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5"/>
  </p:handoutMasterIdLst>
  <p:sldIdLst>
    <p:sldId id="256" r:id="rId5"/>
    <p:sldId id="285" r:id="rId6"/>
    <p:sldId id="259" r:id="rId7"/>
    <p:sldId id="291" r:id="rId8"/>
    <p:sldId id="289" r:id="rId9"/>
    <p:sldId id="260" r:id="rId10"/>
    <p:sldId id="292" r:id="rId11"/>
    <p:sldId id="290" r:id="rId12"/>
    <p:sldId id="288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D3F4F8"/>
    <a:srgbClr val="005696"/>
    <a:srgbClr val="005EA4"/>
    <a:srgbClr val="48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138C7-630D-BCFF-7F4D-AE22003F038A}" v="1" dt="2024-03-11T09:09:40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ê Thu Hồng" userId="S::lthong@thtrungyen.edu.vn::ae74cfde-cc0f-494a-9b33-87e0b2e5a716" providerId="AD" clId="Web-{08E138C7-630D-BCFF-7F4D-AE22003F038A}"/>
    <pc:docChg chg="addSld">
      <pc:chgData name="Lê Thu Hồng" userId="S::lthong@thtrungyen.edu.vn::ae74cfde-cc0f-494a-9b33-87e0b2e5a716" providerId="AD" clId="Web-{08E138C7-630D-BCFF-7F4D-AE22003F038A}" dt="2024-03-11T09:09:40.277" v="0"/>
      <pc:docMkLst>
        <pc:docMk/>
      </pc:docMkLst>
      <pc:sldChg chg="new">
        <pc:chgData name="Lê Thu Hồng" userId="S::lthong@thtrungyen.edu.vn::ae74cfde-cc0f-494a-9b33-87e0b2e5a716" providerId="AD" clId="Web-{08E138C7-630D-BCFF-7F4D-AE22003F038A}" dt="2024-03-11T09:09:40.277" v="0"/>
        <pc:sldMkLst>
          <pc:docMk/>
          <pc:sldMk cId="3313447130" sldId="2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0094" y="577239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7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audio>
              <p:cMediaNode vol="41509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58" y="3241962"/>
            <a:ext cx="9619012" cy="450074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CẢM ƠN CÁC EM ĐÃ CHÚ Ý LẮNG NGHE</a:t>
            </a:r>
          </a:p>
          <a:p>
            <a:pPr algn="ctr"/>
            <a:endParaRPr lang="en-US"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5106" y="5938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8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/>
          <p:cNvGrpSpPr/>
          <p:nvPr/>
        </p:nvGrpSpPr>
        <p:grpSpPr>
          <a:xfrm>
            <a:off x="4556281" y="2457590"/>
            <a:ext cx="2635827" cy="1307829"/>
            <a:chOff x="3764973" y="2644047"/>
            <a:chExt cx="2978727" cy="3277030"/>
          </a:xfrm>
        </p:grpSpPr>
        <p:sp>
          <p:nvSpPr>
            <p:cNvPr id="5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73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F6597-EE22-4999-9210-B260D58EA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71" y="962024"/>
            <a:ext cx="9829453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632A-8DED-4ABB-ADA7-8097F741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B2E5359-8AA6-4AA1-B2B5-DB6050E13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21" y="69652"/>
            <a:ext cx="6255984" cy="6987487"/>
          </a:xfrm>
        </p:spPr>
      </p:pic>
    </p:spTree>
    <p:extLst>
      <p:ext uri="{BB962C8B-B14F-4D97-AF65-F5344CB8AC3E}">
        <p14:creationId xmlns:p14="http://schemas.microsoft.com/office/powerpoint/2010/main" val="255746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7E6518-31F3-4A9B-8D6D-7996498A0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95363"/>
            <a:ext cx="9182099" cy="51673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5829300" y="3171825"/>
            <a:ext cx="466725" cy="4953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53225" y="3192654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15012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53225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532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388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52900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3462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5023" y="-575967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1762" y="-599480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91376" y="-575965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14339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28 0.28472 L 0.13828 0.5347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91 0.28889 L 0.15391 0.5388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03516 0.6291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53 0.38889 L 0.06953 0.6388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5313 0.7361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3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03828 0.7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CCAC7A-EC71-4090-9826-61990C116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63" y="2359417"/>
            <a:ext cx="9158000" cy="397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64194" y="2552278"/>
            <a:ext cx="5334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265006" y="2560370"/>
            <a:ext cx="504825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314611" y="2537527"/>
            <a:ext cx="5334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3527B4-15EF-4CC1-ACEC-5B89F9C6A239}"/>
              </a:ext>
            </a:extLst>
          </p:cNvPr>
          <p:cNvSpPr txBox="1"/>
          <p:nvPr/>
        </p:nvSpPr>
        <p:spPr>
          <a:xfrm>
            <a:off x="2090976" y="1092814"/>
            <a:ext cx="7405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err="1">
                <a:latin typeface="UTM Avo" panose="02040603050506020204" pitchFamily="18" charset="0"/>
              </a:rPr>
              <a:t>Bạn</a:t>
            </a:r>
            <a:r>
              <a:rPr lang="en-US" sz="2400">
                <a:latin typeface="UTM Avo" panose="02040603050506020204" pitchFamily="18" charset="0"/>
              </a:rPr>
              <a:t> Mai </a:t>
            </a:r>
            <a:r>
              <a:rPr lang="en-US" sz="2400" err="1">
                <a:latin typeface="UTM Avo" panose="02040603050506020204" pitchFamily="18" charset="0"/>
              </a:rPr>
              <a:t>gấp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được</a:t>
            </a:r>
            <a:r>
              <a:rPr lang="en-US" sz="2400">
                <a:latin typeface="UTM Avo" panose="02040603050506020204" pitchFamily="18" charset="0"/>
              </a:rPr>
              <a:t> 25 </a:t>
            </a:r>
            <a:r>
              <a:rPr lang="en-US" sz="2400" err="1">
                <a:latin typeface="UTM Avo" panose="02040603050506020204" pitchFamily="18" charset="0"/>
              </a:rPr>
              <a:t>chiếc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thuyền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giấy</a:t>
            </a:r>
            <a:r>
              <a:rPr lang="en-US" sz="2400">
                <a:latin typeface="UTM Avo" panose="02040603050506020204" pitchFamily="18" charset="0"/>
              </a:rPr>
              <a:t>. </a:t>
            </a:r>
            <a:r>
              <a:rPr lang="en-US" sz="2400" err="1">
                <a:latin typeface="UTM Avo" panose="02040603050506020204" pitchFamily="18" charset="0"/>
              </a:rPr>
              <a:t>Em</a:t>
            </a:r>
            <a:r>
              <a:rPr lang="en-US" sz="2400">
                <a:latin typeface="UTM Avo" panose="02040603050506020204" pitchFamily="18" charset="0"/>
              </a:rPr>
              <a:t> Mi </a:t>
            </a:r>
            <a:r>
              <a:rPr lang="en-US" sz="2400" err="1">
                <a:latin typeface="UTM Avo" panose="02040603050506020204" pitchFamily="18" charset="0"/>
              </a:rPr>
              <a:t>gấp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được</a:t>
            </a:r>
            <a:r>
              <a:rPr lang="en-US" sz="2400">
                <a:latin typeface="UTM Avo" panose="02040603050506020204" pitchFamily="18" charset="0"/>
              </a:rPr>
              <a:t> 3 </a:t>
            </a:r>
            <a:r>
              <a:rPr lang="en-US" sz="2400" err="1">
                <a:latin typeface="UTM Avo" panose="02040603050506020204" pitchFamily="18" charset="0"/>
              </a:rPr>
              <a:t>chiếc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thuyền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giấy</a:t>
            </a:r>
            <a:r>
              <a:rPr lang="en-US" sz="2400">
                <a:latin typeface="UTM Avo" panose="02040603050506020204" pitchFamily="18" charset="0"/>
              </a:rPr>
              <a:t>. </a:t>
            </a:r>
            <a:r>
              <a:rPr lang="en-US" sz="2400" err="1">
                <a:latin typeface="UTM Avo" panose="02040603050506020204" pitchFamily="18" charset="0"/>
              </a:rPr>
              <a:t>Hỏi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cả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hai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chị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em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gấp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được</a:t>
            </a:r>
            <a:r>
              <a:rPr lang="en-US" sz="2400">
                <a:latin typeface="UTM Avo" panose="02040603050506020204" pitchFamily="18" charset="0"/>
              </a:rPr>
              <a:t> bao </a:t>
            </a:r>
            <a:r>
              <a:rPr lang="en-US" sz="2400" err="1">
                <a:latin typeface="UTM Avo" panose="02040603050506020204" pitchFamily="18" charset="0"/>
              </a:rPr>
              <a:t>nhiêu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chiếc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thuyền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giấy</a:t>
            </a:r>
            <a:r>
              <a:rPr lang="en-US" sz="2400">
                <a:latin typeface="UTM Avo" panose="02040603050506020204" pitchFamily="18" charset="0"/>
              </a:rPr>
              <a:t>? </a:t>
            </a:r>
            <a:endParaRPr lang="en-GB" sz="2400"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85035" y="2605762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4395" y="262036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 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75222" y="2605762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7F1567-85C2-4F60-9A8C-26182E550C97}"/>
              </a:ext>
            </a:extLst>
          </p:cNvPr>
          <p:cNvSpPr/>
          <p:nvPr/>
        </p:nvSpPr>
        <p:spPr>
          <a:xfrm>
            <a:off x="1624290" y="1092814"/>
            <a:ext cx="466686" cy="4627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UTM Avo" panose="02040603050506020204" pitchFamily="18" charset="0"/>
              </a:rPr>
              <a:t>3</a:t>
            </a:r>
            <a:endParaRPr lang="en-GB" sz="3200" b="1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72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3289-7FF6-C4BC-CC33-799B5F8B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97D32-E0D3-9927-B545-B587A44A1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4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2D13D8B-584D-4324-8797-AD055EA4B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95" y="4702629"/>
            <a:ext cx="8986875" cy="20950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EBD09-BFC0-4F3B-946F-C90DAD06A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128" y="1100288"/>
            <a:ext cx="9114246" cy="3376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9B92A4-C164-4149-97E6-C200D7835DB7}"/>
              </a:ext>
            </a:extLst>
          </p:cNvPr>
          <p:cNvSpPr txBox="1"/>
          <p:nvPr/>
        </p:nvSpPr>
        <p:spPr>
          <a:xfrm>
            <a:off x="1571582" y="345524"/>
            <a:ext cx="8587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err="1">
                <a:latin typeface="UTM Avo" panose="02040603050506020204" pitchFamily="18" charset="0"/>
              </a:rPr>
              <a:t>Lá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sen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chỉ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chở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được</a:t>
            </a:r>
            <a:r>
              <a:rPr lang="en-US" sz="2800">
                <a:latin typeface="UTM Avo" panose="02040603050506020204" pitchFamily="18" charset="0"/>
              </a:rPr>
              <a:t> 17 </a:t>
            </a:r>
            <a:r>
              <a:rPr lang="en-US" sz="2800" err="1">
                <a:latin typeface="UTM Avo" panose="02040603050506020204" pitchFamily="18" charset="0"/>
              </a:rPr>
              <a:t>chú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ếch</a:t>
            </a:r>
            <a:r>
              <a:rPr lang="en-US" sz="2800">
                <a:latin typeface="UTM Avo" panose="02040603050506020204" pitchFamily="18" charset="0"/>
              </a:rPr>
              <a:t> con. </a:t>
            </a:r>
            <a:r>
              <a:rPr lang="en-US" sz="2800" err="1">
                <a:latin typeface="UTM Avo" panose="02040603050506020204" pitchFamily="18" charset="0"/>
              </a:rPr>
              <a:t>Trên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lá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sen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đang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có</a:t>
            </a:r>
            <a:r>
              <a:rPr lang="en-US" sz="2800">
                <a:latin typeface="UTM Avo" panose="02040603050506020204" pitchFamily="18" charset="0"/>
              </a:rPr>
              <a:t> 14 </a:t>
            </a:r>
            <a:r>
              <a:rPr lang="en-US" sz="2800" err="1">
                <a:latin typeface="UTM Avo" panose="02040603050506020204" pitchFamily="18" charset="0"/>
              </a:rPr>
              <a:t>chú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ếch</a:t>
            </a:r>
            <a:r>
              <a:rPr lang="en-US" sz="2800">
                <a:latin typeface="UTM Avo" panose="02040603050506020204" pitchFamily="18" charset="0"/>
              </a:rPr>
              <a:t> con.  </a:t>
            </a:r>
            <a:endParaRPr lang="en-GB" sz="280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6D4A0-2082-4DF7-86D7-12946D8E87A1}"/>
              </a:ext>
            </a:extLst>
          </p:cNvPr>
          <p:cNvSpPr txBox="1"/>
          <p:nvPr/>
        </p:nvSpPr>
        <p:spPr>
          <a:xfrm>
            <a:off x="1571582" y="4476726"/>
            <a:ext cx="8587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err="1">
                <a:latin typeface="UTM Avo" panose="02040603050506020204" pitchFamily="18" charset="0"/>
              </a:rPr>
              <a:t>Tìm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đáp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án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cho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hết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ếch</a:t>
            </a:r>
            <a:r>
              <a:rPr lang="en-US" sz="2400">
                <a:latin typeface="UTM Avo" panose="02040603050506020204" pitchFamily="18" charset="0"/>
              </a:rPr>
              <a:t> con </a:t>
            </a:r>
            <a:r>
              <a:rPr lang="en-US" sz="2400" err="1">
                <a:latin typeface="UTM Avo" panose="02040603050506020204" pitchFamily="18" charset="0"/>
              </a:rPr>
              <a:t>lên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lá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sen.</a:t>
            </a:r>
            <a:r>
              <a:rPr lang="en-US" sz="2400">
                <a:latin typeface="UTM Avo" panose="02040603050506020204" pitchFamily="18" charset="0"/>
              </a:rPr>
              <a:t>   </a:t>
            </a:r>
            <a:endParaRPr lang="en-GB" sz="2400">
              <a:latin typeface="UTM Avo" panose="0204060305050602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DDCB74-2D28-41B6-A4C6-D88A0FB37050}"/>
              </a:ext>
            </a:extLst>
          </p:cNvPr>
          <p:cNvSpPr/>
          <p:nvPr/>
        </p:nvSpPr>
        <p:spPr>
          <a:xfrm>
            <a:off x="5297500" y="-866774"/>
            <a:ext cx="619125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B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FDDF2E1-E113-4E02-A1FB-95FB04541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2967F4-098E-40ED-96CF-29D94AD6C687}"/>
              </a:ext>
            </a:extLst>
          </p:cNvPr>
          <p:cNvSpPr/>
          <p:nvPr/>
        </p:nvSpPr>
        <p:spPr>
          <a:xfrm>
            <a:off x="775989" y="234278"/>
            <a:ext cx="696494" cy="6749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UTM Avo" panose="02040603050506020204" pitchFamily="18" charset="0"/>
              </a:rPr>
              <a:t>4</a:t>
            </a:r>
            <a:endParaRPr lang="en-GB" sz="3200" b="1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2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1 0.02083 L -0.03842 0.842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4693C5-33CE-4018-849F-FD2F79BAD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35" y="1313742"/>
            <a:ext cx="9608982" cy="54908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09927" y="6066402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2437" y="6054492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14948" y="604020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86509" y="6059270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71484" y="604020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75510" y="6066060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9927" y="6052119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/>
              <a:t>40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62437" y="604020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24473" y="603306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/>
              <a:t>42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86509" y="605211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/>
              <a:t>52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71484" y="6054500"/>
            <a:ext cx="533400" cy="523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556459" y="6044631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/>
              <a:t>55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C1FCCC-C935-498F-A891-F8AE5362446E}"/>
              </a:ext>
            </a:extLst>
          </p:cNvPr>
          <p:cNvSpPr txBox="1"/>
          <p:nvPr/>
        </p:nvSpPr>
        <p:spPr>
          <a:xfrm>
            <a:off x="1472483" y="343923"/>
            <a:ext cx="9509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err="1">
                <a:latin typeface="UTM Avo" panose="02040603050506020204" pitchFamily="18" charset="0"/>
              </a:rPr>
              <a:t>Lấy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mỗi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số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trên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vỏ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sò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màu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xanh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cộng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với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một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số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trên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vỏ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sò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màu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vàng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để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được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một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số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trên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vỏ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sò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màu</a:t>
            </a:r>
            <a:r>
              <a:rPr lang="en-US" sz="2800">
                <a:latin typeface="UTM Avo" panose="02040603050506020204" pitchFamily="18" charset="0"/>
              </a:rPr>
              <a:t> cam. </a:t>
            </a:r>
            <a:r>
              <a:rPr lang="en-US" sz="2800" err="1">
                <a:latin typeface="UTM Avo" panose="02040603050506020204" pitchFamily="18" charset="0"/>
              </a:rPr>
              <a:t>Tìm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các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phép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tính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đó</a:t>
            </a:r>
            <a:r>
              <a:rPr lang="en-US" sz="2800">
                <a:latin typeface="UTM Avo" panose="02040603050506020204" pitchFamily="18" charset="0"/>
              </a:rPr>
              <a:t>. </a:t>
            </a:r>
            <a:endParaRPr lang="en-GB" sz="2800">
              <a:latin typeface="UTM Avo" panose="0204060305050602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F7E7F-CE33-4852-8E03-C99B509A2C98}"/>
              </a:ext>
            </a:extLst>
          </p:cNvPr>
          <p:cNvSpPr/>
          <p:nvPr/>
        </p:nvSpPr>
        <p:spPr>
          <a:xfrm>
            <a:off x="775989" y="234278"/>
            <a:ext cx="696494" cy="6749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UTM Avo" panose="02040603050506020204" pitchFamily="18" charset="0"/>
              </a:rPr>
              <a:t>5</a:t>
            </a:r>
            <a:endParaRPr lang="en-GB" sz="3200" b="1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2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8DAE3B70-DB8C-4FED-AE25-F045CF89F643}">
  <ds:schemaRefs>
    <ds:schemaRef ds:uri="04428cd5-0689-4562-8eaa-c57d4739e61c"/>
    <ds:schemaRef ds:uri="aa3bae8b-93bb-44fa-b79c-ae2e3c4b5f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08C6186-27DB-4AF1-9C76-E60192F84B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5893C3-C6CA-4E06-BCDA-E6F11F04314A}">
  <ds:schemaRefs>
    <ds:schemaRef ds:uri="04428cd5-0689-4562-8eaa-c57d4739e61c"/>
    <ds:schemaRef ds:uri="aa3bae8b-93bb-44fa-b79c-ae2e3c4b5ff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revision>1</cp:revision>
  <dcterms:created xsi:type="dcterms:W3CDTF">2020-08-06T10:05:22Z</dcterms:created>
  <dcterms:modified xsi:type="dcterms:W3CDTF">2024-03-11T09:09:41Z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