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4.wav" ContentType="audio/wav"/>
  <Override PartName="/ppt/media/audio5.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9"/>
  </p:notesMasterIdLst>
  <p:sldIdLst>
    <p:sldId id="283" r:id="rId6"/>
    <p:sldId id="259" r:id="rId7"/>
    <p:sldId id="276" r:id="rId8"/>
    <p:sldId id="261" r:id="rId9"/>
    <p:sldId id="262" r:id="rId10"/>
    <p:sldId id="263" r:id="rId11"/>
    <p:sldId id="264" r:id="rId12"/>
    <p:sldId id="265" r:id="rId13"/>
    <p:sldId id="258" r:id="rId14"/>
    <p:sldId id="267" r:id="rId15"/>
    <p:sldId id="269" r:id="rId16"/>
    <p:sldId id="273" r:id="rId17"/>
    <p:sldId id="272" r:id="rId18"/>
    <p:sldId id="281" r:id="rId19"/>
    <p:sldId id="268" r:id="rId20"/>
    <p:sldId id="284" r:id="rId21"/>
    <p:sldId id="270" r:id="rId22"/>
    <p:sldId id="271" r:id="rId23"/>
    <p:sldId id="282" r:id="rId24"/>
    <p:sldId id="278" r:id="rId25"/>
    <p:sldId id="279" r:id="rId26"/>
    <p:sldId id="26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0CA5A4-417E-9CDE-9020-CB3101C21B1C}" v="1" dt="2024-03-14T02:14:36.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1" autoAdjust="0"/>
    <p:restoredTop sz="94660"/>
  </p:normalViewPr>
  <p:slideViewPr>
    <p:cSldViewPr>
      <p:cViewPr varScale="1">
        <p:scale>
          <a:sx n="83" d="100"/>
          <a:sy n="83" d="100"/>
        </p:scale>
        <p:origin x="437"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ê Thu Hồng" userId="S::lthong@thtrungyen.edu.vn::ae74cfde-cc0f-494a-9b33-87e0b2e5a716" providerId="AD" clId="Web-{BE0CA5A4-417E-9CDE-9020-CB3101C21B1C}"/>
    <pc:docChg chg="addSld">
      <pc:chgData name="Lê Thu Hồng" userId="S::lthong@thtrungyen.edu.vn::ae74cfde-cc0f-494a-9b33-87e0b2e5a716" providerId="AD" clId="Web-{BE0CA5A4-417E-9CDE-9020-CB3101C21B1C}" dt="2024-03-14T02:14:36.968" v="0"/>
      <pc:docMkLst>
        <pc:docMk/>
      </pc:docMkLst>
      <pc:sldChg chg="new">
        <pc:chgData name="Lê Thu Hồng" userId="S::lthong@thtrungyen.edu.vn::ae74cfde-cc0f-494a-9b33-87e0b2e5a716" providerId="AD" clId="Web-{BE0CA5A4-417E-9CDE-9020-CB3101C21B1C}" dt="2024-03-14T02:14:36.968" v="0"/>
        <pc:sldMkLst>
          <pc:docMk/>
          <pc:sldMk cId="486570473"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11</a:t>
            </a:fld>
            <a:endParaRPr lang="en-US"/>
          </a:p>
        </p:txBody>
      </p:sp>
    </p:spTree>
    <p:extLst>
      <p:ext uri="{BB962C8B-B14F-4D97-AF65-F5344CB8AC3E}">
        <p14:creationId xmlns:p14="http://schemas.microsoft.com/office/powerpoint/2010/main" val="189864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15</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GV tự linh động từ khó phù hợp với địa phương.</a:t>
            </a:r>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17</a:t>
            </a:fld>
            <a:endParaRPr lang="en-US"/>
          </a:p>
        </p:txBody>
      </p:sp>
    </p:spTree>
    <p:extLst>
      <p:ext uri="{BB962C8B-B14F-4D97-AF65-F5344CB8AC3E}">
        <p14:creationId xmlns:p14="http://schemas.microsoft.com/office/powerpoint/2010/main" val="91950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6CDEC63-207D-4CDD-85AC-263A53B7D48A}" type="slidenum">
              <a:rPr lang="zh-CN" altLang="en-US" smtClean="0"/>
              <a:t>19</a:t>
            </a:fld>
            <a:endParaRPr lang="zh-CN" altLang="en-US"/>
          </a:p>
        </p:txBody>
      </p:sp>
    </p:spTree>
    <p:extLst>
      <p:ext uri="{BB962C8B-B14F-4D97-AF65-F5344CB8AC3E}">
        <p14:creationId xmlns:p14="http://schemas.microsoft.com/office/powerpoint/2010/main" val="132941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2307352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977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9.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6.png"/><Relationship Id="rId3" Type="http://schemas.microsoft.com/office/2007/relationships/hdphoto" Target="../media/hdphoto1.wdp"/><Relationship Id="rId21" Type="http://schemas.openxmlformats.org/officeDocument/2006/relationships/slide" Target="slide7.xml"/><Relationship Id="rId7" Type="http://schemas.openxmlformats.org/officeDocument/2006/relationships/image" Target="../media/image7.png"/><Relationship Id="rId12" Type="http://schemas.openxmlformats.org/officeDocument/2006/relationships/image" Target="../media/image9.pn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image" Target="../media/image4.png"/><Relationship Id="rId16" Type="http://schemas.microsoft.com/office/2007/relationships/hdphoto" Target="../media/hdphoto6.wdp"/><Relationship Id="rId20"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6.gif"/><Relationship Id="rId11" Type="http://schemas.microsoft.com/office/2007/relationships/hdphoto" Target="../media/hdphoto4.wdp"/><Relationship Id="rId24"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8.png"/><Relationship Id="rId19"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image" Target="../media/image13.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slide" Target="slide9.xml"/><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7.png"/><Relationship Id="rId3" Type="http://schemas.microsoft.com/office/2007/relationships/hdphoto" Target="../media/hdphoto1.wdp"/><Relationship Id="rId21" Type="http://schemas.openxmlformats.org/officeDocument/2006/relationships/image" Target="../media/image14.png"/><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image" Target="../media/image16.png"/><Relationship Id="rId25" Type="http://schemas.openxmlformats.org/officeDocument/2006/relationships/image" Target="../media/image8.png"/><Relationship Id="rId2" Type="http://schemas.openxmlformats.org/officeDocument/2006/relationships/image" Target="../media/image4.pn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9.png"/><Relationship Id="rId24" Type="http://schemas.microsoft.com/office/2007/relationships/hdphoto" Target="../media/hdphoto7.wdp"/><Relationship Id="rId5" Type="http://schemas.microsoft.com/office/2007/relationships/hdphoto" Target="../media/hdphoto2.wdp"/><Relationship Id="rId15" Type="http://schemas.openxmlformats.org/officeDocument/2006/relationships/image" Target="../media/image17.png"/><Relationship Id="rId23" Type="http://schemas.openxmlformats.org/officeDocument/2006/relationships/image" Target="../media/image11.png"/><Relationship Id="rId10" Type="http://schemas.openxmlformats.org/officeDocument/2006/relationships/slide" Target="slide7.xm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6.gif"/><Relationship Id="rId14" Type="http://schemas.microsoft.com/office/2007/relationships/hdphoto" Target="../media/hdphoto6.wdp"/><Relationship Id="rId22" Type="http://schemas.microsoft.com/office/2007/relationships/hdphoto" Target="../media/hdphoto8.wdp"/><Relationship Id="rId2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B5A69-BD9B-4192-904F-7065F7BE6CA6}"/>
              </a:ext>
            </a:extLst>
          </p:cNvPr>
          <p:cNvSpPr txBox="1"/>
          <p:nvPr/>
        </p:nvSpPr>
        <p:spPr>
          <a:xfrm flipH="1">
            <a:off x="3960634" y="2728623"/>
            <a:ext cx="5599707" cy="1015663"/>
          </a:xfrm>
          <a:prstGeom prst="rect">
            <a:avLst/>
          </a:prstGeom>
          <a:noFill/>
        </p:spPr>
        <p:txBody>
          <a:bodyPr wrap="square" rtlCol="0">
            <a:spAutoFit/>
          </a:bodyPr>
          <a:lstStyle/>
          <a:p>
            <a:r>
              <a:rPr lang="en-US" sz="6000" b="1" dirty="0" err="1">
                <a:latin typeface="UTM Avo" panose="02040603050506020204" pitchFamily="18" charset="0"/>
              </a:rPr>
              <a:t>Khởi</a:t>
            </a:r>
            <a:r>
              <a:rPr lang="en-US" sz="6000" b="1" dirty="0">
                <a:latin typeface="UTM Avo" panose="02040603050506020204" pitchFamily="18" charset="0"/>
              </a:rPr>
              <a:t> </a:t>
            </a:r>
            <a:r>
              <a:rPr lang="en-US" sz="6000" b="1" dirty="0" err="1">
                <a:latin typeface="UTM Avo" panose="02040603050506020204" pitchFamily="18" charset="0"/>
              </a:rPr>
              <a:t>động</a:t>
            </a:r>
            <a:endParaRPr lang="en-US" sz="6000" b="1" dirty="0">
              <a:latin typeface="UTM Avo" panose="02040603050506020204" pitchFamily="18" charset="0"/>
            </a:endParaRPr>
          </a:p>
        </p:txBody>
      </p:sp>
    </p:spTree>
    <p:extLst>
      <p:ext uri="{BB962C8B-B14F-4D97-AF65-F5344CB8AC3E}">
        <p14:creationId xmlns:p14="http://schemas.microsoft.com/office/powerpoint/2010/main" val="141209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773003" y="-994859"/>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201" y="-79470"/>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grpSp>
        <p:nvGrpSpPr>
          <p:cNvPr id="12" name="Group 11"/>
          <p:cNvGrpSpPr/>
          <p:nvPr/>
        </p:nvGrpSpPr>
        <p:grpSpPr>
          <a:xfrm>
            <a:off x="3329057" y="2297621"/>
            <a:ext cx="7095964" cy="2751994"/>
            <a:chOff x="9590210" y="892038"/>
            <a:chExt cx="5522668"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892038"/>
              <a:ext cx="519519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0"/>
          <p:cNvSpPr/>
          <p:nvPr/>
        </p:nvSpPr>
        <p:spPr>
          <a:xfrm>
            <a:off x="3145368" y="2468725"/>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905041" y="2181874"/>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3" name="TextBox 22"/>
          <p:cNvSpPr txBox="1"/>
          <p:nvPr/>
        </p:nvSpPr>
        <p:spPr>
          <a:xfrm>
            <a:off x="4164735" y="2554574"/>
            <a:ext cx="5321842" cy="1384946"/>
          </a:xfrm>
          <a:prstGeom prst="rect">
            <a:avLst/>
          </a:prstGeom>
          <a:solidFill>
            <a:schemeClr val="bg1"/>
          </a:solidFill>
        </p:spPr>
        <p:txBody>
          <a:bodyPr wrap="square" lIns="91391" tIns="45696" rIns="91391" bIns="45696" rtlCol="0">
            <a:spAutoFit/>
          </a:bodyPr>
          <a:lstStyle/>
          <a:p>
            <a:pPr algn="ctr"/>
            <a:r>
              <a:rPr lang="en-US" sz="4200" b="1" dirty="0">
                <a:solidFill>
                  <a:srgbClr val="0070C0"/>
                </a:solidFill>
                <a:latin typeface="Arial-Rounded" pitchFamily="34" charset="0"/>
                <a:ea typeface="Arial-Rounded" pitchFamily="34" charset="0"/>
                <a:cs typeface="Arial-Rounded" pitchFamily="34" charset="0"/>
              </a:rPr>
              <a:t>ĐÈN GIAO THÔNG</a:t>
            </a:r>
          </a:p>
          <a:p>
            <a:pPr algn="ctr"/>
            <a:r>
              <a:rPr lang="en-US" sz="4200" b="1" dirty="0">
                <a:solidFill>
                  <a:srgbClr val="0070C0"/>
                </a:solidFill>
                <a:latin typeface="Arial-Rounded" pitchFamily="34" charset="0"/>
                <a:ea typeface="Arial-Rounded" pitchFamily="34" charset="0"/>
                <a:cs typeface="Arial-Rounded" pitchFamily="34" charset="0"/>
              </a:rPr>
              <a:t>(</a:t>
            </a:r>
            <a:r>
              <a:rPr lang="en-US" sz="4200" b="1" dirty="0" err="1">
                <a:solidFill>
                  <a:srgbClr val="0070C0"/>
                </a:solidFill>
                <a:latin typeface="Arial-Rounded" pitchFamily="34" charset="0"/>
                <a:ea typeface="Arial-Rounded" pitchFamily="34" charset="0"/>
                <a:cs typeface="Arial-Rounded" pitchFamily="34" charset="0"/>
              </a:rPr>
              <a:t>tiết</a:t>
            </a:r>
            <a:r>
              <a:rPr lang="en-US" sz="4200" b="1" dirty="0">
                <a:solidFill>
                  <a:srgbClr val="0070C0"/>
                </a:solidFill>
                <a:latin typeface="Arial-Rounded" pitchFamily="34" charset="0"/>
                <a:ea typeface="Arial-Rounded" pitchFamily="34" charset="0"/>
                <a:cs typeface="Arial-Rounded" pitchFamily="34" charset="0"/>
              </a:rPr>
              <a:t> 3 + 4)</a:t>
            </a:r>
          </a:p>
        </p:txBody>
      </p:sp>
    </p:spTree>
    <p:extLst>
      <p:ext uri="{BB962C8B-B14F-4D97-AF65-F5344CB8AC3E}">
        <p14:creationId xmlns:p14="http://schemas.microsoft.com/office/powerpoint/2010/main" val="332398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4488" y="124968"/>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Quan sát tranh và dùng từ ngữ trong khung để nói theo tranh.</a:t>
            </a:r>
            <a:endParaRPr lang="en-US" sz="3200" b="1" i="1" dirty="0">
              <a:latin typeface="Times New Roman" panose="02020603050405020304" pitchFamily="18" charset="0"/>
              <a:ea typeface="Arial-Rounded" pitchFamily="34" charset="0"/>
              <a:cs typeface="Times New Roman" panose="02020603050405020304" pitchFamily="18" charset="0"/>
            </a:endParaRPr>
          </a:p>
        </p:txBody>
      </p:sp>
      <p:sp>
        <p:nvSpPr>
          <p:cNvPr id="6" name="TextBox 5"/>
          <p:cNvSpPr txBox="1"/>
          <p:nvPr/>
        </p:nvSpPr>
        <p:spPr>
          <a:xfrm>
            <a:off x="762000" y="898487"/>
            <a:ext cx="10668000" cy="646319"/>
          </a:xfrm>
          <a:prstGeom prst="rect">
            <a:avLst/>
          </a:prstGeom>
          <a:solidFill>
            <a:schemeClr val="accent2">
              <a:lumMod val="20000"/>
              <a:lumOff val="80000"/>
            </a:schemeClr>
          </a:solidFill>
          <a:ln>
            <a:solidFill>
              <a:schemeClr val="tx2">
                <a:lumMod val="60000"/>
                <a:lumOff val="40000"/>
              </a:schemeClr>
            </a:solidFill>
          </a:ln>
        </p:spPr>
        <p:txBody>
          <a:bodyPr wrap="square" lIns="91428" tIns="45714" rIns="91428" bIns="45714" rtlCol="0">
            <a:spAutoFit/>
          </a:bodyPr>
          <a:lstStyle/>
          <a:p>
            <a:pPr algn="just"/>
            <a:r>
              <a:rPr lang="en-US" sz="3600" b="1" dirty="0" err="1">
                <a:solidFill>
                  <a:srgbClr val="FF0000"/>
                </a:solidFill>
                <a:latin typeface="Times New Roman" panose="02020603050405020304" pitchFamily="18" charset="0"/>
                <a:ea typeface="Arial-Rounded" pitchFamily="34" charset="0"/>
                <a:cs typeface="Times New Roman" panose="02020603050405020304" pitchFamily="18" charset="0"/>
              </a:rPr>
              <a:t>đèn</a:t>
            </a:r>
            <a:r>
              <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rPr>
              <a:t> đỏ 	    </a:t>
            </a:r>
            <a:r>
              <a:rPr lang="en-US" sz="3600" b="1" dirty="0" err="1">
                <a:solidFill>
                  <a:srgbClr val="FF0000"/>
                </a:solidFill>
                <a:latin typeface="Times New Roman" panose="02020603050405020304" pitchFamily="18" charset="0"/>
                <a:ea typeface="Arial-Rounded" pitchFamily="34" charset="0"/>
                <a:cs typeface="Times New Roman" panose="02020603050405020304" pitchFamily="18" charset="0"/>
              </a:rPr>
              <a:t>nguy</a:t>
            </a:r>
            <a:r>
              <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itchFamily="34" charset="0"/>
                <a:cs typeface="Times New Roman" panose="02020603050405020304" pitchFamily="18" charset="0"/>
              </a:rPr>
              <a:t>hiểm</a:t>
            </a:r>
            <a:r>
              <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itchFamily="34" charset="0"/>
                <a:cs typeface="Times New Roman" panose="02020603050405020304" pitchFamily="18" charset="0"/>
              </a:rPr>
              <a:t>đèn</a:t>
            </a:r>
            <a:r>
              <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rPr>
              <a:t> xanh 	     qua đường</a:t>
            </a:r>
          </a:p>
        </p:txBody>
      </p:sp>
      <p:sp>
        <p:nvSpPr>
          <p:cNvPr id="9" name="Rounded Rectangle 8"/>
          <p:cNvSpPr/>
          <p:nvPr/>
        </p:nvSpPr>
        <p:spPr>
          <a:xfrm>
            <a:off x="535642" y="1660346"/>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7121" y="3886200"/>
            <a:ext cx="4182035" cy="2789106"/>
          </a:xfrm>
          <a:prstGeom prst="rect">
            <a:avLst/>
          </a:prstGeom>
        </p:spPr>
      </p:pic>
      <p:sp>
        <p:nvSpPr>
          <p:cNvPr id="12" name="Oval Callout 11"/>
          <p:cNvSpPr/>
          <p:nvPr/>
        </p:nvSpPr>
        <p:spPr>
          <a:xfrm>
            <a:off x="990600" y="5044458"/>
            <a:ext cx="3657600" cy="1432523"/>
          </a:xfrm>
          <a:prstGeom prst="wedgeEllipseCallout">
            <a:avLst>
              <a:gd name="adj1" fmla="val 49034"/>
              <a:gd name="adj2" fmla="val -1705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đỏ xe cộ phải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dừng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Cloud Callout 12"/>
          <p:cNvSpPr/>
          <p:nvPr/>
        </p:nvSpPr>
        <p:spPr>
          <a:xfrm>
            <a:off x="5711638" y="1654890"/>
            <a:ext cx="4953000" cy="1904044"/>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xanh cô giáo dẫn các bạn qua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2"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P spid="13" grpId="1" animBg="1"/>
      <p:bldP spid="13"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4000" b="77000"/>
          </a:stretch>
        </a:blipFill>
        <a:effectLst/>
      </p:bgPr>
    </p:bg>
    <p:spTree>
      <p:nvGrpSpPr>
        <p:cNvPr id="1" name=""/>
        <p:cNvGrpSpPr/>
        <p:nvPr/>
      </p:nvGrpSpPr>
      <p:grpSpPr>
        <a:xfrm>
          <a:off x="0" y="0"/>
          <a:ext cx="0" cy="0"/>
          <a:chOff x="0" y="0"/>
          <a:chExt cx="0" cy="0"/>
        </a:xfrm>
      </p:grpSpPr>
      <p:sp>
        <p:nvSpPr>
          <p:cNvPr id="4" name="Oval 3"/>
          <p:cNvSpPr/>
          <p:nvPr/>
        </p:nvSpPr>
        <p:spPr>
          <a:xfrm>
            <a:off x="115628" y="355693"/>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5" name="TextBox 4"/>
          <p:cNvSpPr txBox="1"/>
          <p:nvPr/>
        </p:nvSpPr>
        <p:spPr>
          <a:xfrm>
            <a:off x="629314" y="355693"/>
            <a:ext cx="9753600"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Chọn dấu thanh phù hợp thay cho </a:t>
            </a:r>
            <a:r>
              <a:rPr lang="en-US" sz="3600" b="1" dirty="0" err="1">
                <a:latin typeface="Times New Roman" panose="02020603050405020304" pitchFamily="18" charset="0"/>
                <a:ea typeface="Arial-Rounded" pitchFamily="34" charset="0"/>
                <a:cs typeface="Times New Roman" panose="02020603050405020304" pitchFamily="18" charset="0"/>
              </a:rPr>
              <a:t>chiếc</a:t>
            </a:r>
            <a:r>
              <a:rPr lang="en-US" sz="3600" b="1" dirty="0">
                <a:latin typeface="Times New Roman" panose="02020603050405020304" pitchFamily="18" charset="0"/>
                <a:ea typeface="Arial-Rounded" pitchFamily="34" charset="0"/>
                <a:cs typeface="Times New Roman" panose="02020603050405020304" pitchFamily="18" charset="0"/>
              </a:rPr>
              <a:t> </a:t>
            </a:r>
            <a:r>
              <a:rPr lang="en-US" sz="3600" b="1" dirty="0" err="1">
                <a:latin typeface="Times New Roman" panose="02020603050405020304" pitchFamily="18" charset="0"/>
                <a:ea typeface="Arial-Rounded" pitchFamily="34" charset="0"/>
                <a:cs typeface="Times New Roman" panose="02020603050405020304" pitchFamily="18" charset="0"/>
              </a:rPr>
              <a:t>lá</a:t>
            </a:r>
            <a:endParaRPr lang="en-US" sz="3600" b="1" i="1" dirty="0">
              <a:latin typeface="Times New Roman" panose="02020603050405020304" pitchFamily="18" charset="0"/>
              <a:ea typeface="Arial-Rounded" pitchFamily="34" charset="0"/>
              <a:cs typeface="Times New Roman" panose="02020603050405020304" pitchFamily="18" charset="0"/>
            </a:endParaRPr>
          </a:p>
        </p:txBody>
      </p:sp>
      <p:sp>
        <p:nvSpPr>
          <p:cNvPr id="6" name="TextBox 5"/>
          <p:cNvSpPr txBox="1"/>
          <p:nvPr/>
        </p:nvSpPr>
        <p:spPr>
          <a:xfrm>
            <a:off x="914400" y="1129242"/>
            <a:ext cx="9753600" cy="584763"/>
          </a:xfrm>
          <a:prstGeom prst="rect">
            <a:avLst/>
          </a:prstGeom>
          <a:noFill/>
        </p:spPr>
        <p:txBody>
          <a:bodyPr wrap="square" lIns="91428" tIns="45714" rIns="91428" bIns="45714" rtlCol="0">
            <a:spAutoFit/>
          </a:bodyPr>
          <a:lstStyle/>
          <a:p>
            <a:pPr algn="just"/>
            <a:r>
              <a:rPr lang="en-US" sz="3200" i="1" dirty="0">
                <a:solidFill>
                  <a:schemeClr val="accent1">
                    <a:lumMod val="75000"/>
                  </a:schemeClr>
                </a:solidFill>
                <a:latin typeface="Arial-Rounded" pitchFamily="34" charset="0"/>
                <a:ea typeface="Arial-Rounded" pitchFamily="34" charset="0"/>
                <a:cs typeface="Arial-Rounded" pitchFamily="34" charset="0"/>
              </a:rPr>
              <a:t>Dấu hỏi hay dấu ngã </a:t>
            </a:r>
            <a:r>
              <a:rPr lang="en-US" sz="3200" dirty="0">
                <a:solidFill>
                  <a:schemeClr val="accent1">
                    <a:lumMod val="75000"/>
                  </a:schemeClr>
                </a:solidFill>
                <a:latin typeface="Arial-Rounded" pitchFamily="34" charset="0"/>
                <a:ea typeface="Arial-Rounded" pitchFamily="34" charset="0"/>
                <a:cs typeface="Arial-Rounded" pitchFamily="34" charset="0"/>
              </a:rPr>
              <a:t>?</a:t>
            </a:r>
            <a:r>
              <a:rPr lang="en-US" sz="3200" b="1" dirty="0">
                <a:solidFill>
                  <a:schemeClr val="accent1">
                    <a:lumMod val="75000"/>
                  </a:schemeClr>
                </a:solidFill>
                <a:latin typeface="Arial-Rounded" pitchFamily="34" charset="0"/>
                <a:ea typeface="Arial-Rounded" pitchFamily="34" charset="0"/>
                <a:cs typeface="Arial-Rounded" pitchFamily="34" charset="0"/>
              </a:rPr>
              <a:t> </a:t>
            </a:r>
            <a:endParaRPr lang="en-US" sz="3200" b="1" i="1" dirty="0">
              <a:solidFill>
                <a:schemeClr val="accent1">
                  <a:lumMod val="75000"/>
                </a:schemeClr>
              </a:solidFill>
              <a:latin typeface="Arial-Rounded" pitchFamily="34" charset="0"/>
              <a:ea typeface="Arial-Rounded" pitchFamily="34" charset="0"/>
              <a:cs typeface="Arial-Rounded" pitchFamily="34" charset="0"/>
            </a:endParaRPr>
          </a:p>
        </p:txBody>
      </p:sp>
      <p:sp>
        <p:nvSpPr>
          <p:cNvPr id="7" name="Rounded Rectangle 6"/>
          <p:cNvSpPr/>
          <p:nvPr/>
        </p:nvSpPr>
        <p:spPr>
          <a:xfrm>
            <a:off x="1276835" y="2540542"/>
            <a:ext cx="3990108"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ngã ba </a:t>
            </a:r>
          </a:p>
        </p:txBody>
      </p:sp>
      <p:sp>
        <p:nvSpPr>
          <p:cNvPr id="8" name="Rounded Rectangle 7"/>
          <p:cNvSpPr/>
          <p:nvPr/>
        </p:nvSpPr>
        <p:spPr>
          <a:xfrm>
            <a:off x="6553200" y="2547116"/>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ngõ nhỏ </a:t>
            </a:r>
          </a:p>
        </p:txBody>
      </p:sp>
      <p:sp>
        <p:nvSpPr>
          <p:cNvPr id="9" name="Rounded Rectangle 8"/>
          <p:cNvSpPr/>
          <p:nvPr/>
        </p:nvSpPr>
        <p:spPr>
          <a:xfrm>
            <a:off x="1098787" y="4329963"/>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khiển</a:t>
            </a:r>
          </a:p>
        </p:txBody>
      </p:sp>
      <p:sp>
        <p:nvSpPr>
          <p:cNvPr id="10" name="Rounded Rectangle 9"/>
          <p:cNvSpPr/>
          <p:nvPr/>
        </p:nvSpPr>
        <p:spPr>
          <a:xfrm>
            <a:off x="6629400" y="4329963"/>
            <a:ext cx="33528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vẽ</a:t>
            </a:r>
          </a:p>
        </p:txBody>
      </p:sp>
      <p:sp>
        <p:nvSpPr>
          <p:cNvPr id="13" name="Rounded Rectangle 12"/>
          <p:cNvSpPr/>
          <p:nvPr/>
        </p:nvSpPr>
        <p:spPr>
          <a:xfrm>
            <a:off x="1143000" y="2533261"/>
            <a:ext cx="4114799"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nga ba </a:t>
            </a:r>
          </a:p>
        </p:txBody>
      </p:sp>
      <p:sp>
        <p:nvSpPr>
          <p:cNvPr id="15" name="Rounded Rectangle 14"/>
          <p:cNvSpPr/>
          <p:nvPr/>
        </p:nvSpPr>
        <p:spPr>
          <a:xfrm>
            <a:off x="6553200" y="2549421"/>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t>
            </a: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nhỏ </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703963">
            <a:off x="7732464" y="2566630"/>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1104130" y="4329963"/>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khiên</a:t>
            </a: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4233872" y="4086543"/>
            <a:ext cx="489740" cy="30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6624057" y="4352042"/>
            <a:ext cx="3358143"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ve</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998019">
            <a:off x="9031131" y="4315468"/>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2916605" y="2536719"/>
            <a:ext cx="489740" cy="29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6" presetClass="exit" presetSubtype="32" fill="hold" grpId="0" nodeType="withEffect">
                                  <p:stCondLst>
                                    <p:cond delay="0"/>
                                  </p:stCondLst>
                                  <p:childTnLst>
                                    <p:animEffect transition="out" filter="circle(out)">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nodeType="clickEffect">
                                  <p:stCondLst>
                                    <p:cond delay="0"/>
                                  </p:stCondLst>
                                  <p:childTnLst>
                                    <p:animEffect transition="out" filter="fade">
                                      <p:cBhvr>
                                        <p:cTn id="30" dur="2000"/>
                                        <p:tgtEl>
                                          <p:spTgt spid="18"/>
                                        </p:tgtEl>
                                      </p:cBhvr>
                                    </p:animEffect>
                                    <p:anim calcmode="lin" valueType="num">
                                      <p:cBhvr>
                                        <p:cTn id="31"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8"/>
                                        </p:tgtEl>
                                        <p:attrNameLst>
                                          <p:attrName>ppt_h</p:attrName>
                                        </p:attrNameLst>
                                      </p:cBhvr>
                                      <p:tavLst>
                                        <p:tav tm="0">
                                          <p:val>
                                            <p:strVal val="ppt_h"/>
                                          </p:val>
                                        </p:tav>
                                        <p:tav tm="100000">
                                          <p:val>
                                            <p:strVal val="ppt_h"/>
                                          </p:val>
                                        </p:tav>
                                      </p:tavLst>
                                    </p:anim>
                                    <p:set>
                                      <p:cBhvr>
                                        <p:cTn id="33" dur="1" fill="hold">
                                          <p:stCondLst>
                                            <p:cond delay="1999"/>
                                          </p:stCondLst>
                                        </p:cTn>
                                        <p:tgtEl>
                                          <p:spTgt spid="18"/>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17"/>
                                        </p:tgtEl>
                                        <p:attrNameLst>
                                          <p:attrName>ppt_w</p:attrName>
                                        </p:attrNameLst>
                                      </p:cBhvr>
                                      <p:tavLst>
                                        <p:tav tm="0">
                                          <p:val>
                                            <p:strVal val="ppt_w"/>
                                          </p:val>
                                        </p:tav>
                                        <p:tav tm="100000">
                                          <p:val>
                                            <p:fltVal val="0"/>
                                          </p:val>
                                        </p:tav>
                                      </p:tavLst>
                                    </p:anim>
                                    <p:anim calcmode="lin" valueType="num">
                                      <p:cBhvr>
                                        <p:cTn id="36" dur="1000"/>
                                        <p:tgtEl>
                                          <p:spTgt spid="17"/>
                                        </p:tgtEl>
                                        <p:attrNameLst>
                                          <p:attrName>ppt_h</p:attrName>
                                        </p:attrNameLst>
                                      </p:cBhvr>
                                      <p:tavLst>
                                        <p:tav tm="0">
                                          <p:val>
                                            <p:strVal val="ppt_h"/>
                                          </p:val>
                                        </p:tav>
                                        <p:tav tm="100000">
                                          <p:val>
                                            <p:fltVal val="0"/>
                                          </p:val>
                                        </p:tav>
                                      </p:tavLst>
                                    </p:anim>
                                    <p:anim calcmode="lin" valueType="num">
                                      <p:cBhvr>
                                        <p:cTn id="37" dur="1000"/>
                                        <p:tgtEl>
                                          <p:spTgt spid="17"/>
                                        </p:tgtEl>
                                        <p:attrNameLst>
                                          <p:attrName>style.rotation</p:attrName>
                                        </p:attrNameLst>
                                      </p:cBhvr>
                                      <p:tavLst>
                                        <p:tav tm="0">
                                          <p:val>
                                            <p:fltVal val="0"/>
                                          </p:val>
                                        </p:tav>
                                        <p:tav tm="100000">
                                          <p:val>
                                            <p:fltVal val="90"/>
                                          </p:val>
                                        </p:tav>
                                      </p:tavLst>
                                    </p:anim>
                                    <p:animEffect transition="out" filter="fade">
                                      <p:cBhvr>
                                        <p:cTn id="38" dur="1000"/>
                                        <p:tgtEl>
                                          <p:spTgt spid="17"/>
                                        </p:tgtEl>
                                      </p:cBhvr>
                                    </p:animEffect>
                                    <p:set>
                                      <p:cBhvr>
                                        <p:cTn id="39" dur="1" fill="hold">
                                          <p:stCondLst>
                                            <p:cond delay="999"/>
                                          </p:stCondLst>
                                        </p:cTn>
                                        <p:tgtEl>
                                          <p:spTgt spid="17"/>
                                        </p:tgtEl>
                                        <p:attrNameLst>
                                          <p:attrName>style.visibility</p:attrName>
                                        </p:attrNameLst>
                                      </p:cBhvr>
                                      <p:to>
                                        <p:strVal val="hidden"/>
                                      </p:to>
                                    </p:set>
                                  </p:childTnLst>
                                </p:cTn>
                              </p:par>
                              <p:par>
                                <p:cTn id="40" presetID="3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xit" presetSubtype="0" fill="hold" nodeType="clickEffect">
                                  <p:stCondLst>
                                    <p:cond delay="0"/>
                                  </p:stCondLst>
                                  <p:childTnLst>
                                    <p:animEffect transition="out" filter="fade">
                                      <p:cBhvr>
                                        <p:cTn id="49" dur="2000"/>
                                        <p:tgtEl>
                                          <p:spTgt spid="20"/>
                                        </p:tgtEl>
                                      </p:cBhvr>
                                    </p:animEffect>
                                    <p:anim calcmode="lin" valueType="num">
                                      <p:cBhvr>
                                        <p:cTn id="50"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20"/>
                                        </p:tgtEl>
                                        <p:attrNameLst>
                                          <p:attrName>ppt_h</p:attrName>
                                        </p:attrNameLst>
                                      </p:cBhvr>
                                      <p:tavLst>
                                        <p:tav tm="0">
                                          <p:val>
                                            <p:strVal val="ppt_h"/>
                                          </p:val>
                                        </p:tav>
                                        <p:tav tm="100000">
                                          <p:val>
                                            <p:strVal val="ppt_h"/>
                                          </p:val>
                                        </p:tav>
                                      </p:tavLst>
                                    </p:anim>
                                    <p:set>
                                      <p:cBhvr>
                                        <p:cTn id="52" dur="1" fill="hold">
                                          <p:stCondLst>
                                            <p:cond delay="1999"/>
                                          </p:stCondLst>
                                        </p:cTn>
                                        <p:tgtEl>
                                          <p:spTgt spid="20"/>
                                        </p:tgtEl>
                                        <p:attrNameLst>
                                          <p:attrName>style.visibility</p:attrName>
                                        </p:attrNameLst>
                                      </p:cBhvr>
                                      <p:to>
                                        <p:strVal val="hidden"/>
                                      </p:to>
                                    </p:set>
                                  </p:childTnLst>
                                </p:cTn>
                              </p:par>
                              <p:par>
                                <p:cTn id="53" presetID="26" presetClass="exit" presetSubtype="0" fill="hold" grpId="0" nodeType="withEffect">
                                  <p:stCondLst>
                                    <p:cond delay="0"/>
                                  </p:stCondLst>
                                  <p:childTnLst>
                                    <p:animEffect transition="out" filter="wipe(down)">
                                      <p:cBhvr>
                                        <p:cTn id="54" dur="180" accel="50000">
                                          <p:stCondLst>
                                            <p:cond delay="1820"/>
                                          </p:stCondLst>
                                        </p:cTn>
                                        <p:tgtEl>
                                          <p:spTgt spid="19"/>
                                        </p:tgtEl>
                                      </p:cBhvr>
                                    </p:animEffect>
                                    <p:anim calcmode="lin" valueType="num">
                                      <p:cBhvr>
                                        <p:cTn id="55"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56"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57"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1"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62" dur="26">
                                          <p:stCondLst>
                                            <p:cond delay="620"/>
                                          </p:stCondLst>
                                        </p:cTn>
                                        <p:tgtEl>
                                          <p:spTgt spid="19"/>
                                        </p:tgtEl>
                                      </p:cBhvr>
                                      <p:to x="100000" y="60000"/>
                                    </p:animScale>
                                    <p:animScale>
                                      <p:cBhvr>
                                        <p:cTn id="63" dur="166" decel="50000">
                                          <p:stCondLst>
                                            <p:cond delay="646"/>
                                          </p:stCondLst>
                                        </p:cTn>
                                        <p:tgtEl>
                                          <p:spTgt spid="19"/>
                                        </p:tgtEl>
                                      </p:cBhvr>
                                      <p:to x="100000" y="100000"/>
                                    </p:animScale>
                                    <p:animScale>
                                      <p:cBhvr>
                                        <p:cTn id="64" dur="26">
                                          <p:stCondLst>
                                            <p:cond delay="1312"/>
                                          </p:stCondLst>
                                        </p:cTn>
                                        <p:tgtEl>
                                          <p:spTgt spid="19"/>
                                        </p:tgtEl>
                                      </p:cBhvr>
                                      <p:to x="100000" y="80000"/>
                                    </p:animScale>
                                    <p:animScale>
                                      <p:cBhvr>
                                        <p:cTn id="65" dur="166" decel="50000">
                                          <p:stCondLst>
                                            <p:cond delay="1338"/>
                                          </p:stCondLst>
                                        </p:cTn>
                                        <p:tgtEl>
                                          <p:spTgt spid="19"/>
                                        </p:tgtEl>
                                      </p:cBhvr>
                                      <p:to x="100000" y="100000"/>
                                    </p:animScale>
                                    <p:animScale>
                                      <p:cBhvr>
                                        <p:cTn id="66" dur="26">
                                          <p:stCondLst>
                                            <p:cond delay="1642"/>
                                          </p:stCondLst>
                                        </p:cTn>
                                        <p:tgtEl>
                                          <p:spTgt spid="19"/>
                                        </p:tgtEl>
                                      </p:cBhvr>
                                      <p:to x="100000" y="90000"/>
                                    </p:animScale>
                                    <p:animScale>
                                      <p:cBhvr>
                                        <p:cTn id="67" dur="166" decel="50000">
                                          <p:stCondLst>
                                            <p:cond delay="1668"/>
                                          </p:stCondLst>
                                        </p:cTn>
                                        <p:tgtEl>
                                          <p:spTgt spid="19"/>
                                        </p:tgtEl>
                                      </p:cBhvr>
                                      <p:to x="100000" y="100000"/>
                                    </p:animScale>
                                    <p:animScale>
                                      <p:cBhvr>
                                        <p:cTn id="68" dur="26">
                                          <p:stCondLst>
                                            <p:cond delay="1808"/>
                                          </p:stCondLst>
                                        </p:cTn>
                                        <p:tgtEl>
                                          <p:spTgt spid="19"/>
                                        </p:tgtEl>
                                      </p:cBhvr>
                                      <p:to x="100000" y="95000"/>
                                    </p:animScale>
                                    <p:animScale>
                                      <p:cBhvr>
                                        <p:cTn id="69" dur="166" decel="50000">
                                          <p:stCondLst>
                                            <p:cond delay="1834"/>
                                          </p:stCondLst>
                                        </p:cTn>
                                        <p:tgtEl>
                                          <p:spTgt spid="19"/>
                                        </p:tgtEl>
                                      </p:cBhvr>
                                      <p:to x="100000" y="100000"/>
                                    </p:animScale>
                                    <p:set>
                                      <p:cBhvr>
                                        <p:cTn id="70" dur="1" fill="hold">
                                          <p:stCondLst>
                                            <p:cond delay="1999"/>
                                          </p:stCondLst>
                                        </p:cTn>
                                        <p:tgtEl>
                                          <p:spTgt spid="19"/>
                                        </p:tgtEl>
                                        <p:attrNameLst>
                                          <p:attrName>style.visibility</p:attrName>
                                        </p:attrNameLst>
                                      </p:cBhvr>
                                      <p:to>
                                        <p:strVal val="hidden"/>
                                      </p:to>
                                    </p:set>
                                  </p:childTnLst>
                                </p:cTn>
                              </p:par>
                              <p:par>
                                <p:cTn id="71" presetID="26"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80">
                                          <p:stCondLst>
                                            <p:cond delay="0"/>
                                          </p:stCondLst>
                                        </p:cTn>
                                        <p:tgtEl>
                                          <p:spTgt spid="10"/>
                                        </p:tgtEl>
                                      </p:cBhvr>
                                    </p:animEffect>
                                    <p:anim calcmode="lin" valueType="num">
                                      <p:cBhvr>
                                        <p:cTn id="7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9" dur="26">
                                          <p:stCondLst>
                                            <p:cond delay="650"/>
                                          </p:stCondLst>
                                        </p:cTn>
                                        <p:tgtEl>
                                          <p:spTgt spid="10"/>
                                        </p:tgtEl>
                                      </p:cBhvr>
                                      <p:to x="100000" y="60000"/>
                                    </p:animScale>
                                    <p:animScale>
                                      <p:cBhvr>
                                        <p:cTn id="80" dur="166" decel="50000">
                                          <p:stCondLst>
                                            <p:cond delay="676"/>
                                          </p:stCondLst>
                                        </p:cTn>
                                        <p:tgtEl>
                                          <p:spTgt spid="10"/>
                                        </p:tgtEl>
                                      </p:cBhvr>
                                      <p:to x="100000" y="100000"/>
                                    </p:animScale>
                                    <p:animScale>
                                      <p:cBhvr>
                                        <p:cTn id="81" dur="26">
                                          <p:stCondLst>
                                            <p:cond delay="1312"/>
                                          </p:stCondLst>
                                        </p:cTn>
                                        <p:tgtEl>
                                          <p:spTgt spid="10"/>
                                        </p:tgtEl>
                                      </p:cBhvr>
                                      <p:to x="100000" y="80000"/>
                                    </p:animScale>
                                    <p:animScale>
                                      <p:cBhvr>
                                        <p:cTn id="82" dur="166" decel="50000">
                                          <p:stCondLst>
                                            <p:cond delay="1338"/>
                                          </p:stCondLst>
                                        </p:cTn>
                                        <p:tgtEl>
                                          <p:spTgt spid="10"/>
                                        </p:tgtEl>
                                      </p:cBhvr>
                                      <p:to x="100000" y="100000"/>
                                    </p:animScale>
                                    <p:animScale>
                                      <p:cBhvr>
                                        <p:cTn id="83" dur="26">
                                          <p:stCondLst>
                                            <p:cond delay="1642"/>
                                          </p:stCondLst>
                                        </p:cTn>
                                        <p:tgtEl>
                                          <p:spTgt spid="10"/>
                                        </p:tgtEl>
                                      </p:cBhvr>
                                      <p:to x="100000" y="90000"/>
                                    </p:animScale>
                                    <p:animScale>
                                      <p:cBhvr>
                                        <p:cTn id="84" dur="166" decel="50000">
                                          <p:stCondLst>
                                            <p:cond delay="1668"/>
                                          </p:stCondLst>
                                        </p:cTn>
                                        <p:tgtEl>
                                          <p:spTgt spid="10"/>
                                        </p:tgtEl>
                                      </p:cBhvr>
                                      <p:to x="100000" y="100000"/>
                                    </p:animScale>
                                    <p:animScale>
                                      <p:cBhvr>
                                        <p:cTn id="85" dur="26">
                                          <p:stCondLst>
                                            <p:cond delay="1808"/>
                                          </p:stCondLst>
                                        </p:cTn>
                                        <p:tgtEl>
                                          <p:spTgt spid="10"/>
                                        </p:tgtEl>
                                      </p:cBhvr>
                                      <p:to x="100000" y="95000"/>
                                    </p:animScale>
                                    <p:animScale>
                                      <p:cBhvr>
                                        <p:cTn id="8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biển báo.</a:t>
            </a:r>
          </a:p>
        </p:txBody>
      </p:sp>
      <p:pic>
        <p:nvPicPr>
          <p:cNvPr id="14" name="Picture 13"/>
          <p:cNvPicPr>
            <a:picLocks noChangeAspect="1"/>
          </p:cNvPicPr>
          <p:nvPr/>
        </p:nvPicPr>
        <p:blipFill rotWithShape="1">
          <a:blip r:embed="rId2"/>
          <a:srcRect l="7773" t="3815" r="63268" b="46327"/>
          <a:stretch/>
        </p:blipFill>
        <p:spPr>
          <a:xfrm>
            <a:off x="589339" y="838200"/>
            <a:ext cx="1828800" cy="1676400"/>
          </a:xfrm>
          <a:prstGeom prst="rect">
            <a:avLst/>
          </a:prstGeom>
        </p:spPr>
      </p:pic>
      <p:pic>
        <p:nvPicPr>
          <p:cNvPr id="15" name="Picture 14"/>
          <p:cNvPicPr>
            <a:picLocks noChangeAspect="1"/>
          </p:cNvPicPr>
          <p:nvPr/>
        </p:nvPicPr>
        <p:blipFill rotWithShape="1">
          <a:blip r:embed="rId2"/>
          <a:srcRect l="39145" t="17413" r="34309" b="34995"/>
          <a:stretch/>
        </p:blipFill>
        <p:spPr>
          <a:xfrm>
            <a:off x="2922497" y="1084851"/>
            <a:ext cx="1676400" cy="1600200"/>
          </a:xfrm>
          <a:prstGeom prst="rect">
            <a:avLst/>
          </a:prstGeom>
        </p:spPr>
      </p:pic>
      <p:pic>
        <p:nvPicPr>
          <p:cNvPr id="16" name="Picture 15"/>
          <p:cNvPicPr>
            <a:picLocks noChangeAspect="1"/>
          </p:cNvPicPr>
          <p:nvPr/>
        </p:nvPicPr>
        <p:blipFill rotWithShape="1">
          <a:blip r:embed="rId2"/>
          <a:srcRect l="66898" t="40075" r="5349" b="7799"/>
          <a:stretch/>
        </p:blipFill>
        <p:spPr>
          <a:xfrm>
            <a:off x="4771531" y="1295400"/>
            <a:ext cx="1752600" cy="1752600"/>
          </a:xfrm>
          <a:prstGeom prst="rect">
            <a:avLst/>
          </a:prstGeom>
        </p:spPr>
      </p:pic>
      <p:pic>
        <p:nvPicPr>
          <p:cNvPr id="17" name="Picture 16"/>
          <p:cNvPicPr>
            <a:picLocks noChangeAspect="1"/>
          </p:cNvPicPr>
          <p:nvPr/>
        </p:nvPicPr>
        <p:blipFill rotWithShape="1">
          <a:blip r:embed="rId3"/>
          <a:srcRect l="5556" t="5556" r="5556" b="5556"/>
          <a:stretch/>
        </p:blipFill>
        <p:spPr>
          <a:xfrm>
            <a:off x="6882078" y="1480702"/>
            <a:ext cx="1828800" cy="1621049"/>
          </a:xfrm>
          <a:prstGeom prst="rect">
            <a:avLst/>
          </a:prstGeom>
        </p:spPr>
      </p:pic>
      <p:pic>
        <p:nvPicPr>
          <p:cNvPr id="18" name="Picture 17"/>
          <p:cNvPicPr>
            <a:picLocks noChangeAspect="1"/>
          </p:cNvPicPr>
          <p:nvPr/>
        </p:nvPicPr>
        <p:blipFill rotWithShape="1">
          <a:blip r:embed="rId4"/>
          <a:srcRect r="55880" b="11181"/>
          <a:stretch/>
        </p:blipFill>
        <p:spPr>
          <a:xfrm>
            <a:off x="8981642" y="1728422"/>
            <a:ext cx="1384701" cy="1700578"/>
          </a:xfrm>
          <a:prstGeom prst="rect">
            <a:avLst/>
          </a:prstGeom>
        </p:spPr>
      </p:pic>
      <p:pic>
        <p:nvPicPr>
          <p:cNvPr id="19" name="Picture 18"/>
          <p:cNvPicPr>
            <a:picLocks noChangeAspect="1"/>
          </p:cNvPicPr>
          <p:nvPr/>
        </p:nvPicPr>
        <p:blipFill rotWithShape="1">
          <a:blip r:embed="rId4"/>
          <a:srcRect l="52878" b="11177"/>
          <a:stretch/>
        </p:blipFill>
        <p:spPr>
          <a:xfrm>
            <a:off x="10637108" y="1981200"/>
            <a:ext cx="1554892" cy="1676400"/>
          </a:xfrm>
          <a:prstGeom prst="rect">
            <a:avLst/>
          </a:prstGeom>
        </p:spPr>
      </p:pic>
      <p:pic>
        <p:nvPicPr>
          <p:cNvPr id="20" name="Picture 19"/>
          <p:cNvPicPr>
            <a:picLocks noChangeAspect="1"/>
          </p:cNvPicPr>
          <p:nvPr/>
        </p:nvPicPr>
        <p:blipFill rotWithShape="1">
          <a:blip r:embed="rId5"/>
          <a:srcRect l="10433" r="66294" b="57899"/>
          <a:stretch/>
        </p:blipFill>
        <p:spPr>
          <a:xfrm>
            <a:off x="253127" y="2828106"/>
            <a:ext cx="1826990" cy="1863453"/>
          </a:xfrm>
          <a:prstGeom prst="rect">
            <a:avLst/>
          </a:prstGeom>
        </p:spPr>
      </p:pic>
      <p:pic>
        <p:nvPicPr>
          <p:cNvPr id="21" name="Picture 20"/>
          <p:cNvPicPr>
            <a:picLocks noChangeAspect="1"/>
          </p:cNvPicPr>
          <p:nvPr/>
        </p:nvPicPr>
        <p:blipFill rotWithShape="1">
          <a:blip r:embed="rId5"/>
          <a:srcRect l="9425" t="43911" r="65439" b="19496"/>
          <a:stretch/>
        </p:blipFill>
        <p:spPr>
          <a:xfrm>
            <a:off x="2730679" y="3463636"/>
            <a:ext cx="1938747" cy="1576788"/>
          </a:xfrm>
          <a:prstGeom prst="rect">
            <a:avLst/>
          </a:prstGeom>
        </p:spPr>
      </p:pic>
      <p:pic>
        <p:nvPicPr>
          <p:cNvPr id="22" name="Picture 21"/>
          <p:cNvPicPr>
            <a:picLocks noChangeAspect="1"/>
          </p:cNvPicPr>
          <p:nvPr/>
        </p:nvPicPr>
        <p:blipFill>
          <a:blip r:embed="rId6"/>
          <a:stretch>
            <a:fillRect/>
          </a:stretch>
        </p:blipFill>
        <p:spPr>
          <a:xfrm>
            <a:off x="10995454" y="5142617"/>
            <a:ext cx="838200" cy="1495059"/>
          </a:xfrm>
          <a:prstGeom prst="rect">
            <a:avLst/>
          </a:prstGeom>
        </p:spPr>
      </p:pic>
      <p:pic>
        <p:nvPicPr>
          <p:cNvPr id="23" name="Picture 22"/>
          <p:cNvPicPr>
            <a:picLocks noChangeAspect="1"/>
          </p:cNvPicPr>
          <p:nvPr/>
        </p:nvPicPr>
        <p:blipFill rotWithShape="1">
          <a:blip r:embed="rId7"/>
          <a:srcRect r="74000" b="42638"/>
          <a:stretch/>
        </p:blipFill>
        <p:spPr>
          <a:xfrm>
            <a:off x="4953000" y="4074214"/>
            <a:ext cx="1657350" cy="1781175"/>
          </a:xfrm>
          <a:prstGeom prst="rect">
            <a:avLst/>
          </a:prstGeom>
        </p:spPr>
      </p:pic>
      <p:pic>
        <p:nvPicPr>
          <p:cNvPr id="24" name="Picture 23"/>
          <p:cNvPicPr>
            <a:picLocks noChangeAspect="1"/>
          </p:cNvPicPr>
          <p:nvPr/>
        </p:nvPicPr>
        <p:blipFill rotWithShape="1">
          <a:blip r:embed="rId7"/>
          <a:srcRect l="26000" r="48666" b="42638"/>
          <a:stretch/>
        </p:blipFill>
        <p:spPr>
          <a:xfrm>
            <a:off x="7072578" y="4252030"/>
            <a:ext cx="1447800" cy="1781175"/>
          </a:xfrm>
          <a:prstGeom prst="rect">
            <a:avLst/>
          </a:prstGeom>
        </p:spPr>
      </p:pic>
      <p:pic>
        <p:nvPicPr>
          <p:cNvPr id="25" name="Picture 24"/>
          <p:cNvPicPr>
            <a:picLocks noChangeAspect="1"/>
          </p:cNvPicPr>
          <p:nvPr/>
        </p:nvPicPr>
        <p:blipFill rotWithShape="1">
          <a:blip r:embed="rId7"/>
          <a:srcRect l="51333" t="921" r="23333" b="45091"/>
          <a:stretch/>
        </p:blipFill>
        <p:spPr>
          <a:xfrm>
            <a:off x="8919176" y="4572000"/>
            <a:ext cx="1447800" cy="1676400"/>
          </a:xfrm>
          <a:prstGeom prst="rect">
            <a:avLst/>
          </a:prstGeom>
        </p:spPr>
      </p:pic>
    </p:spTree>
    <p:extLst>
      <p:ext uri="{BB962C8B-B14F-4D97-AF65-F5344CB8AC3E}">
        <p14:creationId xmlns:p14="http://schemas.microsoft.com/office/powerpoint/2010/main" val="72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a:extLst>
              <a:ext uri="{FF2B5EF4-FFF2-40B4-BE49-F238E27FC236}">
                <a16:creationId xmlns:a16="http://schemas.microsoft.com/office/drawing/2014/main" id="{80400720-AA43-4786-A861-5AC599BB914E}"/>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 name="Google Shape;1434;p30">
            <a:extLst>
              <a:ext uri="{FF2B5EF4-FFF2-40B4-BE49-F238E27FC236}">
                <a16:creationId xmlns:a16="http://schemas.microsoft.com/office/drawing/2014/main" id="{0D5094CF-D4F4-4885-8F9F-C5DBD6FCA0E1}"/>
              </a:ext>
            </a:extLst>
          </p:cNvPr>
          <p:cNvSpPr/>
          <p:nvPr/>
        </p:nvSpPr>
        <p:spPr>
          <a:xfrm rot="-8603968">
            <a:off x="2165539" y="5127009"/>
            <a:ext cx="1860903"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 name="Google Shape;1435;p30">
            <a:extLst>
              <a:ext uri="{FF2B5EF4-FFF2-40B4-BE49-F238E27FC236}">
                <a16:creationId xmlns:a16="http://schemas.microsoft.com/office/drawing/2014/main" id="{1CFB465D-7081-4423-A23C-D47D1587F177}"/>
              </a:ext>
            </a:extLst>
          </p:cNvPr>
          <p:cNvSpPr txBox="1">
            <a:spLocks/>
          </p:cNvSpPr>
          <p:nvPr/>
        </p:nvSpPr>
        <p:spPr>
          <a:xfrm rot="-182">
            <a:off x="2802801" y="3521183"/>
            <a:ext cx="7546400" cy="119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FFFBE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 VIẾT</a:t>
            </a:r>
          </a:p>
        </p:txBody>
      </p:sp>
      <p:sp>
        <p:nvSpPr>
          <p:cNvPr id="5" name="Google Shape;1448;p30">
            <a:extLst>
              <a:ext uri="{FF2B5EF4-FFF2-40B4-BE49-F238E27FC236}">
                <a16:creationId xmlns:a16="http://schemas.microsoft.com/office/drawing/2014/main" id="{231AB893-DDCF-4C55-A288-9E3AF09AA605}"/>
              </a:ext>
            </a:extLst>
          </p:cNvPr>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39" name="Google Shape;1482;p30">
            <a:extLst>
              <a:ext uri="{FF2B5EF4-FFF2-40B4-BE49-F238E27FC236}">
                <a16:creationId xmlns:a16="http://schemas.microsoft.com/office/drawing/2014/main" id="{AFE24EEC-10D8-4780-B318-E7F9B325DAE2}"/>
              </a:ext>
            </a:extLst>
          </p:cNvPr>
          <p:cNvGrpSpPr/>
          <p:nvPr/>
        </p:nvGrpSpPr>
        <p:grpSpPr>
          <a:xfrm rot="407631">
            <a:off x="10030079" y="5078114"/>
            <a:ext cx="1651135" cy="1447495"/>
            <a:chOff x="7611038" y="3431425"/>
            <a:chExt cx="1238324" cy="1085597"/>
          </a:xfrm>
        </p:grpSpPr>
        <p:sp>
          <p:nvSpPr>
            <p:cNvPr id="40" name="Google Shape;1483;p30">
              <a:extLst>
                <a:ext uri="{FF2B5EF4-FFF2-40B4-BE49-F238E27FC236}">
                  <a16:creationId xmlns:a16="http://schemas.microsoft.com/office/drawing/2014/main" id="{9C1C9418-213A-4B46-84A7-8EB787700DB7}"/>
                </a:ext>
              </a:extLst>
            </p:cNvPr>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1" name="Google Shape;1484;p30">
              <a:extLst>
                <a:ext uri="{FF2B5EF4-FFF2-40B4-BE49-F238E27FC236}">
                  <a16:creationId xmlns:a16="http://schemas.microsoft.com/office/drawing/2014/main" id="{71E09E9C-CC32-4BCD-8FF5-B0C7F49BD275}"/>
                </a:ext>
              </a:extLst>
            </p:cNvPr>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42" name="Google Shape;1485;p30">
            <a:extLst>
              <a:ext uri="{FF2B5EF4-FFF2-40B4-BE49-F238E27FC236}">
                <a16:creationId xmlns:a16="http://schemas.microsoft.com/office/drawing/2014/main" id="{E5929F47-DD04-4C4A-BC40-0E4F771F09C7}"/>
              </a:ext>
            </a:extLst>
          </p:cNvPr>
          <p:cNvGrpSpPr/>
          <p:nvPr/>
        </p:nvGrpSpPr>
        <p:grpSpPr>
          <a:xfrm rot="-8615533">
            <a:off x="8940503" y="3149759"/>
            <a:ext cx="2696365" cy="438728"/>
            <a:chOff x="1777900" y="2356875"/>
            <a:chExt cx="5003236" cy="814081"/>
          </a:xfrm>
        </p:grpSpPr>
        <p:sp>
          <p:nvSpPr>
            <p:cNvPr id="43" name="Google Shape;1486;p30">
              <a:extLst>
                <a:ext uri="{FF2B5EF4-FFF2-40B4-BE49-F238E27FC236}">
                  <a16:creationId xmlns:a16="http://schemas.microsoft.com/office/drawing/2014/main" id="{DFA44251-0909-44E1-87A9-07968DFAD59F}"/>
                </a:ext>
              </a:extLst>
            </p:cNvPr>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1487;p30">
              <a:extLst>
                <a:ext uri="{FF2B5EF4-FFF2-40B4-BE49-F238E27FC236}">
                  <a16:creationId xmlns:a16="http://schemas.microsoft.com/office/drawing/2014/main" id="{FDD46084-3065-4E85-8CA5-535AEACA9E19}"/>
                </a:ext>
              </a:extLst>
            </p:cNvPr>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1488;p30">
              <a:extLst>
                <a:ext uri="{FF2B5EF4-FFF2-40B4-BE49-F238E27FC236}">
                  <a16:creationId xmlns:a16="http://schemas.microsoft.com/office/drawing/2014/main" id="{DE9D1ED9-394E-49A6-9D1E-A825E8A67237}"/>
                </a:ext>
              </a:extLst>
            </p:cNvPr>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 name="Google Shape;1489;p30">
              <a:extLst>
                <a:ext uri="{FF2B5EF4-FFF2-40B4-BE49-F238E27FC236}">
                  <a16:creationId xmlns:a16="http://schemas.microsoft.com/office/drawing/2014/main" id="{5215FBB9-8846-4C61-836D-D6E04D34D0DB}"/>
                </a:ext>
              </a:extLst>
            </p:cNvPr>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1490;p30">
              <a:extLst>
                <a:ext uri="{FF2B5EF4-FFF2-40B4-BE49-F238E27FC236}">
                  <a16:creationId xmlns:a16="http://schemas.microsoft.com/office/drawing/2014/main" id="{EEF569FD-8F07-4878-A5B4-3470D846A214}"/>
                </a:ext>
              </a:extLst>
            </p:cNvPr>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1491;p30">
              <a:extLst>
                <a:ext uri="{FF2B5EF4-FFF2-40B4-BE49-F238E27FC236}">
                  <a16:creationId xmlns:a16="http://schemas.microsoft.com/office/drawing/2014/main" id="{E82F45FB-6572-439A-9A49-C5518F38B45A}"/>
                </a:ext>
              </a:extLst>
            </p:cNvPr>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1492;p30">
              <a:extLst>
                <a:ext uri="{FF2B5EF4-FFF2-40B4-BE49-F238E27FC236}">
                  <a16:creationId xmlns:a16="http://schemas.microsoft.com/office/drawing/2014/main" id="{8889A790-4225-4552-A911-880F6B357AE4}"/>
                </a:ext>
              </a:extLst>
            </p:cNvPr>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1493;p30">
              <a:extLst>
                <a:ext uri="{FF2B5EF4-FFF2-40B4-BE49-F238E27FC236}">
                  <a16:creationId xmlns:a16="http://schemas.microsoft.com/office/drawing/2014/main" id="{CB8DE40C-BFCF-41EE-9C7E-6AB41CEC189E}"/>
                </a:ext>
              </a:extLst>
            </p:cNvPr>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1494;p30">
              <a:extLst>
                <a:ext uri="{FF2B5EF4-FFF2-40B4-BE49-F238E27FC236}">
                  <a16:creationId xmlns:a16="http://schemas.microsoft.com/office/drawing/2014/main" id="{FC16D5C4-7906-4088-A932-CE1BDDA743EF}"/>
                </a:ext>
              </a:extLst>
            </p:cNvPr>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1495;p30">
              <a:extLst>
                <a:ext uri="{FF2B5EF4-FFF2-40B4-BE49-F238E27FC236}">
                  <a16:creationId xmlns:a16="http://schemas.microsoft.com/office/drawing/2014/main" id="{D31F8B6D-EB0A-46D3-9B74-098190BD4C72}"/>
                </a:ext>
              </a:extLst>
            </p:cNvPr>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3" name="Google Shape;1496;p30">
              <a:extLst>
                <a:ext uri="{FF2B5EF4-FFF2-40B4-BE49-F238E27FC236}">
                  <a16:creationId xmlns:a16="http://schemas.microsoft.com/office/drawing/2014/main" id="{DBF45D55-2F4A-4320-A9DC-FD14707295B6}"/>
                </a:ext>
              </a:extLst>
            </p:cNvPr>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1497;p30">
              <a:extLst>
                <a:ext uri="{FF2B5EF4-FFF2-40B4-BE49-F238E27FC236}">
                  <a16:creationId xmlns:a16="http://schemas.microsoft.com/office/drawing/2014/main" id="{2B3CA47D-B3E6-4077-888A-FA3D7D3D49E3}"/>
                </a:ext>
              </a:extLst>
            </p:cNvPr>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1498;p30">
              <a:extLst>
                <a:ext uri="{FF2B5EF4-FFF2-40B4-BE49-F238E27FC236}">
                  <a16:creationId xmlns:a16="http://schemas.microsoft.com/office/drawing/2014/main" id="{AE153455-92AA-42B9-B685-4210522B7F63}"/>
                </a:ext>
              </a:extLst>
            </p:cNvPr>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6" name="Google Shape;1499;p30">
              <a:extLst>
                <a:ext uri="{FF2B5EF4-FFF2-40B4-BE49-F238E27FC236}">
                  <a16:creationId xmlns:a16="http://schemas.microsoft.com/office/drawing/2014/main" id="{5E0CAF64-AB41-4DC3-8074-AC190BAFEE7E}"/>
                </a:ext>
              </a:extLst>
            </p:cNvPr>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1500;p30">
              <a:extLst>
                <a:ext uri="{FF2B5EF4-FFF2-40B4-BE49-F238E27FC236}">
                  <a16:creationId xmlns:a16="http://schemas.microsoft.com/office/drawing/2014/main" id="{4CE1A59A-93FD-435A-9DE8-61601763A538}"/>
                </a:ext>
              </a:extLst>
            </p:cNvPr>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1501;p30">
              <a:extLst>
                <a:ext uri="{FF2B5EF4-FFF2-40B4-BE49-F238E27FC236}">
                  <a16:creationId xmlns:a16="http://schemas.microsoft.com/office/drawing/2014/main" id="{E1329A0A-9FF3-4C5C-9666-52F223AB4999}"/>
                </a:ext>
              </a:extLst>
            </p:cNvPr>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9" name="Google Shape;1502;p30">
              <a:extLst>
                <a:ext uri="{FF2B5EF4-FFF2-40B4-BE49-F238E27FC236}">
                  <a16:creationId xmlns:a16="http://schemas.microsoft.com/office/drawing/2014/main" id="{2321214A-2608-4601-BF77-56D6EFA86B09}"/>
                </a:ext>
              </a:extLst>
            </p:cNvPr>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1503;p30">
              <a:extLst>
                <a:ext uri="{FF2B5EF4-FFF2-40B4-BE49-F238E27FC236}">
                  <a16:creationId xmlns:a16="http://schemas.microsoft.com/office/drawing/2014/main" id="{CFE0E367-C6A2-4CE9-9C47-1760724DC761}"/>
                </a:ext>
              </a:extLst>
            </p:cNvPr>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1" name="Google Shape;1504;p30">
              <a:extLst>
                <a:ext uri="{FF2B5EF4-FFF2-40B4-BE49-F238E27FC236}">
                  <a16:creationId xmlns:a16="http://schemas.microsoft.com/office/drawing/2014/main" id="{DADA5259-8AC4-451C-A5CD-FDFCF1B48409}"/>
                </a:ext>
              </a:extLst>
            </p:cNvPr>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1505;p30">
              <a:extLst>
                <a:ext uri="{FF2B5EF4-FFF2-40B4-BE49-F238E27FC236}">
                  <a16:creationId xmlns:a16="http://schemas.microsoft.com/office/drawing/2014/main" id="{7C7F8DF2-CADE-4E7C-9E04-B4673FD5EADA}"/>
                </a:ext>
              </a:extLst>
            </p:cNvPr>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3" name="Google Shape;1506;p30">
              <a:extLst>
                <a:ext uri="{FF2B5EF4-FFF2-40B4-BE49-F238E27FC236}">
                  <a16:creationId xmlns:a16="http://schemas.microsoft.com/office/drawing/2014/main" id="{CF1DF5A4-DC29-4F09-9A2A-4A89CD2C2AD8}"/>
                </a:ext>
              </a:extLst>
            </p:cNvPr>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4" name="Google Shape;1507;p30">
              <a:extLst>
                <a:ext uri="{FF2B5EF4-FFF2-40B4-BE49-F238E27FC236}">
                  <a16:creationId xmlns:a16="http://schemas.microsoft.com/office/drawing/2014/main" id="{09F18E50-32D2-4B28-B46B-2EE0412E64D8}"/>
                </a:ext>
              </a:extLst>
            </p:cNvPr>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5" name="Google Shape;1508;p30">
              <a:extLst>
                <a:ext uri="{FF2B5EF4-FFF2-40B4-BE49-F238E27FC236}">
                  <a16:creationId xmlns:a16="http://schemas.microsoft.com/office/drawing/2014/main" id="{7FAB4A9A-1CB7-43E1-AA7F-FFC837D982B1}"/>
                </a:ext>
              </a:extLst>
            </p:cNvPr>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6" name="Google Shape;1509;p30">
              <a:extLst>
                <a:ext uri="{FF2B5EF4-FFF2-40B4-BE49-F238E27FC236}">
                  <a16:creationId xmlns:a16="http://schemas.microsoft.com/office/drawing/2014/main" id="{D4287E76-57ED-4F88-BEBB-C8BB8BFE3173}"/>
                </a:ext>
              </a:extLst>
            </p:cNvPr>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7" name="Google Shape;1510;p30">
              <a:extLst>
                <a:ext uri="{FF2B5EF4-FFF2-40B4-BE49-F238E27FC236}">
                  <a16:creationId xmlns:a16="http://schemas.microsoft.com/office/drawing/2014/main" id="{6CB92702-109F-4A58-83D5-9F819C2B28A7}"/>
                </a:ext>
              </a:extLst>
            </p:cNvPr>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8" name="Google Shape;1511;p30">
              <a:extLst>
                <a:ext uri="{FF2B5EF4-FFF2-40B4-BE49-F238E27FC236}">
                  <a16:creationId xmlns:a16="http://schemas.microsoft.com/office/drawing/2014/main" id="{58F12288-6554-4DEF-8E30-F5A92293A6EF}"/>
                </a:ext>
              </a:extLst>
            </p:cNvPr>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9" name="Google Shape;1512;p30">
              <a:extLst>
                <a:ext uri="{FF2B5EF4-FFF2-40B4-BE49-F238E27FC236}">
                  <a16:creationId xmlns:a16="http://schemas.microsoft.com/office/drawing/2014/main" id="{A5774F79-4FA4-437F-94FE-CC264C0940D9}"/>
                </a:ext>
              </a:extLst>
            </p:cNvPr>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0" name="Google Shape;1513;p30">
              <a:extLst>
                <a:ext uri="{FF2B5EF4-FFF2-40B4-BE49-F238E27FC236}">
                  <a16:creationId xmlns:a16="http://schemas.microsoft.com/office/drawing/2014/main" id="{D7B32432-3220-4286-9CA8-3EDB96D00340}"/>
                </a:ext>
              </a:extLst>
            </p:cNvPr>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1" name="Google Shape;1514;p30">
              <a:extLst>
                <a:ext uri="{FF2B5EF4-FFF2-40B4-BE49-F238E27FC236}">
                  <a16:creationId xmlns:a16="http://schemas.microsoft.com/office/drawing/2014/main" id="{6163028F-122D-4056-8559-60DE66A29380}"/>
                </a:ext>
              </a:extLst>
            </p:cNvPr>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2" name="Google Shape;1515;p30">
              <a:extLst>
                <a:ext uri="{FF2B5EF4-FFF2-40B4-BE49-F238E27FC236}">
                  <a16:creationId xmlns:a16="http://schemas.microsoft.com/office/drawing/2014/main" id="{313C9E67-B64C-478F-BFDE-33A8687DEC2E}"/>
                </a:ext>
              </a:extLst>
            </p:cNvPr>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3" name="Google Shape;1516;p30">
              <a:extLst>
                <a:ext uri="{FF2B5EF4-FFF2-40B4-BE49-F238E27FC236}">
                  <a16:creationId xmlns:a16="http://schemas.microsoft.com/office/drawing/2014/main" id="{22452FE2-B296-4261-9F7C-414E23D9C30A}"/>
                </a:ext>
              </a:extLst>
            </p:cNvPr>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4" name="Google Shape;1517;p30">
              <a:extLst>
                <a:ext uri="{FF2B5EF4-FFF2-40B4-BE49-F238E27FC236}">
                  <a16:creationId xmlns:a16="http://schemas.microsoft.com/office/drawing/2014/main" id="{C0C3CD8A-0725-4893-B041-2041056BEF38}"/>
                </a:ext>
              </a:extLst>
            </p:cNvPr>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5" name="Google Shape;1518;p30">
              <a:extLst>
                <a:ext uri="{FF2B5EF4-FFF2-40B4-BE49-F238E27FC236}">
                  <a16:creationId xmlns:a16="http://schemas.microsoft.com/office/drawing/2014/main" id="{F0534319-5496-4537-978B-B340D8F38D36}"/>
                </a:ext>
              </a:extLst>
            </p:cNvPr>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6" name="Google Shape;1519;p30">
              <a:extLst>
                <a:ext uri="{FF2B5EF4-FFF2-40B4-BE49-F238E27FC236}">
                  <a16:creationId xmlns:a16="http://schemas.microsoft.com/office/drawing/2014/main" id="{A87D9896-7926-4C48-8FDB-DFE7B34FC7B0}"/>
                </a:ext>
              </a:extLst>
            </p:cNvPr>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7" name="Google Shape;1520;p30">
              <a:extLst>
                <a:ext uri="{FF2B5EF4-FFF2-40B4-BE49-F238E27FC236}">
                  <a16:creationId xmlns:a16="http://schemas.microsoft.com/office/drawing/2014/main" id="{47C6253A-241E-488A-80AB-6390DF9BF303}"/>
                </a:ext>
              </a:extLst>
            </p:cNvPr>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8" name="Google Shape;1521;p30">
              <a:extLst>
                <a:ext uri="{FF2B5EF4-FFF2-40B4-BE49-F238E27FC236}">
                  <a16:creationId xmlns:a16="http://schemas.microsoft.com/office/drawing/2014/main" id="{63B35368-AD7E-48A0-B8F0-6F12AE4FE7CA}"/>
                </a:ext>
              </a:extLst>
            </p:cNvPr>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9" name="Google Shape;1522;p30">
              <a:extLst>
                <a:ext uri="{FF2B5EF4-FFF2-40B4-BE49-F238E27FC236}">
                  <a16:creationId xmlns:a16="http://schemas.microsoft.com/office/drawing/2014/main" id="{D654595D-D9FD-42E1-AA61-274164B673A0}"/>
                </a:ext>
              </a:extLst>
            </p:cNvPr>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80" name="Google Shape;1523;p30">
            <a:extLst>
              <a:ext uri="{FF2B5EF4-FFF2-40B4-BE49-F238E27FC236}">
                <a16:creationId xmlns:a16="http://schemas.microsoft.com/office/drawing/2014/main" id="{0BCC3741-8B37-4CA1-B0E2-ECB1BD8E84EB}"/>
              </a:ext>
            </a:extLst>
          </p:cNvPr>
          <p:cNvGrpSpPr/>
          <p:nvPr/>
        </p:nvGrpSpPr>
        <p:grpSpPr>
          <a:xfrm>
            <a:off x="2007382" y="650959"/>
            <a:ext cx="1349969" cy="1262779"/>
            <a:chOff x="1178193" y="539992"/>
            <a:chExt cx="1573391" cy="1471771"/>
          </a:xfrm>
        </p:grpSpPr>
        <p:sp>
          <p:nvSpPr>
            <p:cNvPr id="81" name="Google Shape;1524;p30">
              <a:extLst>
                <a:ext uri="{FF2B5EF4-FFF2-40B4-BE49-F238E27FC236}">
                  <a16:creationId xmlns:a16="http://schemas.microsoft.com/office/drawing/2014/main" id="{B5CCA18F-1B97-4A40-BEFA-40F9A9C9DCBD}"/>
                </a:ext>
              </a:extLst>
            </p:cNvPr>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2" name="Google Shape;1525;p30">
              <a:extLst>
                <a:ext uri="{FF2B5EF4-FFF2-40B4-BE49-F238E27FC236}">
                  <a16:creationId xmlns:a16="http://schemas.microsoft.com/office/drawing/2014/main" id="{E87C9DD8-C04B-4B49-ABE8-1410CD0E1619}"/>
                </a:ext>
              </a:extLst>
            </p:cNvPr>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3" name="Google Shape;1526;p30">
              <a:extLst>
                <a:ext uri="{FF2B5EF4-FFF2-40B4-BE49-F238E27FC236}">
                  <a16:creationId xmlns:a16="http://schemas.microsoft.com/office/drawing/2014/main" id="{35198B88-7C4B-4D46-8A38-D8E0D6876E85}"/>
                </a:ext>
              </a:extLst>
            </p:cNvPr>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4" name="Google Shape;1527;p30">
              <a:extLst>
                <a:ext uri="{FF2B5EF4-FFF2-40B4-BE49-F238E27FC236}">
                  <a16:creationId xmlns:a16="http://schemas.microsoft.com/office/drawing/2014/main" id="{9C3AF803-DD6D-4B61-8196-089D7A14274D}"/>
                </a:ext>
              </a:extLst>
            </p:cNvPr>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5" name="Google Shape;1528;p30">
              <a:extLst>
                <a:ext uri="{FF2B5EF4-FFF2-40B4-BE49-F238E27FC236}">
                  <a16:creationId xmlns:a16="http://schemas.microsoft.com/office/drawing/2014/main" id="{DF22BD40-E07B-4023-B5A3-1A60F3E5A1E9}"/>
                </a:ext>
              </a:extLst>
            </p:cNvPr>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6" name="Google Shape;1529;p30">
              <a:extLst>
                <a:ext uri="{FF2B5EF4-FFF2-40B4-BE49-F238E27FC236}">
                  <a16:creationId xmlns:a16="http://schemas.microsoft.com/office/drawing/2014/main" id="{65E2E73F-E843-4E28-A87A-9AAE9F31E1F1}"/>
                </a:ext>
              </a:extLst>
            </p:cNvPr>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7" name="Google Shape;1530;p30">
              <a:extLst>
                <a:ext uri="{FF2B5EF4-FFF2-40B4-BE49-F238E27FC236}">
                  <a16:creationId xmlns:a16="http://schemas.microsoft.com/office/drawing/2014/main" id="{B9DE41DB-5CF1-40C0-8D63-19E69C065AE1}"/>
                </a:ext>
              </a:extLst>
            </p:cNvPr>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8" name="Google Shape;1531;p30">
              <a:extLst>
                <a:ext uri="{FF2B5EF4-FFF2-40B4-BE49-F238E27FC236}">
                  <a16:creationId xmlns:a16="http://schemas.microsoft.com/office/drawing/2014/main" id="{00891ABB-1A12-4229-BF76-4DC578FBA503}"/>
                </a:ext>
              </a:extLst>
            </p:cNvPr>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9" name="Google Shape;1532;p30">
              <a:extLst>
                <a:ext uri="{FF2B5EF4-FFF2-40B4-BE49-F238E27FC236}">
                  <a16:creationId xmlns:a16="http://schemas.microsoft.com/office/drawing/2014/main" id="{A17DC9D4-FC3D-4ADD-A98A-42C0CE06DE6D}"/>
                </a:ext>
              </a:extLst>
            </p:cNvPr>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0" name="Google Shape;1533;p30">
              <a:extLst>
                <a:ext uri="{FF2B5EF4-FFF2-40B4-BE49-F238E27FC236}">
                  <a16:creationId xmlns:a16="http://schemas.microsoft.com/office/drawing/2014/main" id="{7448C6D4-4C9B-4569-8F93-CBA0552C484A}"/>
                </a:ext>
              </a:extLst>
            </p:cNvPr>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1" name="Google Shape;1534;p30">
              <a:extLst>
                <a:ext uri="{FF2B5EF4-FFF2-40B4-BE49-F238E27FC236}">
                  <a16:creationId xmlns:a16="http://schemas.microsoft.com/office/drawing/2014/main" id="{3BCAACBC-8749-4187-BB75-8F08E1D77BB0}"/>
                </a:ext>
              </a:extLst>
            </p:cNvPr>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2" name="Google Shape;1535;p30">
              <a:extLst>
                <a:ext uri="{FF2B5EF4-FFF2-40B4-BE49-F238E27FC236}">
                  <a16:creationId xmlns:a16="http://schemas.microsoft.com/office/drawing/2014/main" id="{E09EE67F-381D-450D-9258-C51DDD1AFE71}"/>
                </a:ext>
              </a:extLst>
            </p:cNvPr>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3" name="Google Shape;1536;p30">
              <a:extLst>
                <a:ext uri="{FF2B5EF4-FFF2-40B4-BE49-F238E27FC236}">
                  <a16:creationId xmlns:a16="http://schemas.microsoft.com/office/drawing/2014/main" id="{F063705B-7209-4FE3-86BE-25F70A85C9FF}"/>
                </a:ext>
              </a:extLst>
            </p:cNvPr>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4" name="Google Shape;1537;p30">
              <a:extLst>
                <a:ext uri="{FF2B5EF4-FFF2-40B4-BE49-F238E27FC236}">
                  <a16:creationId xmlns:a16="http://schemas.microsoft.com/office/drawing/2014/main" id="{354D2DCE-59E8-4C42-9E66-5C09EB407084}"/>
                </a:ext>
              </a:extLst>
            </p:cNvPr>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5" name="Google Shape;1538;p30">
              <a:extLst>
                <a:ext uri="{FF2B5EF4-FFF2-40B4-BE49-F238E27FC236}">
                  <a16:creationId xmlns:a16="http://schemas.microsoft.com/office/drawing/2014/main" id="{331C3391-70D8-4F78-AEE3-664FF73C52BD}"/>
                </a:ext>
              </a:extLst>
            </p:cNvPr>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6" name="Google Shape;1539;p30">
              <a:extLst>
                <a:ext uri="{FF2B5EF4-FFF2-40B4-BE49-F238E27FC236}">
                  <a16:creationId xmlns:a16="http://schemas.microsoft.com/office/drawing/2014/main" id="{AED2BEF4-2676-4DCD-A3E4-730F0B066802}"/>
                </a:ext>
              </a:extLst>
            </p:cNvPr>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7" name="Google Shape;1540;p30">
              <a:extLst>
                <a:ext uri="{FF2B5EF4-FFF2-40B4-BE49-F238E27FC236}">
                  <a16:creationId xmlns:a16="http://schemas.microsoft.com/office/drawing/2014/main" id="{DE51B4E4-F767-4D51-BE5C-6283AFF2841F}"/>
                </a:ext>
              </a:extLst>
            </p:cNvPr>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8" name="Google Shape;1541;p30">
              <a:extLst>
                <a:ext uri="{FF2B5EF4-FFF2-40B4-BE49-F238E27FC236}">
                  <a16:creationId xmlns:a16="http://schemas.microsoft.com/office/drawing/2014/main" id="{A5CCECA9-929B-462B-BBDB-0ED64E84CB04}"/>
                </a:ext>
              </a:extLst>
            </p:cNvPr>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9" name="Google Shape;1542;p30">
              <a:extLst>
                <a:ext uri="{FF2B5EF4-FFF2-40B4-BE49-F238E27FC236}">
                  <a16:creationId xmlns:a16="http://schemas.microsoft.com/office/drawing/2014/main" id="{259433D9-D942-4BA3-921D-374BAD08D389}"/>
                </a:ext>
              </a:extLst>
            </p:cNvPr>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0" name="Google Shape;1543;p30">
              <a:extLst>
                <a:ext uri="{FF2B5EF4-FFF2-40B4-BE49-F238E27FC236}">
                  <a16:creationId xmlns:a16="http://schemas.microsoft.com/office/drawing/2014/main" id="{AA696B67-7D3E-47D1-B227-4307CC9890D6}"/>
                </a:ext>
              </a:extLst>
            </p:cNvPr>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101" name="Google Shape;1437;p30">
            <a:extLst>
              <a:ext uri="{FF2B5EF4-FFF2-40B4-BE49-F238E27FC236}">
                <a16:creationId xmlns:a16="http://schemas.microsoft.com/office/drawing/2014/main" id="{3C701954-2972-4990-B1B9-E6A927962894}"/>
              </a:ext>
            </a:extLst>
          </p:cNvPr>
          <p:cNvGrpSpPr/>
          <p:nvPr/>
        </p:nvGrpSpPr>
        <p:grpSpPr>
          <a:xfrm>
            <a:off x="11068234" y="-18735"/>
            <a:ext cx="539543" cy="2411120"/>
            <a:chOff x="8574475" y="-14051"/>
            <a:chExt cx="404657" cy="1808340"/>
          </a:xfrm>
        </p:grpSpPr>
        <p:sp>
          <p:nvSpPr>
            <p:cNvPr id="102" name="Google Shape;1438;p30">
              <a:extLst>
                <a:ext uri="{FF2B5EF4-FFF2-40B4-BE49-F238E27FC236}">
                  <a16:creationId xmlns:a16="http://schemas.microsoft.com/office/drawing/2014/main" id="{E2512825-57BC-4149-8A51-FDA06A8DC209}"/>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3" name="Google Shape;1439;p30">
              <a:extLst>
                <a:ext uri="{FF2B5EF4-FFF2-40B4-BE49-F238E27FC236}">
                  <a16:creationId xmlns:a16="http://schemas.microsoft.com/office/drawing/2014/main" id="{A5749CF8-8DDE-4181-80DD-5CD15B92104C}"/>
                </a:ext>
              </a:extLst>
            </p:cNvPr>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4" name="Google Shape;1440;p30">
              <a:extLst>
                <a:ext uri="{FF2B5EF4-FFF2-40B4-BE49-F238E27FC236}">
                  <a16:creationId xmlns:a16="http://schemas.microsoft.com/office/drawing/2014/main" id="{0C8B5F8E-8838-4369-ADF3-5923E85278E0}"/>
                </a:ext>
              </a:extLst>
            </p:cNvPr>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5" name="Google Shape;1441;p30">
              <a:extLst>
                <a:ext uri="{FF2B5EF4-FFF2-40B4-BE49-F238E27FC236}">
                  <a16:creationId xmlns:a16="http://schemas.microsoft.com/office/drawing/2014/main" id="{E19A3BF9-E91D-4A47-8F02-F281530CE46B}"/>
                </a:ext>
              </a:extLst>
            </p:cNvPr>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6" name="Google Shape;1442;p30">
              <a:extLst>
                <a:ext uri="{FF2B5EF4-FFF2-40B4-BE49-F238E27FC236}">
                  <a16:creationId xmlns:a16="http://schemas.microsoft.com/office/drawing/2014/main" id="{FB3A4319-58CD-4C0C-A730-92E1105B9920}"/>
                </a:ext>
              </a:extLst>
            </p:cNvPr>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7" name="Google Shape;1443;p30">
              <a:extLst>
                <a:ext uri="{FF2B5EF4-FFF2-40B4-BE49-F238E27FC236}">
                  <a16:creationId xmlns:a16="http://schemas.microsoft.com/office/drawing/2014/main" id="{FE61C7DC-E5E9-4471-924A-F7EF2D142D42}"/>
                </a:ext>
              </a:extLst>
            </p:cNvPr>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8" name="Google Shape;1444;p30">
              <a:extLst>
                <a:ext uri="{FF2B5EF4-FFF2-40B4-BE49-F238E27FC236}">
                  <a16:creationId xmlns:a16="http://schemas.microsoft.com/office/drawing/2014/main" id="{155BC9B0-42DD-475E-8E5E-258CE226A439}"/>
                </a:ext>
              </a:extLst>
            </p:cNvPr>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9" name="Google Shape;1445;p30">
              <a:extLst>
                <a:ext uri="{FF2B5EF4-FFF2-40B4-BE49-F238E27FC236}">
                  <a16:creationId xmlns:a16="http://schemas.microsoft.com/office/drawing/2014/main" id="{772241AE-430A-425F-8701-EA5962C4C11E}"/>
                </a:ext>
              </a:extLst>
            </p:cNvPr>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0" name="Google Shape;1446;p30">
              <a:extLst>
                <a:ext uri="{FF2B5EF4-FFF2-40B4-BE49-F238E27FC236}">
                  <a16:creationId xmlns:a16="http://schemas.microsoft.com/office/drawing/2014/main" id="{1922D35E-355D-4C32-B693-85A8AC81BABA}"/>
                </a:ext>
              </a:extLst>
            </p:cNvPr>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1" name="Google Shape;1447;p30">
              <a:extLst>
                <a:ext uri="{FF2B5EF4-FFF2-40B4-BE49-F238E27FC236}">
                  <a16:creationId xmlns:a16="http://schemas.microsoft.com/office/drawing/2014/main" id="{C04C0C0E-48EF-4D49-B862-B7EFF597D7E2}"/>
                </a:ext>
              </a:extLst>
            </p:cNvPr>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112" name="TextBox 111">
            <a:extLst>
              <a:ext uri="{FF2B5EF4-FFF2-40B4-BE49-F238E27FC236}">
                <a16:creationId xmlns:a16="http://schemas.microsoft.com/office/drawing/2014/main" id="{C0B0435F-0D10-4AA3-999D-A50A26862108}"/>
              </a:ext>
            </a:extLst>
          </p:cNvPr>
          <p:cNvSpPr txBox="1"/>
          <p:nvPr/>
        </p:nvSpPr>
        <p:spPr>
          <a:xfrm rot="21006749">
            <a:off x="5364631" y="1174209"/>
            <a:ext cx="1605776" cy="2754600"/>
          </a:xfrm>
          <a:prstGeom prst="rect">
            <a:avLst/>
          </a:prstGeom>
          <a:noFill/>
        </p:spPr>
        <p:txBody>
          <a:bodyPr wrap="square" rtlCol="0">
            <a:spAutoFit/>
          </a:bodyPr>
          <a:lstStyle/>
          <a:p>
            <a:r>
              <a:rPr lang="en-US" sz="17300" b="1" dirty="0">
                <a:ln w="22225">
                  <a:solidFill>
                    <a:srgbClr val="8F357D"/>
                  </a:solidFill>
                  <a:prstDash val="solid"/>
                </a:ln>
                <a:solidFill>
                  <a:srgbClr val="8F357D">
                    <a:lumMod val="40000"/>
                    <a:lumOff val="60000"/>
                  </a:srgbClr>
                </a:solidFill>
                <a:effectLst>
                  <a:outerShdw blurRad="50800" dist="38100" dir="2700000" algn="tl" rotWithShape="0">
                    <a:prstClr val="black">
                      <a:alpha val="40000"/>
                    </a:prstClr>
                  </a:outerShdw>
                </a:effectLst>
              </a:rPr>
              <a:t>3</a:t>
            </a:r>
          </a:p>
        </p:txBody>
      </p:sp>
    </p:spTree>
    <p:extLst>
      <p:ext uri="{BB962C8B-B14F-4D97-AF65-F5344CB8AC3E}">
        <p14:creationId xmlns:p14="http://schemas.microsoft.com/office/powerpoint/2010/main" val="10755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21668" y="220018"/>
            <a:ext cx="9666017"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Chọn từ ngữ để hoàn thiện câu và viết câu vào vở</a:t>
            </a:r>
          </a:p>
        </p:txBody>
      </p:sp>
      <p:sp>
        <p:nvSpPr>
          <p:cNvPr id="6" name="TextBox 5"/>
          <p:cNvSpPr txBox="1"/>
          <p:nvPr/>
        </p:nvSpPr>
        <p:spPr>
          <a:xfrm>
            <a:off x="1053752" y="1200151"/>
            <a:ext cx="9995247"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Times New Roman" panose="02020603050405020304" pitchFamily="18" charset="0"/>
                <a:ea typeface="Arial-Rounded" pitchFamily="34" charset="0"/>
                <a:cs typeface="Times New Roman" panose="02020603050405020304" pitchFamily="18"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đỏ</a:t>
            </a:r>
          </a:p>
        </p:txBody>
      </p:sp>
      <p:sp>
        <p:nvSpPr>
          <p:cNvPr id="9" name="TextBox 8"/>
          <p:cNvSpPr txBox="1"/>
          <p:nvPr/>
        </p:nvSpPr>
        <p:spPr>
          <a:xfrm>
            <a:off x="7796436" y="1184269"/>
            <a:ext cx="26810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vàng</a:t>
            </a:r>
          </a:p>
        </p:txBody>
      </p:sp>
      <p:sp>
        <p:nvSpPr>
          <p:cNvPr id="10" name="TextBox 9"/>
          <p:cNvSpPr txBox="1"/>
          <p:nvPr/>
        </p:nvSpPr>
        <p:spPr>
          <a:xfrm>
            <a:off x="865632" y="2448171"/>
            <a:ext cx="9849485" cy="646319"/>
          </a:xfrm>
          <a:prstGeom prst="rect">
            <a:avLst/>
          </a:prstGeom>
          <a:noFill/>
        </p:spPr>
        <p:txBody>
          <a:bodyPr wrap="square" lIns="91428" tIns="45714" rIns="91428" bIns="45714" rtlCol="0">
            <a:spAutoFit/>
          </a:bodyPr>
          <a:lstStyle/>
          <a:p>
            <a:pPr algn="just"/>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Xe cộ cần </a:t>
            </a:r>
            <a:r>
              <a:rPr lang="en-US" sz="3600" b="1" dirty="0" err="1">
                <a:solidFill>
                  <a:srgbClr val="0070C0"/>
                </a:solidFill>
                <a:latin typeface="Times New Roman" panose="02020603050405020304" pitchFamily="18" charset="0"/>
                <a:ea typeface="Arial-Rounded" pitchFamily="34" charset="0"/>
                <a:cs typeface="Times New Roman" panose="02020603050405020304" pitchFamily="18" charset="0"/>
              </a:rPr>
              <a:t>phải</a:t>
            </a: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itchFamily="34" charset="0"/>
                <a:cs typeface="Times New Roman" panose="02020603050405020304" pitchFamily="18" charset="0"/>
              </a:rPr>
              <a:t>dừng</a:t>
            </a: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itchFamily="34" charset="0"/>
                <a:cs typeface="Times New Roman" panose="02020603050405020304" pitchFamily="18" charset="0"/>
              </a:rPr>
              <a:t>lại</a:t>
            </a: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itchFamily="34" charset="0"/>
                <a:cs typeface="Times New Roman" panose="02020603050405020304" pitchFamily="18" charset="0"/>
              </a:rPr>
              <a:t>khi</a:t>
            </a: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itchFamily="34" charset="0"/>
                <a:cs typeface="Times New Roman" panose="02020603050405020304" pitchFamily="18" charset="0"/>
              </a:rPr>
              <a:t>có</a:t>
            </a:r>
            <a:r>
              <a:rPr lang="en-US" sz="3600" b="1" dirty="0">
                <a:solidFill>
                  <a:srgbClr val="0070C0"/>
                </a:solidFill>
                <a:latin typeface="Times New Roman" panose="02020603050405020304" pitchFamily="18" charset="0"/>
                <a:ea typeface="Arial-Rounded" pitchFamily="34" charset="0"/>
                <a:cs typeface="Times New Roman" panose="02020603050405020304" pitchFamily="18" charset="0"/>
              </a:rPr>
              <a:t> (……….…….)</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83422"/>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020824" y="4188056"/>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Xe cộ cần </a:t>
            </a:r>
            <a:r>
              <a:rPr lang="en-US" sz="3500" b="1" dirty="0" err="1">
                <a:solidFill>
                  <a:srgbClr val="7030A0"/>
                </a:solidFill>
                <a:latin typeface="HP001 4 hàng" pitchFamily="34" charset="0"/>
              </a:rPr>
              <a:t>phải</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dừng</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lại</a:t>
            </a:r>
            <a:r>
              <a:rPr lang="en-US" sz="3500" b="1" dirty="0">
                <a:solidFill>
                  <a:srgbClr val="7030A0"/>
                </a:solidFill>
                <a:latin typeface="HP001 4 hàng" pitchFamily="34" charset="0"/>
              </a:rPr>
              <a:t> khi có </a:t>
            </a:r>
            <a:r>
              <a:rPr lang="en-US" sz="3500" b="1" dirty="0">
                <a:solidFill>
                  <a:srgbClr val="FF0000"/>
                </a:solidFill>
                <a:latin typeface="HP001 4 hàng" pitchFamily="34" charset="0"/>
              </a:rPr>
              <a:t>đèn đỏ.</a:t>
            </a:r>
          </a:p>
        </p:txBody>
      </p:sp>
      <p:sp>
        <p:nvSpPr>
          <p:cNvPr id="13" name="TextBox 12"/>
          <p:cNvSpPr txBox="1"/>
          <p:nvPr/>
        </p:nvSpPr>
        <p:spPr>
          <a:xfrm>
            <a:off x="4800600" y="1208662"/>
            <a:ext cx="3124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đỏ</a:t>
            </a:r>
          </a:p>
        </p:txBody>
      </p:sp>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2.22222E-6 L 0.17305 0.17222 " pathEditMode="relative" rAng="0" ptsTypes="AA">
                                      <p:cBhvr>
                                        <p:cTn id="6" dur="2000" fill="hold"/>
                                        <p:tgtEl>
                                          <p:spTgt spid="13"/>
                                        </p:tgtEl>
                                        <p:attrNameLst>
                                          <p:attrName>ppt_x</p:attrName>
                                          <p:attrName>ppt_y</p:attrName>
                                        </p:attrNameLst>
                                      </p:cBhvr>
                                      <p:rCtr x="8646" y="8611"/>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55112E-17 -2.22222E-6 L 0.20795 0.17199 " pathEditMode="relative" rAng="0" ptsTypes="AA">
                                      <p:cBhvr>
                                        <p:cTn id="30" dur="2000" fill="hold"/>
                                        <p:tgtEl>
                                          <p:spTgt spid="8"/>
                                        </p:tgtEl>
                                        <p:attrNameLst>
                                          <p:attrName>ppt_x</p:attrName>
                                          <p:attrName>ppt_y</p:attrName>
                                        </p:attrNameLst>
                                      </p:cBhvr>
                                      <p:rCtr x="9609" y="8819"/>
                                    </p:animMotion>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B005-ED1E-660D-FBB0-2CFA6DFC4B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E64C5B-8415-F430-0EC4-C6B844FDFCF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6570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r="13000" b="35000"/>
          </a:stretch>
        </a:blipFill>
        <a:effectLst/>
      </p:bgPr>
    </p:bg>
    <p:spTree>
      <p:nvGrpSpPr>
        <p:cNvPr id="1" name=""/>
        <p:cNvGrpSpPr/>
        <p:nvPr/>
      </p:nvGrpSpPr>
      <p:grpSpPr>
        <a:xfrm>
          <a:off x="0" y="0"/>
          <a:ext cx="0" cy="0"/>
          <a:chOff x="0" y="0"/>
          <a:chExt cx="0" cy="0"/>
        </a:xfrm>
      </p:grpSpPr>
      <p:sp>
        <p:nvSpPr>
          <p:cNvPr id="4" name="Oval 3"/>
          <p:cNvSpPr/>
          <p:nvPr/>
        </p:nvSpPr>
        <p:spPr>
          <a:xfrm>
            <a:off x="69274" y="64684"/>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871020" y="107880"/>
            <a:ext cx="23795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viết</a:t>
            </a:r>
          </a:p>
        </p:txBody>
      </p:sp>
      <p:pic>
        <p:nvPicPr>
          <p:cNvPr id="15" name="Picture 14"/>
          <p:cNvPicPr>
            <a:picLocks noChangeAspect="1"/>
          </p:cNvPicPr>
          <p:nvPr/>
        </p:nvPicPr>
        <p:blipFill rotWithShape="1">
          <a:blip r:embed="rId4"/>
          <a:srcRect l="6612" t="18052" r="71895" b="2286"/>
          <a:stretch/>
        </p:blipFill>
        <p:spPr>
          <a:xfrm>
            <a:off x="8763000" y="1371600"/>
            <a:ext cx="914400" cy="252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1295400" y="1604243"/>
            <a:ext cx="6978015" cy="2308312"/>
          </a:xfrm>
          <a:prstGeom prst="rect">
            <a:avLst/>
          </a:prstGeom>
          <a:noFill/>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       </a:t>
            </a:r>
            <a:r>
              <a:rPr lang="en-US" sz="3600" dirty="0" err="1">
                <a:latin typeface="Times New Roman" panose="02020603050405020304" pitchFamily="18" charset="0"/>
                <a:ea typeface="Arial-Rounded" pitchFamily="34" charset="0"/>
                <a:cs typeface="Times New Roman" panose="02020603050405020304" pitchFamily="18" charset="0"/>
              </a:rPr>
              <a:t>Đèn</a:t>
            </a:r>
            <a:r>
              <a:rPr lang="en-US" sz="3600" dirty="0">
                <a:latin typeface="Times New Roman" panose="02020603050405020304" pitchFamily="18" charset="0"/>
                <a:ea typeface="Arial-Rounded" pitchFamily="34" charset="0"/>
                <a:cs typeface="Times New Roman" panose="02020603050405020304" pitchFamily="18" charset="0"/>
              </a:rPr>
              <a:t> đỏ báo hiệu dừng lại.</a:t>
            </a:r>
          </a:p>
          <a:p>
            <a:r>
              <a:rPr lang="en-US" sz="3600" dirty="0">
                <a:latin typeface="Times New Roman" panose="02020603050405020304" pitchFamily="18" charset="0"/>
                <a:ea typeface="Arial-Rounded" pitchFamily="34" charset="0"/>
                <a:cs typeface="Times New Roman" panose="02020603050405020304" pitchFamily="18" charset="0"/>
              </a:rPr>
              <a:t>Đèn xanh báo hiệu được phép </a:t>
            </a:r>
          </a:p>
          <a:p>
            <a:r>
              <a:rPr lang="en-US" sz="3600" dirty="0">
                <a:latin typeface="Times New Roman" panose="02020603050405020304" pitchFamily="18" charset="0"/>
                <a:ea typeface="Arial-Rounded" pitchFamily="34" charset="0"/>
                <a:cs typeface="Times New Roman" panose="02020603050405020304" pitchFamily="18" charset="0"/>
              </a:rPr>
              <a:t>di chuyển. Đèn vàng báo hiệu</a:t>
            </a:r>
          </a:p>
          <a:p>
            <a:r>
              <a:rPr lang="en-US" sz="3600" dirty="0">
                <a:latin typeface="Times New Roman" panose="02020603050405020304" pitchFamily="18" charset="0"/>
                <a:ea typeface="Arial-Rounded" pitchFamily="34" charset="0"/>
                <a:cs typeface="Times New Roman" panose="02020603050405020304" pitchFamily="18" charset="0"/>
              </a:rPr>
              <a:t> đi chậm rồi dừng hẳn.</a:t>
            </a:r>
          </a:p>
        </p:txBody>
      </p:sp>
      <p:sp>
        <p:nvSpPr>
          <p:cNvPr id="18" name="TextBox 17"/>
          <p:cNvSpPr txBox="1"/>
          <p:nvPr/>
        </p:nvSpPr>
        <p:spPr>
          <a:xfrm>
            <a:off x="281463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9" name="Right Arrow 18"/>
          <p:cNvSpPr/>
          <p:nvPr/>
        </p:nvSpPr>
        <p:spPr>
          <a:xfrm>
            <a:off x="1447800" y="1914102"/>
            <a:ext cx="431223" cy="12393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28493"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cxnSp>
        <p:nvCxnSpPr>
          <p:cNvPr id="21" name="Straight Connector 20"/>
          <p:cNvCxnSpPr/>
          <p:nvPr/>
        </p:nvCxnSpPr>
        <p:spPr>
          <a:xfrm>
            <a:off x="1967345" y="2179818"/>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7800" y="2686133"/>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97667" y="3276600"/>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9422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Đoạn trên có mấy câu?</a:t>
            </a:r>
          </a:p>
        </p:txBody>
      </p:sp>
      <p:pic>
        <p:nvPicPr>
          <p:cNvPr id="26" name="Picture 25"/>
          <p:cNvPicPr>
            <a:picLocks noChangeAspect="1"/>
          </p:cNvPicPr>
          <p:nvPr/>
        </p:nvPicPr>
        <p:blipFill>
          <a:blip r:embed="rId5"/>
          <a:stretch>
            <a:fillRect/>
          </a:stretch>
        </p:blipFill>
        <p:spPr>
          <a:xfrm>
            <a:off x="1581160" y="1443500"/>
            <a:ext cx="361770" cy="578981"/>
          </a:xfrm>
          <a:prstGeom prst="rect">
            <a:avLst/>
          </a:prstGeom>
        </p:spPr>
      </p:pic>
      <p:pic>
        <p:nvPicPr>
          <p:cNvPr id="28" name="Picture 27"/>
          <p:cNvPicPr>
            <a:picLocks noChangeAspect="1"/>
          </p:cNvPicPr>
          <p:nvPr/>
        </p:nvPicPr>
        <p:blipFill>
          <a:blip r:embed="rId6"/>
          <a:stretch>
            <a:fillRect/>
          </a:stretch>
        </p:blipFill>
        <p:spPr>
          <a:xfrm>
            <a:off x="921639" y="2183364"/>
            <a:ext cx="432854" cy="712811"/>
          </a:xfrm>
          <a:prstGeom prst="rect">
            <a:avLst/>
          </a:prstGeom>
        </p:spPr>
      </p:pic>
      <p:pic>
        <p:nvPicPr>
          <p:cNvPr id="29" name="Picture 28"/>
          <p:cNvPicPr>
            <a:picLocks noChangeAspect="1"/>
          </p:cNvPicPr>
          <p:nvPr/>
        </p:nvPicPr>
        <p:blipFill>
          <a:blip r:embed="rId7"/>
          <a:stretch>
            <a:fillRect/>
          </a:stretch>
        </p:blipFill>
        <p:spPr>
          <a:xfrm>
            <a:off x="3109072" y="2547601"/>
            <a:ext cx="353033" cy="631028"/>
          </a:xfrm>
          <a:prstGeom prst="rect">
            <a:avLst/>
          </a:prstGeom>
        </p:spPr>
      </p:pic>
      <p:sp>
        <p:nvSpPr>
          <p:cNvPr id="30" name="TextBox 29"/>
          <p:cNvSpPr txBox="1"/>
          <p:nvPr/>
        </p:nvSpPr>
        <p:spPr>
          <a:xfrm>
            <a:off x="2814637" y="5206236"/>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31" name="Oval 30"/>
          <p:cNvSpPr/>
          <p:nvPr/>
        </p:nvSpPr>
        <p:spPr>
          <a:xfrm>
            <a:off x="6612352" y="193712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171288" y="302963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10200" y="3566513"/>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14636" y="5240872"/>
            <a:ext cx="7097629"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35" name="Minus 34"/>
          <p:cNvSpPr/>
          <p:nvPr/>
        </p:nvSpPr>
        <p:spPr>
          <a:xfrm>
            <a:off x="4953000" y="2183914"/>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Minus 35"/>
          <p:cNvSpPr/>
          <p:nvPr/>
        </p:nvSpPr>
        <p:spPr>
          <a:xfrm>
            <a:off x="2084832" y="2687672"/>
            <a:ext cx="1214143" cy="67722"/>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Minus 36"/>
          <p:cNvSpPr/>
          <p:nvPr/>
        </p:nvSpPr>
        <p:spPr>
          <a:xfrm>
            <a:off x="1581160" y="3258241"/>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Minus 37"/>
          <p:cNvSpPr/>
          <p:nvPr/>
        </p:nvSpPr>
        <p:spPr>
          <a:xfrm>
            <a:off x="1737088" y="3841282"/>
            <a:ext cx="1463312" cy="57697"/>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37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14:presetBounceEnd="14000">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14:bounceEnd="14000">
                                          <p:cBhvr additive="base">
                                            <p:cTn id="95" dur="500" fill="hold"/>
                                            <p:tgtEl>
                                              <p:spTgt spid="34"/>
                                            </p:tgtEl>
                                            <p:attrNameLst>
                                              <p:attrName>ppt_x</p:attrName>
                                            </p:attrNameLst>
                                          </p:cBhvr>
                                          <p:tavLst>
                                            <p:tav tm="0">
                                              <p:val>
                                                <p:strVal val="1+#ppt_w/2"/>
                                              </p:val>
                                            </p:tav>
                                            <p:tav tm="100000">
                                              <p:val>
                                                <p:strVal val="#ppt_x"/>
                                              </p:val>
                                            </p:tav>
                                          </p:tavLst>
                                        </p:anim>
                                        <p:anim calcmode="lin" valueType="num" p14:bounceEnd="14000">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1"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500" fill="hold"/>
                                            <p:tgtEl>
                                              <p:spTgt spid="37"/>
                                            </p:tgtEl>
                                            <p:attrNameLst>
                                              <p:attrName>ppt_x</p:attrName>
                                            </p:attrNameLst>
                                          </p:cBhvr>
                                          <p:tavLst>
                                            <p:tav tm="0">
                                              <p:val>
                                                <p:strVal val="#ppt_x"/>
                                              </p:val>
                                            </p:tav>
                                            <p:tav tm="100000">
                                              <p:val>
                                                <p:strVal val="#ppt_x"/>
                                              </p:val>
                                            </p:tav>
                                          </p:tavLst>
                                        </p:anim>
                                        <p:anim calcmode="lin" valueType="num">
                                          <p:cBhvr additive="base">
                                            <p:cTn id="11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1+#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1"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500" fill="hold"/>
                                            <p:tgtEl>
                                              <p:spTgt spid="37"/>
                                            </p:tgtEl>
                                            <p:attrNameLst>
                                              <p:attrName>ppt_x</p:attrName>
                                            </p:attrNameLst>
                                          </p:cBhvr>
                                          <p:tavLst>
                                            <p:tav tm="0">
                                              <p:val>
                                                <p:strVal val="#ppt_x"/>
                                              </p:val>
                                            </p:tav>
                                            <p:tav tm="100000">
                                              <p:val>
                                                <p:strVal val="#ppt_x"/>
                                              </p:val>
                                            </p:tav>
                                          </p:tavLst>
                                        </p:anim>
                                        <p:anim calcmode="lin" valueType="num">
                                          <p:cBhvr additive="base">
                                            <p:cTn id="11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7960"/>
            <a:ext cx="12192000" cy="232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2148456"/>
            <a:ext cx="11734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Đèn đỏ báo hiệu dừng lại. Đèn xanh báo hiệu </a:t>
            </a:r>
            <a:r>
              <a:rPr lang="en-US" sz="3500" b="1" dirty="0" err="1">
                <a:solidFill>
                  <a:srgbClr val="7030A0"/>
                </a:solidFill>
                <a:latin typeface="HP001 4 hàng" pitchFamily="34" charset="0"/>
              </a:rPr>
              <a:t>đư</a:t>
            </a:r>
            <a:r>
              <a:rPr lang="el-GR" sz="3500" b="1" dirty="0">
                <a:solidFill>
                  <a:srgbClr val="7030A0"/>
                </a:solidFill>
                <a:latin typeface="HP001 4 hàng" pitchFamily="34" charset="0"/>
              </a:rPr>
              <a:t>ϑ</a:t>
            </a:r>
            <a:r>
              <a:rPr lang="en-US" sz="3500" b="1" dirty="0">
                <a:solidFill>
                  <a:srgbClr val="7030A0"/>
                </a:solidFill>
                <a:latin typeface="HP001 4 hàng" pitchFamily="34" charset="0"/>
              </a:rPr>
              <a:t> phép</a:t>
            </a:r>
          </a:p>
        </p:txBody>
      </p:sp>
      <p:sp>
        <p:nvSpPr>
          <p:cNvPr id="7" name="Rectangle 6"/>
          <p:cNvSpPr/>
          <p:nvPr/>
        </p:nvSpPr>
        <p:spPr>
          <a:xfrm>
            <a:off x="-6928" y="2885734"/>
            <a:ext cx="11894128" cy="630942"/>
          </a:xfrm>
          <a:prstGeom prst="rect">
            <a:avLst/>
          </a:prstGeom>
        </p:spPr>
        <p:txBody>
          <a:bodyPr wrap="square">
            <a:spAutoFit/>
          </a:bodyPr>
          <a:lstStyle/>
          <a:p>
            <a:pPr algn="just"/>
            <a:r>
              <a:rPr lang="en-US" sz="3500" b="1" dirty="0">
                <a:solidFill>
                  <a:srgbClr val="7030A0"/>
                </a:solidFill>
                <a:latin typeface="HP001 4 hàng" pitchFamily="34" charset="0"/>
              </a:rPr>
              <a:t>di chuyển. Đèn vàng báo hiệu đi chậm </a:t>
            </a:r>
            <a:r>
              <a:rPr lang="en-US" sz="3500" b="1">
                <a:solidFill>
                  <a:srgbClr val="7030A0"/>
                </a:solidFill>
                <a:latin typeface="HP001 4 hàng" pitchFamily="34" charset="0"/>
              </a:rPr>
              <a:t>ǟồi</a:t>
            </a:r>
            <a:r>
              <a:rPr lang="en-US" sz="3500" b="1" dirty="0">
                <a:solidFill>
                  <a:srgbClr val="7030A0"/>
                </a:solidFill>
                <a:latin typeface="HP001 4 hàng" pitchFamily="34" charset="0"/>
              </a:rPr>
              <a:t> dừng hẳn. </a:t>
            </a:r>
          </a:p>
        </p:txBody>
      </p:sp>
    </p:spTree>
    <p:extLst>
      <p:ext uri="{BB962C8B-B14F-4D97-AF65-F5344CB8AC3E}">
        <p14:creationId xmlns:p14="http://schemas.microsoft.com/office/powerpoint/2010/main" val="429214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C740855-488F-455D-9A30-8DFAE7889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922" y="980400"/>
            <a:ext cx="8396155" cy="5541168"/>
          </a:xfrm>
          <a:prstGeom prst="rect">
            <a:avLst/>
          </a:prstGeom>
        </p:spPr>
      </p:pic>
      <p:pic>
        <p:nvPicPr>
          <p:cNvPr id="25" name="图片 24">
            <a:extLst>
              <a:ext uri="{FF2B5EF4-FFF2-40B4-BE49-F238E27FC236}">
                <a16:creationId xmlns:a16="http://schemas.microsoft.com/office/drawing/2014/main" id="{860D02CC-762F-458D-871C-B458F33084F5}"/>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pic>
        <p:nvPicPr>
          <p:cNvPr id="7" name="图片 6">
            <a:extLst>
              <a:ext uri="{FF2B5EF4-FFF2-40B4-BE49-F238E27FC236}">
                <a16:creationId xmlns:a16="http://schemas.microsoft.com/office/drawing/2014/main" id="{D2D4FC7C-45F1-4AE6-8F65-4F06D4559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632" y="2965947"/>
            <a:ext cx="2866554" cy="3346050"/>
          </a:xfrm>
          <a:prstGeom prst="rect">
            <a:avLst/>
          </a:prstGeom>
        </p:spPr>
      </p:pic>
      <p:pic>
        <p:nvPicPr>
          <p:cNvPr id="15" name="图片 14">
            <a:extLst>
              <a:ext uri="{FF2B5EF4-FFF2-40B4-BE49-F238E27FC236}">
                <a16:creationId xmlns:a16="http://schemas.microsoft.com/office/drawing/2014/main" id="{AD96C486-30A5-40E1-A9E6-F28447506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6888" y="507231"/>
            <a:ext cx="1229594" cy="946337"/>
          </a:xfrm>
          <a:prstGeom prst="rect">
            <a:avLst/>
          </a:prstGeom>
        </p:spPr>
      </p:pic>
      <p:pic>
        <p:nvPicPr>
          <p:cNvPr id="19" name="图片 18">
            <a:extLst>
              <a:ext uri="{FF2B5EF4-FFF2-40B4-BE49-F238E27FC236}">
                <a16:creationId xmlns:a16="http://schemas.microsoft.com/office/drawing/2014/main" id="{9052DEDD-264D-435A-AD08-F417A2238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8801" y="726167"/>
            <a:ext cx="1967010" cy="1216879"/>
          </a:xfrm>
          <a:prstGeom prst="rect">
            <a:avLst/>
          </a:prstGeom>
        </p:spPr>
      </p:pic>
      <p:pic>
        <p:nvPicPr>
          <p:cNvPr id="9" name="图片 8">
            <a:extLst>
              <a:ext uri="{FF2B5EF4-FFF2-40B4-BE49-F238E27FC236}">
                <a16:creationId xmlns:a16="http://schemas.microsoft.com/office/drawing/2014/main" id="{DB8076A4-F98F-4CCF-9221-0154E8D693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624" y="5426908"/>
            <a:ext cx="2313393" cy="1533524"/>
          </a:xfrm>
          <a:prstGeom prst="rect">
            <a:avLst/>
          </a:prstGeom>
        </p:spPr>
      </p:pic>
      <p:pic>
        <p:nvPicPr>
          <p:cNvPr id="5" name="图片 4">
            <a:extLst>
              <a:ext uri="{FF2B5EF4-FFF2-40B4-BE49-F238E27FC236}">
                <a16:creationId xmlns:a16="http://schemas.microsoft.com/office/drawing/2014/main" id="{EFF1C355-F17D-4BA9-B1D9-B91C186A7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7975" y="5013128"/>
            <a:ext cx="2703218" cy="1618253"/>
          </a:xfrm>
          <a:prstGeom prst="rect">
            <a:avLst/>
          </a:prstGeom>
        </p:spPr>
      </p:pic>
      <p:pic>
        <p:nvPicPr>
          <p:cNvPr id="11" name="图片 10">
            <a:extLst>
              <a:ext uri="{FF2B5EF4-FFF2-40B4-BE49-F238E27FC236}">
                <a16:creationId xmlns:a16="http://schemas.microsoft.com/office/drawing/2014/main" id="{9A8ED0B8-16A4-4856-AC47-EB2E97263C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96009">
            <a:off x="1950279" y="1198542"/>
            <a:ext cx="1263784" cy="882337"/>
          </a:xfrm>
          <a:prstGeom prst="rect">
            <a:avLst/>
          </a:prstGeom>
        </p:spPr>
      </p:pic>
      <p:pic>
        <p:nvPicPr>
          <p:cNvPr id="2" name="Picture 1"/>
          <p:cNvPicPr>
            <a:picLocks noChangeAspect="1"/>
          </p:cNvPicPr>
          <p:nvPr/>
        </p:nvPicPr>
        <p:blipFill>
          <a:blip r:embed="rId11"/>
          <a:stretch>
            <a:fillRect/>
          </a:stretch>
        </p:blipFill>
        <p:spPr>
          <a:xfrm>
            <a:off x="2340538" y="2038991"/>
            <a:ext cx="7510923" cy="2780017"/>
          </a:xfrm>
          <a:prstGeom prst="rect">
            <a:avLst/>
          </a:prstGeom>
        </p:spPr>
      </p:pic>
    </p:spTree>
    <p:extLst>
      <p:ext uri="{BB962C8B-B14F-4D97-AF65-F5344CB8AC3E}">
        <p14:creationId xmlns:p14="http://schemas.microsoft.com/office/powerpoint/2010/main" val="31550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50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
        <p:nvSpPr>
          <p:cNvPr id="6" name="Oval Callout 5"/>
          <p:cNvSpPr/>
          <p:nvPr/>
        </p:nvSpPr>
        <p:spPr>
          <a:xfrm>
            <a:off x="3913250" y="495300"/>
            <a:ext cx="6019800" cy="2514600"/>
          </a:xfrm>
          <a:prstGeom prst="wedgeEllipseCallout">
            <a:avLst>
              <a:gd name="adj1" fmla="val -43845"/>
              <a:gd name="adj2" fmla="val 111432"/>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Các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ơi</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chúng mình là lớp 5 tuổi muốn vào lớp 1 chúng mình phải vượt qua các câu hỏi này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thật</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tốt</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bạn hãy giúp chúng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nhé</a:t>
            </a:r>
            <a:r>
              <a:rPr lang="en-US" sz="24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6"/>
                                        </p:tgtEl>
                                        <p:attrNameLst>
                                          <p:attrName>ppt_w</p:attrName>
                                        </p:attrNameLst>
                                      </p:cBhvr>
                                      <p:tavLst>
                                        <p:tav tm="0">
                                          <p:val>
                                            <p:strVal val="ppt_w"/>
                                          </p:val>
                                        </p:tav>
                                        <p:tav tm="100000">
                                          <p:val>
                                            <p:fltVal val="0"/>
                                          </p:val>
                                        </p:tav>
                                      </p:tavLst>
                                    </p:anim>
                                    <p:anim calcmode="lin" valueType="num">
                                      <p:cBhvr>
                                        <p:cTn id="11" dur="1000"/>
                                        <p:tgtEl>
                                          <p:spTgt spid="6"/>
                                        </p:tgtEl>
                                        <p:attrNameLst>
                                          <p:attrName>ppt_h</p:attrName>
                                        </p:attrNameLst>
                                      </p:cBhvr>
                                      <p:tavLst>
                                        <p:tav tm="0">
                                          <p:val>
                                            <p:strVal val="ppt_h"/>
                                          </p:val>
                                        </p:tav>
                                        <p:tav tm="100000">
                                          <p:val>
                                            <p:fltVal val="0"/>
                                          </p:val>
                                        </p:tav>
                                      </p:tavLst>
                                    </p:anim>
                                    <p:anim calcmode="lin" valueType="num">
                                      <p:cBhvr>
                                        <p:cTn id="12" dur="1000"/>
                                        <p:tgtEl>
                                          <p:spTgt spid="6"/>
                                        </p:tgtEl>
                                        <p:attrNameLst>
                                          <p:attrName>style.rotation</p:attrName>
                                        </p:attrNameLst>
                                      </p:cBhvr>
                                      <p:tavLst>
                                        <p:tav tm="0">
                                          <p:val>
                                            <p:fltVal val="0"/>
                                          </p:val>
                                        </p:tav>
                                        <p:tav tm="100000">
                                          <p:val>
                                            <p:fltVal val="9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6467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70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a:t>
            </a:r>
            <a:r>
              <a:rPr lang="en-US" sz="2800" b="1" i="1" dirty="0" err="1">
                <a:latin typeface="Arial-Rounded" pitchFamily="34" charset="0"/>
                <a:ea typeface="Arial-Rounded" pitchFamily="34" charset="0"/>
                <a:cs typeface="Arial-Rounded" pitchFamily="34" charset="0"/>
              </a:rPr>
              <a:t>biển</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báo</a:t>
            </a:r>
            <a:r>
              <a:rPr lang="en-US" sz="2800" b="1" i="1" dirty="0">
                <a:latin typeface="Arial-Rounded" pitchFamily="34" charset="0"/>
                <a:ea typeface="Arial-Rounded" pitchFamily="34" charset="0"/>
                <a:cs typeface="Arial-Rounded" pitchFamily="34" charset="0"/>
              </a:rPr>
              <a:t>  - </a:t>
            </a:r>
            <a:r>
              <a:rPr lang="en-US" sz="2800" b="1" i="1" dirty="0" err="1">
                <a:latin typeface="Arial-Rounded" pitchFamily="34" charset="0"/>
                <a:ea typeface="Arial-Rounded" pitchFamily="34" charset="0"/>
                <a:cs typeface="Arial-Rounded" pitchFamily="34" charset="0"/>
              </a:rPr>
              <a:t>bỏ</a:t>
            </a:r>
            <a:r>
              <a:rPr lang="en-US" sz="2800" b="1" i="1" dirty="0">
                <a:latin typeface="Arial-Rounded" pitchFamily="34" charset="0"/>
                <a:ea typeface="Arial-Rounded" pitchFamily="34" charset="0"/>
                <a:cs typeface="Arial-Rounded" pitchFamily="34" charset="0"/>
              </a:rPr>
              <a:t>.</a:t>
            </a:r>
          </a:p>
        </p:txBody>
      </p:sp>
      <p:sp>
        <p:nvSpPr>
          <p:cNvPr id="14" name="Rectangle 13"/>
          <p:cNvSpPr/>
          <p:nvPr/>
        </p:nvSpPr>
        <p:spPr>
          <a:xfrm>
            <a:off x="1016946" y="3429000"/>
            <a:ext cx="9651054" cy="2677656"/>
          </a:xfrm>
          <a:prstGeom prst="rect">
            <a:avLst/>
          </a:prstGeom>
        </p:spPr>
        <p:txBody>
          <a:bodyPr wrap="squar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Cách chơi nhận biết biển báo như sau:</a:t>
            </a:r>
          </a:p>
          <a:p>
            <a:r>
              <a:rPr lang="en-US" sz="2800" dirty="0">
                <a:latin typeface="Arial-Rounded" panose="020B0500000000000000" pitchFamily="34" charset="0"/>
                <a:ea typeface="Arial-Rounded" panose="020B0500000000000000" pitchFamily="34" charset="0"/>
                <a:cs typeface="Arial-Rounded" panose="020B0500000000000000" pitchFamily="34" charset="0"/>
              </a:rPr>
              <a:t>Mỗi đội 6 học sinh. Mỗi lượt chơi có hai học sinh thực hiện, một bạn nói đặc điểm của biển báo, một bạn dựa vào mô tả của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ạn</a:t>
            </a:r>
            <a:r>
              <a:rPr lang="en-US" sz="2800" dirty="0">
                <a:latin typeface="Arial-Rounded" panose="020B0500000000000000" pitchFamily="34" charset="0"/>
                <a:ea typeface="Arial-Rounded" panose="020B0500000000000000" pitchFamily="34" charset="0"/>
                <a:cs typeface="Arial-Rounded" panose="020B0500000000000000" pitchFamily="34" charset="0"/>
              </a:rPr>
              <a:t> để đoán ra biến báo đó và cắm biển vào đúng nơi quy định. Thời gian chơi mỗi đội là 2 phút đội nào tìm được nhiều biển nhất đội đó thắng. </a:t>
            </a:r>
          </a:p>
        </p:txBody>
      </p:sp>
      <p:sp>
        <p:nvSpPr>
          <p:cNvPr id="15" name="Rectangle 14"/>
          <p:cNvSpPr/>
          <p:nvPr/>
        </p:nvSpPr>
        <p:spPr>
          <a:xfrm>
            <a:off x="989237" y="1053210"/>
            <a:ext cx="9408345" cy="1815882"/>
          </a:xfrm>
          <a:prstGeom prst="rect">
            <a:avLst/>
          </a:prstGeom>
        </p:spPr>
        <p:txBody>
          <a:bodyPr wrap="non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Chuẩn bị:</a:t>
            </a:r>
          </a:p>
          <a:p>
            <a:r>
              <a:rPr lang="en-US" sz="2800" dirty="0">
                <a:latin typeface="Arial-Rounded" panose="020B0500000000000000" pitchFamily="34" charset="0"/>
                <a:ea typeface="Arial-Rounded" panose="020B0500000000000000" pitchFamily="34" charset="0"/>
                <a:cs typeface="Arial-Rounded" panose="020B0500000000000000" pitchFamily="34" charset="0"/>
              </a:rPr>
              <a:t> Các biển báo  bằng bìa hoặc có thể trình chiếu nhưng không </a:t>
            </a:r>
          </a:p>
          <a:p>
            <a:r>
              <a:rPr lang="en-US" sz="2800" dirty="0">
                <a:latin typeface="Arial-Rounded" panose="020B0500000000000000" pitchFamily="34" charset="0"/>
                <a:ea typeface="Arial-Rounded" panose="020B0500000000000000" pitchFamily="34" charset="0"/>
                <a:cs typeface="Arial-Rounded" panose="020B0500000000000000" pitchFamily="34" charset="0"/>
              </a:rPr>
              <a:t>cho cả lớp xem chỉ một số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mô</a:t>
            </a:r>
            <a:r>
              <a:rPr lang="en-US" sz="2800" dirty="0">
                <a:latin typeface="Arial-Rounded" panose="020B0500000000000000" pitchFamily="34" charset="0"/>
                <a:ea typeface="Arial-Rounded" panose="020B0500000000000000" pitchFamily="34" charset="0"/>
                <a:cs typeface="Arial-Rounded" panose="020B0500000000000000" pitchFamily="34" charset="0"/>
              </a:rPr>
              <a:t> tả quan sát biển, tranh</a:t>
            </a:r>
          </a:p>
          <a:p>
            <a:r>
              <a:rPr lang="en-US" sz="2800" dirty="0">
                <a:latin typeface="Arial-Rounded" panose="020B0500000000000000" pitchFamily="34" charset="0"/>
                <a:ea typeface="Arial-Rounded" panose="020B0500000000000000" pitchFamily="34" charset="0"/>
                <a:cs typeface="Arial-Rounded" panose="020B0500000000000000" pitchFamily="34" charset="0"/>
              </a:rPr>
              <a:t> vẽ một số vị trí cắm các biển báo. </a:t>
            </a:r>
          </a:p>
        </p:txBody>
      </p:sp>
    </p:spTree>
    <p:extLst>
      <p:ext uri="{BB962C8B-B14F-4D97-AF65-F5344CB8AC3E}">
        <p14:creationId xmlns:p14="http://schemas.microsoft.com/office/powerpoint/2010/main" val="310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sp>
        <p:nvSpPr>
          <p:cNvPr id="5" name="Cloud 4"/>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loud 5"/>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sp>
        <p:nvSpPr>
          <p:cNvPr id="13" name="Oval 12">
            <a:hlinkClick r:id="rId9"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pic>
        <p:nvPicPr>
          <p:cNvPr id="1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hlinkClick r:id="rId9"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sp>
        <p:nvSpPr>
          <p:cNvPr id="17" name="Oval 16">
            <a:hlinkClick r:id="rId14"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1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hlinkClick r:id="rId19"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pic>
        <p:nvPicPr>
          <p:cNvPr id="21" name="Picture 2"/>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hlinkClick r:id="rId21"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8">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pic>
        <p:nvPicPr>
          <p:cNvPr id="24" name="Picture 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25">
            <a:extLst>
              <a:ext uri="{BEBA8EAE-BF5A-486C-A8C5-ECC9F3942E4B}">
                <a14:imgProps xmlns:a14="http://schemas.microsoft.com/office/drawing/2010/main">
                  <a14:imgLayer r:embed="rId8">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26" name="Picture 25"/>
          <p:cNvPicPr>
            <a:picLocks noChangeAspect="1"/>
          </p:cNvPicPr>
          <p:nvPr/>
        </p:nvPicPr>
        <p:blipFill rotWithShape="1">
          <a:blip r:embed="rId26">
            <a:extLst>
              <a:ext uri="{BEBA8EAE-BF5A-486C-A8C5-ECC9F3942E4B}">
                <a14:imgProps xmlns:a14="http://schemas.microsoft.com/office/drawing/2010/main">
                  <a14:imgLayer r:embed="rId8">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8">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28"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par>
                                <p:cTn id="10" presetID="32" presetClass="emph" presetSubtype="0" repeatCount="indefinite" fill="hold" nodeType="withEffect">
                                  <p:stCondLst>
                                    <p:cond delay="0"/>
                                  </p:stCondLst>
                                  <p:childTnLst>
                                    <p:animRot by="120000">
                                      <p:cBhvr>
                                        <p:cTn id="11" dur="150" fill="hold">
                                          <p:stCondLst>
                                            <p:cond delay="0"/>
                                          </p:stCondLst>
                                        </p:cTn>
                                        <p:tgtEl>
                                          <p:spTgt spid="14"/>
                                        </p:tgtEl>
                                        <p:attrNameLst>
                                          <p:attrName>r</p:attrName>
                                        </p:attrNameLst>
                                      </p:cBhvr>
                                    </p:animRot>
                                    <p:animRot by="-240000">
                                      <p:cBhvr>
                                        <p:cTn id="12" dur="300" fill="hold">
                                          <p:stCondLst>
                                            <p:cond delay="300"/>
                                          </p:stCondLst>
                                        </p:cTn>
                                        <p:tgtEl>
                                          <p:spTgt spid="14"/>
                                        </p:tgtEl>
                                        <p:attrNameLst>
                                          <p:attrName>r</p:attrName>
                                        </p:attrNameLst>
                                      </p:cBhvr>
                                    </p:animRot>
                                    <p:animRot by="240000">
                                      <p:cBhvr>
                                        <p:cTn id="13" dur="300" fill="hold">
                                          <p:stCondLst>
                                            <p:cond delay="600"/>
                                          </p:stCondLst>
                                        </p:cTn>
                                        <p:tgtEl>
                                          <p:spTgt spid="14"/>
                                        </p:tgtEl>
                                        <p:attrNameLst>
                                          <p:attrName>r</p:attrName>
                                        </p:attrNameLst>
                                      </p:cBhvr>
                                    </p:animRot>
                                    <p:animRot by="-240000">
                                      <p:cBhvr>
                                        <p:cTn id="14" dur="300" fill="hold">
                                          <p:stCondLst>
                                            <p:cond delay="900"/>
                                          </p:stCondLst>
                                        </p:cTn>
                                        <p:tgtEl>
                                          <p:spTgt spid="14"/>
                                        </p:tgtEl>
                                        <p:attrNameLst>
                                          <p:attrName>r</p:attrName>
                                        </p:attrNameLst>
                                      </p:cBhvr>
                                    </p:animRot>
                                    <p:animRot by="120000">
                                      <p:cBhvr>
                                        <p:cTn id="15" dur="300" fill="hold">
                                          <p:stCondLst>
                                            <p:cond delay="12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50" fill="hold">
                                          <p:stCondLst>
                                            <p:cond delay="0"/>
                                          </p:stCondLst>
                                        </p:cTn>
                                        <p:tgtEl>
                                          <p:spTgt spid="16"/>
                                        </p:tgtEl>
                                        <p:attrNameLst>
                                          <p:attrName>r</p:attrName>
                                        </p:attrNameLst>
                                      </p:cBhvr>
                                    </p:animRot>
                                    <p:animRot by="-240000">
                                      <p:cBhvr>
                                        <p:cTn id="18" dur="300" fill="hold">
                                          <p:stCondLst>
                                            <p:cond delay="300"/>
                                          </p:stCondLst>
                                        </p:cTn>
                                        <p:tgtEl>
                                          <p:spTgt spid="16"/>
                                        </p:tgtEl>
                                        <p:attrNameLst>
                                          <p:attrName>r</p:attrName>
                                        </p:attrNameLst>
                                      </p:cBhvr>
                                    </p:animRot>
                                    <p:animRot by="240000">
                                      <p:cBhvr>
                                        <p:cTn id="19" dur="300" fill="hold">
                                          <p:stCondLst>
                                            <p:cond delay="600"/>
                                          </p:stCondLst>
                                        </p:cTn>
                                        <p:tgtEl>
                                          <p:spTgt spid="16"/>
                                        </p:tgtEl>
                                        <p:attrNameLst>
                                          <p:attrName>r</p:attrName>
                                        </p:attrNameLst>
                                      </p:cBhvr>
                                    </p:animRot>
                                    <p:animRot by="-240000">
                                      <p:cBhvr>
                                        <p:cTn id="20" dur="300" fill="hold">
                                          <p:stCondLst>
                                            <p:cond delay="900"/>
                                          </p:stCondLst>
                                        </p:cTn>
                                        <p:tgtEl>
                                          <p:spTgt spid="16"/>
                                        </p:tgtEl>
                                        <p:attrNameLst>
                                          <p:attrName>r</p:attrName>
                                        </p:attrNameLst>
                                      </p:cBhvr>
                                    </p:animRot>
                                    <p:animRot by="120000">
                                      <p:cBhvr>
                                        <p:cTn id="21" dur="300" fill="hold">
                                          <p:stCondLst>
                                            <p:cond delay="1200"/>
                                          </p:stCondLst>
                                        </p:cTn>
                                        <p:tgtEl>
                                          <p:spTgt spid="1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50" fill="hold">
                                          <p:stCondLst>
                                            <p:cond delay="0"/>
                                          </p:stCondLst>
                                        </p:cTn>
                                        <p:tgtEl>
                                          <p:spTgt spid="18"/>
                                        </p:tgtEl>
                                        <p:attrNameLst>
                                          <p:attrName>r</p:attrName>
                                        </p:attrNameLst>
                                      </p:cBhvr>
                                    </p:animRot>
                                    <p:animRot by="-240000">
                                      <p:cBhvr>
                                        <p:cTn id="24" dur="300" fill="hold">
                                          <p:stCondLst>
                                            <p:cond delay="300"/>
                                          </p:stCondLst>
                                        </p:cTn>
                                        <p:tgtEl>
                                          <p:spTgt spid="18"/>
                                        </p:tgtEl>
                                        <p:attrNameLst>
                                          <p:attrName>r</p:attrName>
                                        </p:attrNameLst>
                                      </p:cBhvr>
                                    </p:animRot>
                                    <p:animRot by="240000">
                                      <p:cBhvr>
                                        <p:cTn id="25" dur="300" fill="hold">
                                          <p:stCondLst>
                                            <p:cond delay="600"/>
                                          </p:stCondLst>
                                        </p:cTn>
                                        <p:tgtEl>
                                          <p:spTgt spid="18"/>
                                        </p:tgtEl>
                                        <p:attrNameLst>
                                          <p:attrName>r</p:attrName>
                                        </p:attrNameLst>
                                      </p:cBhvr>
                                    </p:animRot>
                                    <p:animRot by="-240000">
                                      <p:cBhvr>
                                        <p:cTn id="26" dur="300" fill="hold">
                                          <p:stCondLst>
                                            <p:cond delay="900"/>
                                          </p:stCondLst>
                                        </p:cTn>
                                        <p:tgtEl>
                                          <p:spTgt spid="18"/>
                                        </p:tgtEl>
                                        <p:attrNameLst>
                                          <p:attrName>r</p:attrName>
                                        </p:attrNameLst>
                                      </p:cBhvr>
                                    </p:animRot>
                                    <p:animRot by="120000">
                                      <p:cBhvr>
                                        <p:cTn id="27" dur="300" fill="hold">
                                          <p:stCondLst>
                                            <p:cond delay="1200"/>
                                          </p:stCondLst>
                                        </p:cTn>
                                        <p:tgtEl>
                                          <p:spTgt spid="18"/>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50" fill="hold">
                                          <p:stCondLst>
                                            <p:cond delay="0"/>
                                          </p:stCondLst>
                                        </p:cTn>
                                        <p:tgtEl>
                                          <p:spTgt spid="21"/>
                                        </p:tgtEl>
                                        <p:attrNameLst>
                                          <p:attrName>r</p:attrName>
                                        </p:attrNameLst>
                                      </p:cBhvr>
                                    </p:animRot>
                                    <p:animRot by="-240000">
                                      <p:cBhvr>
                                        <p:cTn id="30" dur="300" fill="hold">
                                          <p:stCondLst>
                                            <p:cond delay="300"/>
                                          </p:stCondLst>
                                        </p:cTn>
                                        <p:tgtEl>
                                          <p:spTgt spid="21"/>
                                        </p:tgtEl>
                                        <p:attrNameLst>
                                          <p:attrName>r</p:attrName>
                                        </p:attrNameLst>
                                      </p:cBhvr>
                                    </p:animRot>
                                    <p:animRot by="240000">
                                      <p:cBhvr>
                                        <p:cTn id="31" dur="300" fill="hold">
                                          <p:stCondLst>
                                            <p:cond delay="600"/>
                                          </p:stCondLst>
                                        </p:cTn>
                                        <p:tgtEl>
                                          <p:spTgt spid="21"/>
                                        </p:tgtEl>
                                        <p:attrNameLst>
                                          <p:attrName>r</p:attrName>
                                        </p:attrNameLst>
                                      </p:cBhvr>
                                    </p:animRot>
                                    <p:animRot by="-240000">
                                      <p:cBhvr>
                                        <p:cTn id="32" dur="300" fill="hold">
                                          <p:stCondLst>
                                            <p:cond delay="900"/>
                                          </p:stCondLst>
                                        </p:cTn>
                                        <p:tgtEl>
                                          <p:spTgt spid="21"/>
                                        </p:tgtEl>
                                        <p:attrNameLst>
                                          <p:attrName>r</p:attrName>
                                        </p:attrNameLst>
                                      </p:cBhvr>
                                    </p:animRot>
                                    <p:animRot by="120000">
                                      <p:cBhvr>
                                        <p:cTn id="33" dur="300" fill="hold">
                                          <p:stCondLst>
                                            <p:cond delay="1200"/>
                                          </p:stCondLst>
                                        </p:cTn>
                                        <p:tgtEl>
                                          <p:spTgt spid="21"/>
                                        </p:tgtEl>
                                        <p:attrNameLst>
                                          <p:attrName>r</p:attrName>
                                        </p:attrNameLst>
                                      </p:cBhvr>
                                    </p:animRo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500" fill="hold"/>
                                        <p:tgtEl>
                                          <p:spTgt spid="23"/>
                                        </p:tgtEl>
                                        <p:attrNameLst>
                                          <p:attrName>ppt_w</p:attrName>
                                        </p:attrNameLst>
                                      </p:cBhvr>
                                      <p:tavLst>
                                        <p:tav tm="0">
                                          <p:val>
                                            <p:fltVal val="0"/>
                                          </p:val>
                                        </p:tav>
                                        <p:tav tm="100000">
                                          <p:val>
                                            <p:strVal val="#ppt_w"/>
                                          </p:val>
                                        </p:tav>
                                      </p:tavLst>
                                    </p:anim>
                                    <p:anim calcmode="lin" valueType="num">
                                      <p:cBhvr>
                                        <p:cTn id="38" dur="1500" fill="hold"/>
                                        <p:tgtEl>
                                          <p:spTgt spid="23"/>
                                        </p:tgtEl>
                                        <p:attrNameLst>
                                          <p:attrName>ppt_h</p:attrName>
                                        </p:attrNameLst>
                                      </p:cBhvr>
                                      <p:tavLst>
                                        <p:tav tm="0">
                                          <p:val>
                                            <p:fltVal val="0"/>
                                          </p:val>
                                        </p:tav>
                                        <p:tav tm="100000">
                                          <p:val>
                                            <p:strVal val="#ppt_h"/>
                                          </p:val>
                                        </p:tav>
                                      </p:tavLst>
                                    </p:anim>
                                    <p:animEffect transition="in" filter="fade">
                                      <p:cBhvr>
                                        <p:cTn id="39" dur="1500"/>
                                        <p:tgtEl>
                                          <p:spTgt spid="23"/>
                                        </p:tgtEl>
                                      </p:cBhvr>
                                    </p:animEffect>
                                  </p:childTnLst>
                                </p:cTn>
                              </p:par>
                              <p:par>
                                <p:cTn id="40" presetID="32" presetClass="emph" presetSubtype="0" repeatCount="indefinite" fill="hold" nodeType="withEffect">
                                  <p:stCondLst>
                                    <p:cond delay="0"/>
                                  </p:stCondLst>
                                  <p:childTnLst>
                                    <p:animRot by="120000">
                                      <p:cBhvr>
                                        <p:cTn id="41" dur="150" fill="hold">
                                          <p:stCondLst>
                                            <p:cond delay="0"/>
                                          </p:stCondLst>
                                        </p:cTn>
                                        <p:tgtEl>
                                          <p:spTgt spid="24"/>
                                        </p:tgtEl>
                                        <p:attrNameLst>
                                          <p:attrName>r</p:attrName>
                                        </p:attrNameLst>
                                      </p:cBhvr>
                                    </p:animRot>
                                    <p:animRot by="-240000">
                                      <p:cBhvr>
                                        <p:cTn id="42" dur="300" fill="hold">
                                          <p:stCondLst>
                                            <p:cond delay="300"/>
                                          </p:stCondLst>
                                        </p:cTn>
                                        <p:tgtEl>
                                          <p:spTgt spid="24"/>
                                        </p:tgtEl>
                                        <p:attrNameLst>
                                          <p:attrName>r</p:attrName>
                                        </p:attrNameLst>
                                      </p:cBhvr>
                                    </p:animRot>
                                    <p:animRot by="240000">
                                      <p:cBhvr>
                                        <p:cTn id="43" dur="300" fill="hold">
                                          <p:stCondLst>
                                            <p:cond delay="600"/>
                                          </p:stCondLst>
                                        </p:cTn>
                                        <p:tgtEl>
                                          <p:spTgt spid="24"/>
                                        </p:tgtEl>
                                        <p:attrNameLst>
                                          <p:attrName>r</p:attrName>
                                        </p:attrNameLst>
                                      </p:cBhvr>
                                    </p:animRot>
                                    <p:animRot by="-240000">
                                      <p:cBhvr>
                                        <p:cTn id="44" dur="300" fill="hold">
                                          <p:stCondLst>
                                            <p:cond delay="900"/>
                                          </p:stCondLst>
                                        </p:cTn>
                                        <p:tgtEl>
                                          <p:spTgt spid="24"/>
                                        </p:tgtEl>
                                        <p:attrNameLst>
                                          <p:attrName>r</p:attrName>
                                        </p:attrNameLst>
                                      </p:cBhvr>
                                    </p:animRot>
                                    <p:animRot by="120000">
                                      <p:cBhvr>
                                        <p:cTn id="45" dur="300" fill="hold">
                                          <p:stCondLst>
                                            <p:cond delay="1200"/>
                                          </p:stCondLst>
                                        </p:cTn>
                                        <p:tgtEl>
                                          <p:spTgt spid="24"/>
                                        </p:tgtEl>
                                        <p:attrNameLst>
                                          <p:attrName>r</p:attrName>
                                        </p:attrNameLst>
                                      </p:cBhvr>
                                    </p:animRo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0" fill="hold"/>
                                        <p:tgtEl>
                                          <p:spTgt spid="25"/>
                                        </p:tgtEl>
                                        <p:attrNameLst>
                                          <p:attrName>ppt_w</p:attrName>
                                        </p:attrNameLst>
                                      </p:cBhvr>
                                      <p:tavLst>
                                        <p:tav tm="0">
                                          <p:val>
                                            <p:fltVal val="0"/>
                                          </p:val>
                                        </p:tav>
                                        <p:tav tm="100000">
                                          <p:val>
                                            <p:strVal val="#ppt_w"/>
                                          </p:val>
                                        </p:tav>
                                      </p:tavLst>
                                    </p:anim>
                                    <p:anim calcmode="lin" valueType="num">
                                      <p:cBhvr>
                                        <p:cTn id="50" dur="1500" fill="hold"/>
                                        <p:tgtEl>
                                          <p:spTgt spid="25"/>
                                        </p:tgtEl>
                                        <p:attrNameLst>
                                          <p:attrName>ppt_h</p:attrName>
                                        </p:attrNameLst>
                                      </p:cBhvr>
                                      <p:tavLst>
                                        <p:tav tm="0">
                                          <p:val>
                                            <p:fltVal val="0"/>
                                          </p:val>
                                        </p:tav>
                                        <p:tav tm="100000">
                                          <p:val>
                                            <p:strVal val="#ppt_h"/>
                                          </p:val>
                                        </p:tav>
                                      </p:tavLst>
                                    </p:anim>
                                    <p:animEffect transition="in" filter="fade">
                                      <p:cBhvr>
                                        <p:cTn id="51" dur="1500"/>
                                        <p:tgtEl>
                                          <p:spTgt spid="2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750" fill="hold"/>
                                        <p:tgtEl>
                                          <p:spTgt spid="26"/>
                                        </p:tgtEl>
                                        <p:attrNameLst>
                                          <p:attrName>ppt_w</p:attrName>
                                        </p:attrNameLst>
                                      </p:cBhvr>
                                      <p:tavLst>
                                        <p:tav tm="0">
                                          <p:val>
                                            <p:fltVal val="0"/>
                                          </p:val>
                                        </p:tav>
                                        <p:tav tm="100000">
                                          <p:val>
                                            <p:strVal val="#ppt_w"/>
                                          </p:val>
                                        </p:tav>
                                      </p:tavLst>
                                    </p:anim>
                                    <p:anim calcmode="lin" valueType="num">
                                      <p:cBhvr>
                                        <p:cTn id="56" dur="1750" fill="hold"/>
                                        <p:tgtEl>
                                          <p:spTgt spid="26"/>
                                        </p:tgtEl>
                                        <p:attrNameLst>
                                          <p:attrName>ppt_h</p:attrName>
                                        </p:attrNameLst>
                                      </p:cBhvr>
                                      <p:tavLst>
                                        <p:tav tm="0">
                                          <p:val>
                                            <p:fltVal val="0"/>
                                          </p:val>
                                        </p:tav>
                                        <p:tav tm="100000">
                                          <p:val>
                                            <p:strVal val="#ppt_h"/>
                                          </p:val>
                                        </p:tav>
                                      </p:tavLst>
                                    </p:anim>
                                    <p:animEffect transition="in" filter="fade">
                                      <p:cBhvr>
                                        <p:cTn id="57" dur="1750"/>
                                        <p:tgtEl>
                                          <p:spTgt spid="26"/>
                                        </p:tgtEl>
                                      </p:cBhvr>
                                    </p:animEffect>
                                  </p:childTnLst>
                                </p:cTn>
                              </p:par>
                            </p:childTnLst>
                          </p:cTn>
                        </p:par>
                        <p:par>
                          <p:cTn id="58" fill="hold">
                            <p:stCondLst>
                              <p:cond delay="625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1500" fill="hold"/>
                                        <p:tgtEl>
                                          <p:spTgt spid="27"/>
                                        </p:tgtEl>
                                        <p:attrNameLst>
                                          <p:attrName>ppt_w</p:attrName>
                                        </p:attrNameLst>
                                      </p:cBhvr>
                                      <p:tavLst>
                                        <p:tav tm="0">
                                          <p:val>
                                            <p:fltVal val="0"/>
                                          </p:val>
                                        </p:tav>
                                        <p:tav tm="100000">
                                          <p:val>
                                            <p:strVal val="#ppt_w"/>
                                          </p:val>
                                        </p:tav>
                                      </p:tavLst>
                                    </p:anim>
                                    <p:anim calcmode="lin" valueType="num">
                                      <p:cBhvr>
                                        <p:cTn id="62" dur="1500" fill="hold"/>
                                        <p:tgtEl>
                                          <p:spTgt spid="27"/>
                                        </p:tgtEl>
                                        <p:attrNameLst>
                                          <p:attrName>ppt_h</p:attrName>
                                        </p:attrNameLst>
                                      </p:cBhvr>
                                      <p:tavLst>
                                        <p:tav tm="0">
                                          <p:val>
                                            <p:fltVal val="0"/>
                                          </p:val>
                                        </p:tav>
                                        <p:tav tm="100000">
                                          <p:val>
                                            <p:strVal val="#ppt_h"/>
                                          </p:val>
                                        </p:tav>
                                      </p:tavLst>
                                    </p:anim>
                                    <p:animEffect transition="in" filter="fade">
                                      <p:cBhvr>
                                        <p:cTn id="6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1500"/>
                                        <p:tgtEl>
                                          <p:spTgt spid="14"/>
                                        </p:tgtEl>
                                        <p:attrNameLst>
                                          <p:attrName>ppt_w</p:attrName>
                                        </p:attrNameLst>
                                      </p:cBhvr>
                                      <p:tavLst>
                                        <p:tav tm="0">
                                          <p:val>
                                            <p:strVal val="ppt_w"/>
                                          </p:val>
                                        </p:tav>
                                        <p:tav tm="100000">
                                          <p:val>
                                            <p:fltVal val="0"/>
                                          </p:val>
                                        </p:tav>
                                      </p:tavLst>
                                    </p:anim>
                                    <p:anim calcmode="lin" valueType="num">
                                      <p:cBhvr>
                                        <p:cTn id="69" dur="1500"/>
                                        <p:tgtEl>
                                          <p:spTgt spid="14"/>
                                        </p:tgtEl>
                                        <p:attrNameLst>
                                          <p:attrName>ppt_h</p:attrName>
                                        </p:attrNameLst>
                                      </p:cBhvr>
                                      <p:tavLst>
                                        <p:tav tm="0">
                                          <p:val>
                                            <p:strVal val="ppt_h"/>
                                          </p:val>
                                        </p:tav>
                                        <p:tav tm="100000">
                                          <p:val>
                                            <p:fltVal val="0"/>
                                          </p:val>
                                        </p:tav>
                                      </p:tavLst>
                                    </p:anim>
                                    <p:animEffect transition="out" filter="fade">
                                      <p:cBhvr>
                                        <p:cTn id="70" dur="1500"/>
                                        <p:tgtEl>
                                          <p:spTgt spid="14"/>
                                        </p:tgtEl>
                                      </p:cBhvr>
                                    </p:animEffect>
                                    <p:set>
                                      <p:cBhvr>
                                        <p:cTn id="71" dur="1" fill="hold">
                                          <p:stCondLst>
                                            <p:cond delay="1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1500"/>
                                        <p:tgtEl>
                                          <p:spTgt spid="16"/>
                                        </p:tgtEl>
                                        <p:attrNameLst>
                                          <p:attrName>ppt_w</p:attrName>
                                        </p:attrNameLst>
                                      </p:cBhvr>
                                      <p:tavLst>
                                        <p:tav tm="0">
                                          <p:val>
                                            <p:strVal val="ppt_w"/>
                                          </p:val>
                                        </p:tav>
                                        <p:tav tm="100000">
                                          <p:val>
                                            <p:fltVal val="0"/>
                                          </p:val>
                                        </p:tav>
                                      </p:tavLst>
                                    </p:anim>
                                    <p:anim calcmode="lin" valueType="num">
                                      <p:cBhvr>
                                        <p:cTn id="77" dur="1500"/>
                                        <p:tgtEl>
                                          <p:spTgt spid="16"/>
                                        </p:tgtEl>
                                        <p:attrNameLst>
                                          <p:attrName>ppt_h</p:attrName>
                                        </p:attrNameLst>
                                      </p:cBhvr>
                                      <p:tavLst>
                                        <p:tav tm="0">
                                          <p:val>
                                            <p:strVal val="ppt_h"/>
                                          </p:val>
                                        </p:tav>
                                        <p:tav tm="100000">
                                          <p:val>
                                            <p:fltVal val="0"/>
                                          </p:val>
                                        </p:tav>
                                      </p:tavLst>
                                    </p:anim>
                                    <p:animEffect transition="out" filter="fade">
                                      <p:cBhvr>
                                        <p:cTn id="78" dur="1500"/>
                                        <p:tgtEl>
                                          <p:spTgt spid="16"/>
                                        </p:tgtEl>
                                      </p:cBhvr>
                                    </p:animEffect>
                                    <p:set>
                                      <p:cBhvr>
                                        <p:cTn id="79" dur="1" fill="hold">
                                          <p:stCondLst>
                                            <p:cond delay="1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1500"/>
                                        <p:tgtEl>
                                          <p:spTgt spid="18"/>
                                        </p:tgtEl>
                                        <p:attrNameLst>
                                          <p:attrName>ppt_w</p:attrName>
                                        </p:attrNameLst>
                                      </p:cBhvr>
                                      <p:tavLst>
                                        <p:tav tm="0">
                                          <p:val>
                                            <p:strVal val="ppt_w"/>
                                          </p:val>
                                        </p:tav>
                                        <p:tav tm="100000">
                                          <p:val>
                                            <p:fltVal val="0"/>
                                          </p:val>
                                        </p:tav>
                                      </p:tavLst>
                                    </p:anim>
                                    <p:anim calcmode="lin" valueType="num">
                                      <p:cBhvr>
                                        <p:cTn id="85" dur="1500"/>
                                        <p:tgtEl>
                                          <p:spTgt spid="18"/>
                                        </p:tgtEl>
                                        <p:attrNameLst>
                                          <p:attrName>ppt_h</p:attrName>
                                        </p:attrNameLst>
                                      </p:cBhvr>
                                      <p:tavLst>
                                        <p:tav tm="0">
                                          <p:val>
                                            <p:strVal val="ppt_h"/>
                                          </p:val>
                                        </p:tav>
                                        <p:tav tm="100000">
                                          <p:val>
                                            <p:fltVal val="0"/>
                                          </p:val>
                                        </p:tav>
                                      </p:tavLst>
                                    </p:anim>
                                    <p:animEffect transition="out" filter="fade">
                                      <p:cBhvr>
                                        <p:cTn id="86" dur="1500"/>
                                        <p:tgtEl>
                                          <p:spTgt spid="18"/>
                                        </p:tgtEl>
                                      </p:cBhvr>
                                    </p:animEffect>
                                    <p:set>
                                      <p:cBhvr>
                                        <p:cTn id="87" dur="1" fill="hold">
                                          <p:stCondLst>
                                            <p:cond delay="1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1500"/>
                                        <p:tgtEl>
                                          <p:spTgt spid="21"/>
                                        </p:tgtEl>
                                        <p:attrNameLst>
                                          <p:attrName>ppt_w</p:attrName>
                                        </p:attrNameLst>
                                      </p:cBhvr>
                                      <p:tavLst>
                                        <p:tav tm="0">
                                          <p:val>
                                            <p:strVal val="ppt_w"/>
                                          </p:val>
                                        </p:tav>
                                        <p:tav tm="100000">
                                          <p:val>
                                            <p:fltVal val="0"/>
                                          </p:val>
                                        </p:tav>
                                      </p:tavLst>
                                    </p:anim>
                                    <p:anim calcmode="lin" valueType="num">
                                      <p:cBhvr>
                                        <p:cTn id="93" dur="1500"/>
                                        <p:tgtEl>
                                          <p:spTgt spid="21"/>
                                        </p:tgtEl>
                                        <p:attrNameLst>
                                          <p:attrName>ppt_h</p:attrName>
                                        </p:attrNameLst>
                                      </p:cBhvr>
                                      <p:tavLst>
                                        <p:tav tm="0">
                                          <p:val>
                                            <p:strVal val="ppt_h"/>
                                          </p:val>
                                        </p:tav>
                                        <p:tav tm="100000">
                                          <p:val>
                                            <p:fltVal val="0"/>
                                          </p:val>
                                        </p:tav>
                                      </p:tavLst>
                                    </p:anim>
                                    <p:animEffect transition="out" filter="fade">
                                      <p:cBhvr>
                                        <p:cTn id="94" dur="1500"/>
                                        <p:tgtEl>
                                          <p:spTgt spid="21"/>
                                        </p:tgtEl>
                                      </p:cBhvr>
                                    </p:animEffect>
                                    <p:set>
                                      <p:cBhvr>
                                        <p:cTn id="95" dur="1" fill="hold">
                                          <p:stCondLst>
                                            <p:cond delay="1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1500"/>
                                        <p:tgtEl>
                                          <p:spTgt spid="24"/>
                                        </p:tgtEl>
                                        <p:attrNameLst>
                                          <p:attrName>ppt_w</p:attrName>
                                        </p:attrNameLst>
                                      </p:cBhvr>
                                      <p:tavLst>
                                        <p:tav tm="0">
                                          <p:val>
                                            <p:strVal val="ppt_w"/>
                                          </p:val>
                                        </p:tav>
                                        <p:tav tm="100000">
                                          <p:val>
                                            <p:fltVal val="0"/>
                                          </p:val>
                                        </p:tav>
                                      </p:tavLst>
                                    </p:anim>
                                    <p:anim calcmode="lin" valueType="num">
                                      <p:cBhvr>
                                        <p:cTn id="101" dur="1500"/>
                                        <p:tgtEl>
                                          <p:spTgt spid="24"/>
                                        </p:tgtEl>
                                        <p:attrNameLst>
                                          <p:attrName>ppt_h</p:attrName>
                                        </p:attrNameLst>
                                      </p:cBhvr>
                                      <p:tavLst>
                                        <p:tav tm="0">
                                          <p:val>
                                            <p:strVal val="ppt_h"/>
                                          </p:val>
                                        </p:tav>
                                        <p:tav tm="100000">
                                          <p:val>
                                            <p:fltVal val="0"/>
                                          </p:val>
                                        </p:tav>
                                      </p:tavLst>
                                    </p:anim>
                                    <p:animEffect transition="out" filter="fade">
                                      <p:cBhvr>
                                        <p:cTn id="102" dur="1500"/>
                                        <p:tgtEl>
                                          <p:spTgt spid="24"/>
                                        </p:tgtEl>
                                      </p:cBhvr>
                                    </p:animEffect>
                                    <p:set>
                                      <p:cBhvr>
                                        <p:cTn id="103" dur="1" fill="hold">
                                          <p:stCondLst>
                                            <p:cond delay="1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304800" y="487002"/>
            <a:ext cx="1249679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1295400" y="3866684"/>
            <a:ext cx="46846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 </a:t>
            </a:r>
            <a:r>
              <a:rPr lang="en-US" sz="3200" dirty="0" err="1">
                <a:solidFill>
                  <a:prstClr val="black"/>
                </a:solidFill>
                <a:latin typeface="+mj-lt"/>
                <a:ea typeface="Arial-Rounded" panose="020B0500000000000000" pitchFamily="34" charset="0"/>
                <a:cs typeface="Arial-Rounded" panose="020B0500000000000000" pitchFamily="34" charset="0"/>
              </a:rPr>
              <a:t>Đèn</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Times New Roman" panose="02020603050405020304" pitchFamily="18" charset="0"/>
              </a:rPr>
              <a:t>đỏ</a:t>
            </a:r>
            <a:r>
              <a:rPr lang="en-US" sz="3200" dirty="0">
                <a:solidFill>
                  <a:prstClr val="black"/>
                </a:solidFill>
                <a:latin typeface="+mj-lt"/>
                <a:ea typeface="Arial-Rounded" panose="020B0500000000000000" pitchFamily="34" charset="0"/>
                <a:cs typeface="Times New Roman" panose="02020603050405020304" pitchFamily="18" charset="0"/>
              </a:rPr>
              <a:t> dừng, </a:t>
            </a:r>
            <a:r>
              <a:rPr lang="en-US" sz="3200" dirty="0" err="1">
                <a:solidFill>
                  <a:prstClr val="black"/>
                </a:solidFill>
                <a:latin typeface="+mj-lt"/>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Times New Roman" panose="02020603050405020304" pitchFamily="18" charset="0"/>
              </a:rPr>
              <a:t> </a:t>
            </a:r>
            <a:r>
              <a:rPr lang="en-US" sz="3200" dirty="0" err="1">
                <a:solidFill>
                  <a:prstClr val="black"/>
                </a:solidFill>
                <a:latin typeface="+mj-lt"/>
                <a:ea typeface="Arial-Rounded" panose="020B0500000000000000" pitchFamily="34" charset="0"/>
                <a:cs typeface="Times New Roman" panose="02020603050405020304" pitchFamily="18" charset="0"/>
              </a:rPr>
              <a:t>vàng</a:t>
            </a:r>
            <a:r>
              <a:rPr lang="en-US" sz="3200" dirty="0">
                <a:solidFill>
                  <a:prstClr val="black"/>
                </a:solidFill>
                <a:latin typeface="+mj-lt"/>
                <a:ea typeface="Arial-Rounded" panose="020B0500000000000000" pitchFamily="34" charset="0"/>
                <a:cs typeface="Times New Roman" panose="02020603050405020304" pitchFamily="18" charset="0"/>
              </a:rPr>
              <a:t> đi, </a:t>
            </a:r>
            <a:r>
              <a:rPr lang="en-US" sz="3200" dirty="0" err="1">
                <a:solidFill>
                  <a:prstClr val="black"/>
                </a:solidFill>
                <a:latin typeface="+mj-lt"/>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Times New Roman" panose="02020603050405020304" pitchFamily="18" charset="0"/>
              </a:rPr>
              <a:t> </a:t>
            </a:r>
            <a:r>
              <a:rPr lang="en-US" sz="3200" dirty="0" err="1">
                <a:solidFill>
                  <a:prstClr val="black"/>
                </a:solidFill>
                <a:latin typeface="+mj-lt"/>
                <a:ea typeface="Arial-Rounded" panose="020B0500000000000000" pitchFamily="34" charset="0"/>
                <a:cs typeface="Times New Roman" panose="02020603050405020304" pitchFamily="18" charset="0"/>
              </a:rPr>
              <a:t>xanh</a:t>
            </a:r>
            <a:r>
              <a:rPr lang="en-US" sz="3200" dirty="0">
                <a:solidFill>
                  <a:prstClr val="black"/>
                </a:solidFill>
                <a:latin typeface="+mj-lt"/>
                <a:ea typeface="Arial-Rounded" panose="020B0500000000000000" pitchFamily="34" charset="0"/>
                <a:cs typeface="Times New Roman" panose="02020603050405020304" pitchFamily="18" charset="0"/>
              </a:rPr>
              <a:t> đi chậm lại</a:t>
            </a:r>
            <a:endParaRPr lang="vi-VN" sz="3200" dirty="0">
              <a:solidFill>
                <a:prstClr val="black"/>
              </a:solidFill>
              <a:latin typeface="+mj-lt"/>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1" y="3866684"/>
            <a:ext cx="4859857"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latin typeface="+mj-lt"/>
                <a:ea typeface="Arial-Rounded" panose="020B0500000000000000" pitchFamily="34" charset="0"/>
                <a:cs typeface="Arial-Rounded" panose="020B0500000000000000" pitchFamily="34" charset="0"/>
              </a:rPr>
              <a:t>B. </a:t>
            </a:r>
            <a:r>
              <a:rPr lang="en-US" sz="3000" dirty="0">
                <a:solidFill>
                  <a:prstClr val="black"/>
                </a:solidFill>
                <a:latin typeface="+mj-lt"/>
                <a:ea typeface="Arial-Rounded" panose="020B0500000000000000" pitchFamily="34" charset="0"/>
                <a:cs typeface="Arial-Rounded" panose="020B0500000000000000" pitchFamily="34" charset="0"/>
              </a:rPr>
              <a:t>Đỏ dừng lại, đèn xanh di chuyển, </a:t>
            </a:r>
            <a:r>
              <a:rPr lang="en-US" sz="3000" dirty="0">
                <a:solidFill>
                  <a:prstClr val="black"/>
                </a:solidFill>
                <a:latin typeface="+mj-lt"/>
                <a:ea typeface="Arial-Rounded" panose="020B0500000000000000" pitchFamily="34" charset="0"/>
                <a:cs typeface="Times New Roman" panose="02020603050405020304" pitchFamily="18" charset="0"/>
              </a:rPr>
              <a:t>đèn</a:t>
            </a:r>
            <a:r>
              <a:rPr lang="en-US" sz="3000" dirty="0">
                <a:solidFill>
                  <a:prstClr val="black"/>
                </a:solidFill>
                <a:latin typeface="+mj-lt"/>
                <a:ea typeface="Arial-Rounded" panose="020B0500000000000000" pitchFamily="34" charset="0"/>
                <a:cs typeface="Arial-Rounded" panose="020B0500000000000000" pitchFamily="34" charset="0"/>
              </a:rPr>
              <a:t> vàng đi </a:t>
            </a:r>
            <a:r>
              <a:rPr lang="en-US" sz="3000" dirty="0" err="1">
                <a:solidFill>
                  <a:prstClr val="black"/>
                </a:solidFill>
                <a:latin typeface="+mj-lt"/>
                <a:ea typeface="Arial-Rounded" panose="020B0500000000000000" pitchFamily="34" charset="0"/>
                <a:cs typeface="Arial-Rounded" panose="020B0500000000000000" pitchFamily="34" charset="0"/>
              </a:rPr>
              <a:t>chậm</a:t>
            </a:r>
            <a:r>
              <a:rPr lang="en-US" sz="3000" dirty="0">
                <a:solidFill>
                  <a:prstClr val="black"/>
                </a:solidFill>
                <a:latin typeface="+mj-lt"/>
                <a:ea typeface="Arial-Rounded" panose="020B0500000000000000" pitchFamily="34" charset="0"/>
                <a:cs typeface="Arial-Rounded" panose="020B0500000000000000" pitchFamily="34" charset="0"/>
              </a:rPr>
              <a:t> </a:t>
            </a:r>
            <a:r>
              <a:rPr lang="en-US" sz="3000" dirty="0" err="1">
                <a:solidFill>
                  <a:prstClr val="black"/>
                </a:solidFill>
                <a:latin typeface="+mj-lt"/>
                <a:ea typeface="Arial-Rounded" panose="020B0500000000000000" pitchFamily="34" charset="0"/>
                <a:cs typeface="Arial-Rounded" panose="020B0500000000000000" pitchFamily="34" charset="0"/>
              </a:rPr>
              <a:t>lại</a:t>
            </a:r>
            <a:r>
              <a:rPr lang="en-US" sz="3000" dirty="0">
                <a:solidFill>
                  <a:prstClr val="black"/>
                </a:solidFill>
                <a:latin typeface="+mj-lt"/>
                <a:ea typeface="Arial-Rounded" panose="020B0500000000000000" pitchFamily="34" charset="0"/>
                <a:cs typeface="Arial-Rounded" panose="020B0500000000000000" pitchFamily="34" charset="0"/>
              </a:rPr>
              <a:t>. </a:t>
            </a:r>
            <a:endParaRPr lang="vi-VN" sz="30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95401" y="5093497"/>
            <a:ext cx="4684666" cy="10787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ea typeface="Arial-Rounded" panose="020B0500000000000000" pitchFamily="34" charset="0"/>
                <a:cs typeface="Times New Roman" panose="02020603050405020304" pitchFamily="18" charset="0"/>
              </a:rPr>
              <a:t>Đèn</a:t>
            </a:r>
            <a:r>
              <a:rPr lang="en-US" sz="3200" dirty="0">
                <a:solidFill>
                  <a:prstClr val="black"/>
                </a:solidFill>
                <a:ea typeface="Arial-Rounded" panose="020B0500000000000000" pitchFamily="34" charset="0"/>
                <a:cs typeface="Times New Roman" panose="02020603050405020304" pitchFamily="18" charset="0"/>
              </a:rPr>
              <a:t> </a:t>
            </a:r>
            <a:r>
              <a:rPr lang="en-US" sz="3200" dirty="0" err="1">
                <a:solidFill>
                  <a:prstClr val="black"/>
                </a:solidFill>
                <a:ea typeface="Arial-Rounded" panose="020B0500000000000000" pitchFamily="34" charset="0"/>
                <a:cs typeface="Times New Roman" panose="02020603050405020304" pitchFamily="18" charset="0"/>
              </a:rPr>
              <a:t>đ</a:t>
            </a:r>
            <a:r>
              <a:rPr lang="en-US" sz="3200" dirty="0" err="1">
                <a:solidFill>
                  <a:prstClr val="black"/>
                </a:solidFill>
                <a:latin typeface="+mj-lt"/>
                <a:ea typeface="Arial-Rounded" panose="020B0500000000000000" pitchFamily="34" charset="0"/>
                <a:cs typeface="Arial-Rounded" panose="020B0500000000000000" pitchFamily="34" charset="0"/>
              </a:rPr>
              <a:t>ỏ</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đi</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Arial-Rounded" panose="020B0500000000000000" pitchFamily="34" charset="0"/>
              </a:rPr>
              <a:t> vàng đi chậm </a:t>
            </a:r>
            <a:r>
              <a:rPr lang="en-US" sz="3200" dirty="0" err="1">
                <a:solidFill>
                  <a:prstClr val="black"/>
                </a:solidFill>
                <a:latin typeface="+mj-lt"/>
                <a:ea typeface="Arial-Rounded" panose="020B0500000000000000" pitchFamily="34" charset="0"/>
                <a:cs typeface="Arial-Rounded" panose="020B0500000000000000" pitchFamily="34" charset="0"/>
              </a:rPr>
              <a:t>lại</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Arial-Rounded" panose="020B0500000000000000" pitchFamily="34" charset="0"/>
              </a:rPr>
              <a:t> xanh dừng</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14790"/>
            <a:ext cx="4886360" cy="105740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D. </a:t>
            </a:r>
            <a:r>
              <a:rPr lang="en-US" sz="3200" dirty="0" err="1">
                <a:solidFill>
                  <a:prstClr val="black"/>
                </a:solidFill>
                <a:latin typeface="+mj-lt"/>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Times New Roman" panose="02020603050405020304" pitchFamily="18" charset="0"/>
              </a:rPr>
              <a:t> </a:t>
            </a:r>
            <a:r>
              <a:rPr lang="en-US" sz="3200" dirty="0" err="1">
                <a:solidFill>
                  <a:prstClr val="black"/>
                </a:solidFill>
                <a:latin typeface="+mj-lt"/>
                <a:ea typeface="Arial-Rounded" panose="020B0500000000000000" pitchFamily="34" charset="0"/>
                <a:cs typeface="Times New Roman" panose="02020603050405020304" pitchFamily="18" charset="0"/>
              </a:rPr>
              <a:t>xanh</a:t>
            </a:r>
            <a:r>
              <a:rPr lang="en-US" sz="3200" dirty="0">
                <a:solidFill>
                  <a:prstClr val="black"/>
                </a:solidFill>
                <a:latin typeface="+mj-lt"/>
                <a:ea typeface="Arial-Rounded" panose="020B0500000000000000" pitchFamily="34" charset="0"/>
                <a:cs typeface="Arial-Rounded" panose="020B0500000000000000" pitchFamily="34" charset="0"/>
              </a:rPr>
              <a:t> dừng, </a:t>
            </a:r>
            <a:r>
              <a:rPr lang="en-US" sz="3200" dirty="0" err="1">
                <a:solidFill>
                  <a:prstClr val="black"/>
                </a:solidFill>
                <a:ea typeface="Arial-Rounded" panose="020B0500000000000000" pitchFamily="34" charset="0"/>
                <a:cs typeface="Times New Roman" panose="02020603050405020304" pitchFamily="18" charset="0"/>
              </a:rPr>
              <a:t>đèn</a:t>
            </a:r>
            <a:r>
              <a:rPr lang="en-US" sz="3200" dirty="0">
                <a:solidFill>
                  <a:prstClr val="black"/>
                </a:solidFill>
                <a:ea typeface="Arial-Rounded" panose="020B0500000000000000" pitchFamily="34" charset="0"/>
                <a:cs typeface="Times New Roman" panose="02020603050405020304" pitchFamily="18" charset="0"/>
              </a:rPr>
              <a:t> </a:t>
            </a:r>
            <a:r>
              <a:rPr lang="en-US" sz="3200" dirty="0" err="1">
                <a:solidFill>
                  <a:prstClr val="black"/>
                </a:solidFill>
                <a:latin typeface="+mj-lt"/>
                <a:ea typeface="Arial-Rounded" panose="020B0500000000000000" pitchFamily="34" charset="0"/>
                <a:cs typeface="Arial-Rounded" panose="020B0500000000000000" pitchFamily="34" charset="0"/>
              </a:rPr>
              <a:t>đỏ</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đi</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ea typeface="Arial-Rounded" panose="020B0500000000000000" pitchFamily="34" charset="0"/>
                <a:cs typeface="Times New Roman" panose="02020603050405020304" pitchFamily="18" charset="0"/>
              </a:rPr>
              <a:t>đèn</a:t>
            </a:r>
            <a:r>
              <a:rPr lang="en-US" sz="3200" dirty="0">
                <a:solidFill>
                  <a:prstClr val="black"/>
                </a:solidFill>
                <a:latin typeface="+mj-lt"/>
                <a:ea typeface="Arial-Rounded" panose="020B0500000000000000" pitchFamily="34" charset="0"/>
                <a:cs typeface="Arial-Rounded" panose="020B0500000000000000" pitchFamily="34" charset="0"/>
              </a:rPr>
              <a:t> vàng </a:t>
            </a:r>
            <a:r>
              <a:rPr lang="en-US" sz="3200" dirty="0" err="1">
                <a:solidFill>
                  <a:prstClr val="black"/>
                </a:solidFill>
                <a:latin typeface="+mj-lt"/>
                <a:ea typeface="Arial-Rounded" panose="020B0500000000000000" pitchFamily="34" charset="0"/>
                <a:cs typeface="Arial-Rounded" panose="020B0500000000000000" pitchFamily="34" charset="0"/>
              </a:rPr>
              <a:t>chậm</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lại</a:t>
            </a:r>
            <a:r>
              <a:rPr lang="en-US" sz="3200" dirty="0">
                <a:solidFill>
                  <a:prstClr val="black"/>
                </a:solidFill>
                <a:latin typeface="+mj-lt"/>
                <a:ea typeface="Arial-Rounded" panose="020B0500000000000000" pitchFamily="34" charset="0"/>
                <a:cs typeface="Arial-Rounded" panose="020B0500000000000000" pitchFamily="34" charset="0"/>
              </a:rPr>
              <a:t>.</a:t>
            </a:r>
            <a:endParaRPr lang="vi-VN" sz="32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5049" y="43447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6600" y="559349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5200" y="3948321"/>
            <a:ext cx="672128" cy="467359"/>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812" y="5581541"/>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438400" y="976514"/>
            <a:ext cx="7620000" cy="1200329"/>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 nêu công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đèn giao thông: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vàng,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676400" y="3866037"/>
            <a:ext cx="4172901"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 </a:t>
            </a:r>
            <a:r>
              <a:rPr lang="en-US" sz="3200" dirty="0" err="1">
                <a:solidFill>
                  <a:prstClr val="black"/>
                </a:solidFill>
                <a:latin typeface="+mj-lt"/>
                <a:ea typeface="Arial-Rounded" panose="020B0500000000000000" pitchFamily="34" charset="0"/>
                <a:cs typeface="Arial-Rounded" panose="020B0500000000000000" pitchFamily="34" charset="0"/>
              </a:rPr>
              <a:t>Màu</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đỏ</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43302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 ba đáp án trên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76401" y="4938130"/>
            <a:ext cx="4172900"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Màu</a:t>
            </a:r>
            <a:r>
              <a:rPr lang="en-US" sz="3200" dirty="0">
                <a:solidFill>
                  <a:prstClr val="black"/>
                </a:solidFill>
                <a:latin typeface="+mj-lt"/>
                <a:ea typeface="Arial-Rounded" panose="020B0500000000000000" pitchFamily="34" charset="0"/>
                <a:cs typeface="Arial-Rounded" panose="020B0500000000000000" pitchFamily="34" charset="0"/>
              </a:rPr>
              <a:t> xanh</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3866037"/>
            <a:ext cx="4330260"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272" y="407365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459" y="412114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7136" y="508071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474" y="5092166"/>
            <a:ext cx="672129" cy="590658"/>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304800" y="487002"/>
            <a:ext cx="1188719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993259" y="1066800"/>
            <a:ext cx="6934200" cy="646331"/>
          </a:xfrm>
          <a:prstGeom prst="rect">
            <a:avLst/>
          </a:prstGeom>
          <a:noFill/>
        </p:spPr>
        <p:txBody>
          <a:bodyPr wrap="square" rtlCol="0">
            <a:spAutoFit/>
          </a:bodyPr>
          <a:lstStyle/>
          <a:p>
            <a:pPr algn="ct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giao</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533400" y="3644739"/>
            <a:ext cx="5529073"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600" dirty="0">
                <a:solidFill>
                  <a:prstClr val="black"/>
                </a:solidFill>
                <a:latin typeface="+mj-lt"/>
                <a:ea typeface="Arial-Rounded" panose="020B0500000000000000" pitchFamily="34" charset="0"/>
                <a:cs typeface="Arial-Rounded" panose="020B0500000000000000" pitchFamily="34" charset="0"/>
              </a:rPr>
              <a:t>A.</a:t>
            </a:r>
            <a:r>
              <a:rPr lang="vi-VN" sz="2000" dirty="0">
                <a:latin typeface="+mj-lt"/>
              </a:rPr>
              <a:t>. </a:t>
            </a:r>
            <a:r>
              <a:rPr lang="vi-VN" sz="3200" dirty="0">
                <a:solidFill>
                  <a:schemeClr val="tx1"/>
                </a:solidFill>
                <a:latin typeface="+mj-lt"/>
                <a:ea typeface="Arial-Rounded" panose="020B0500000000000000" pitchFamily="34" charset="0"/>
                <a:cs typeface="Arial-Rounded" panose="020B0500000000000000" pitchFamily="34" charset="0"/>
              </a:rPr>
              <a:t>Người điều khiển, người sử dụng phương tiện tham gia giao thông đường bộ</a:t>
            </a:r>
            <a:endParaRPr lang="vi-VN" sz="4800" dirty="0">
              <a:solidFill>
                <a:schemeClr val="tx1"/>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98764" y="5257855"/>
            <a:ext cx="5164636"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Cả ba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3595602"/>
            <a:ext cx="5198626"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 điều khiển, dẫn dắt súc vật</a:t>
            </a:r>
          </a:p>
        </p:txBody>
      </p:sp>
      <p:sp>
        <p:nvSpPr>
          <p:cNvPr id="15" name="Rectangle 14">
            <a:extLst>
              <a:ext uri="{FF2B5EF4-FFF2-40B4-BE49-F238E27FC236}">
                <a16:creationId xmlns:a16="http://schemas.microsoft.com/office/drawing/2014/main" id="{8565BC8A-4762-432C-A0A3-39D72E6C2A3C}"/>
              </a:ext>
            </a:extLst>
          </p:cNvPr>
          <p:cNvSpPr/>
          <p:nvPr/>
        </p:nvSpPr>
        <p:spPr>
          <a:xfrm>
            <a:off x="533400" y="5257854"/>
            <a:ext cx="5588707"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 </a:t>
            </a:r>
            <a:r>
              <a:rPr lang="en-US" sz="3200" dirty="0">
                <a:solidFill>
                  <a:prstClr val="black"/>
                </a:solidFill>
                <a:latin typeface="+mj-lt"/>
                <a:ea typeface="Arial-Rounded" panose="020B0500000000000000" pitchFamily="34" charset="0"/>
                <a:cs typeface="Arial-Rounded" panose="020B0500000000000000" pitchFamily="34" charset="0"/>
              </a:rPr>
              <a:t>C. </a:t>
            </a:r>
            <a:r>
              <a:rPr lang="vi-VN" sz="3200" dirty="0">
                <a:solidFill>
                  <a:prstClr val="black"/>
                </a:solidFill>
                <a:latin typeface="+mj-lt"/>
                <a:ea typeface="Arial-Rounded" panose="020B0500000000000000" pitchFamily="34" charset="0"/>
                <a:cs typeface="Arial-Rounded" panose="020B0500000000000000" pitchFamily="34" charset="0"/>
              </a:rPr>
              <a:t>Người đi bộ trên đường bộ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854" y="461912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672" y="542213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4800" y="539965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4388" y="4383014"/>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304799" y="113434"/>
            <a:ext cx="12496800" cy="3526196"/>
            <a:chOff x="-297536" y="487002"/>
            <a:chExt cx="9273195"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297536" y="487002"/>
              <a:ext cx="1933403" cy="3526196"/>
            </a:xfrm>
            <a:prstGeom prst="rect">
              <a:avLst/>
            </a:prstGeom>
          </p:spPr>
        </p:pic>
      </p:grpSp>
      <p:sp>
        <p:nvSpPr>
          <p:cNvPr id="26" name="TextBox 25"/>
          <p:cNvSpPr txBox="1"/>
          <p:nvPr/>
        </p:nvSpPr>
        <p:spPr>
          <a:xfrm>
            <a:off x="2209800" y="573639"/>
            <a:ext cx="7780379" cy="1323439"/>
          </a:xfrm>
          <a:prstGeom prst="rect">
            <a:avLst/>
          </a:prstGeom>
          <a:noFill/>
        </p:spPr>
        <p:txBody>
          <a:bodyPr wrap="square" rtlCol="0">
            <a:spAutoFit/>
          </a:bodyPr>
          <a:lstStyle/>
          <a:p>
            <a:pPr algn="ctr"/>
            <a:r>
              <a:rPr lang="vi-VN" sz="4000" b="1" dirty="0">
                <a:solidFill>
                  <a:schemeClr val="bg1"/>
                </a:solidFill>
                <a:latin typeface="+mj-lt"/>
                <a:ea typeface="Arial-Rounded" panose="020B0500000000000000" pitchFamily="34" charset="0"/>
                <a:cs typeface="Arial-Rounded" panose="020B0500000000000000" pitchFamily="34" charset="0"/>
              </a:rPr>
              <a:t> "Người tham gia giao thông đường bộ</a:t>
            </a:r>
            <a:r>
              <a:rPr lang="en-US" sz="4000" b="1" dirty="0">
                <a:solidFill>
                  <a:schemeClr val="bg1"/>
                </a:solidFill>
                <a:latin typeface="+mj-lt"/>
                <a:ea typeface="Arial-Rounded" panose="020B0500000000000000" pitchFamily="34" charset="0"/>
                <a:cs typeface="Arial-Rounded" panose="020B0500000000000000" pitchFamily="34" charset="0"/>
              </a:rPr>
              <a:t>” </a:t>
            </a:r>
            <a:r>
              <a:rPr lang="vi-VN" sz="4000" b="1" dirty="0">
                <a:solidFill>
                  <a:schemeClr val="bg1"/>
                </a:solidFill>
                <a:latin typeface="+mj-lt"/>
                <a:ea typeface="Arial-Rounded" panose="020B0500000000000000" pitchFamily="34" charset="0"/>
                <a:cs typeface="Arial-Rounded" panose="020B0500000000000000" pitchFamily="34" charset="0"/>
              </a:rPr>
              <a:t>gồm những </a:t>
            </a:r>
            <a:r>
              <a:rPr lang="en-US" sz="4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ai</a:t>
            </a:r>
            <a:r>
              <a:rPr lang="en-US" sz="4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33789"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xanh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633788" y="483594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D. </a:t>
            </a:r>
            <a:r>
              <a:rPr lang="en-US" sz="3600" dirty="0">
                <a:solidFill>
                  <a:prstClr val="black"/>
                </a:solidFill>
                <a:latin typeface="+mj-lt"/>
                <a:ea typeface="Arial-Rounded" panose="020B0500000000000000" pitchFamily="34" charset="0"/>
                <a:cs typeface="Arial-Rounded" panose="020B0500000000000000" pitchFamily="34" charset="0"/>
              </a:rPr>
              <a:t>Cả ba ý trên</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732" y="491083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2495" y="39817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0" y="487002"/>
            <a:ext cx="1203959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743200" y="869559"/>
            <a:ext cx="6699295" cy="2308324"/>
          </a:xfrm>
          <a:prstGeom prst="rect">
            <a:avLst/>
          </a:prstGeom>
          <a:noFill/>
        </p:spPr>
        <p:txBody>
          <a:bodyPr wrap="square" rtlCol="0">
            <a:spAutoFit/>
          </a:bodyPr>
          <a:lstStyle/>
          <a:p>
            <a:pPr algn="just"/>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thiện</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Xe</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cộ cần phải dừng lại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 </a:t>
            </a: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490614" y="3813549"/>
            <a:ext cx="4511227" cy="93130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hiểm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490614" y="4875642"/>
            <a:ext cx="4511225" cy="99175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lộn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xộn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hiểm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3813548"/>
            <a:ext cx="3897534" cy="10620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đúc</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04141" y="4938208"/>
            <a:ext cx="389753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D. </a:t>
            </a:r>
            <a:r>
              <a:rPr lang="en-US" sz="3200" dirty="0" err="1">
                <a:solidFill>
                  <a:prstClr val="black"/>
                </a:solidFill>
                <a:latin typeface="+mj-lt"/>
                <a:ea typeface="Arial-Rounded" panose="020B0500000000000000" pitchFamily="34" charset="0"/>
                <a:cs typeface="Arial-Rounded" panose="020B0500000000000000" pitchFamily="34" charset="0"/>
              </a:rPr>
              <a:t>vắng</a:t>
            </a:r>
            <a:r>
              <a:rPr lang="en-US" sz="3200" dirty="0">
                <a:solidFill>
                  <a:prstClr val="black"/>
                </a:solidFill>
                <a:latin typeface="+mj-lt"/>
                <a:ea typeface="Arial-Rounded" panose="020B0500000000000000" pitchFamily="34" charset="0"/>
                <a:cs typeface="Arial-Rounded" panose="020B0500000000000000" pitchFamily="34" charset="0"/>
              </a:rPr>
              <a:t> </a:t>
            </a:r>
            <a:r>
              <a:rPr lang="en-US" sz="3200" dirty="0" err="1">
                <a:solidFill>
                  <a:prstClr val="black"/>
                </a:solidFill>
                <a:latin typeface="+mj-lt"/>
                <a:ea typeface="Arial-Rounded" panose="020B0500000000000000" pitchFamily="34" charset="0"/>
                <a:cs typeface="Arial-Rounded" panose="020B0500000000000000" pitchFamily="34" charset="0"/>
              </a:rPr>
              <a:t>vẻ</a:t>
            </a:r>
            <a:endParaRPr lang="vi-VN" sz="32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033" y="392211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5765" y="5195416"/>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3190" y="5102670"/>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2556" y="4074013"/>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 y="487002"/>
            <a:ext cx="11887200"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971800" y="916851"/>
            <a:ext cx="6586524" cy="1754326"/>
          </a:xfrm>
          <a:prstGeom prst="rect">
            <a:avLst/>
          </a:prstGeom>
          <a:noFill/>
        </p:spPr>
        <p:txBody>
          <a:bodyPr wrap="square" rtlCol="0">
            <a:spAutoFit/>
          </a:bodyPr>
          <a:lstStyle/>
          <a:p>
            <a:pPr algn="just"/>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Nếu</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không</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có</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đèn</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giao</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thông</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thì</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việc</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đi</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lại</a:t>
            </a:r>
            <a:r>
              <a:rPr lang="en-US" sz="3600" b="1" dirty="0">
                <a:solidFill>
                  <a:prstClr val="white"/>
                </a:solidFill>
                <a:latin typeface="+mj-lt"/>
                <a:ea typeface="Arial-Rounded" panose="020B0500000000000000" pitchFamily="34" charset="0"/>
                <a:cs typeface="Arial-Rounded" panose="020B0500000000000000" pitchFamily="34" charset="0"/>
              </a:rPr>
              <a:t> ở </a:t>
            </a:r>
            <a:r>
              <a:rPr lang="en-US" sz="3600" b="1" dirty="0" err="1">
                <a:solidFill>
                  <a:prstClr val="white"/>
                </a:solidFill>
                <a:latin typeface="+mj-lt"/>
                <a:ea typeface="Arial-Rounded" panose="020B0500000000000000" pitchFamily="34" charset="0"/>
                <a:cs typeface="Arial-Rounded" panose="020B0500000000000000" pitchFamily="34" charset="0"/>
              </a:rPr>
              <a:t>các</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đường</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phố</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sẽ</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như</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thế</a:t>
            </a:r>
            <a:r>
              <a:rPr lang="en-US" sz="3600" b="1" dirty="0">
                <a:solidFill>
                  <a:prstClr val="white"/>
                </a:solidFill>
                <a:latin typeface="+mj-lt"/>
                <a:ea typeface="Arial-Rounded" panose="020B0500000000000000" pitchFamily="34" charset="0"/>
                <a:cs typeface="Arial-Rounded" panose="020B0500000000000000" pitchFamily="34" charset="0"/>
              </a:rPr>
              <a:t> </a:t>
            </a:r>
            <a:r>
              <a:rPr lang="en-US" sz="3600" b="1" dirty="0" err="1">
                <a:solidFill>
                  <a:prstClr val="white"/>
                </a:solidFill>
                <a:latin typeface="+mj-lt"/>
                <a:ea typeface="Arial-Rounded" panose="020B0500000000000000" pitchFamily="34" charset="0"/>
                <a:cs typeface="Arial-Rounded" panose="020B0500000000000000" pitchFamily="34" charset="0"/>
              </a:rPr>
              <a:t>nào</a:t>
            </a:r>
            <a:r>
              <a:rPr lang="en-US" sz="3600" b="1" dirty="0">
                <a:solidFill>
                  <a:prstClr val="white"/>
                </a:solidFill>
                <a:latin typeface="+mj-lt"/>
                <a:ea typeface="Arial-Rounded" panose="020B0500000000000000" pitchFamily="34" charset="0"/>
                <a:cs typeface="Arial-Rounded" panose="020B0500000000000000" pitchFamily="34" charset="0"/>
              </a:rPr>
              <a:t> </a:t>
            </a:r>
            <a:r>
              <a:rPr lang="vi-VN" sz="3600" b="1" dirty="0">
                <a:solidFill>
                  <a:prstClr val="white"/>
                </a:solidFill>
                <a:latin typeface="+mj-lt"/>
                <a:ea typeface="Arial-Rounded" panose="020B0500000000000000" pitchFamily="34" charset="0"/>
                <a:cs typeface="Arial-Rounded" panose="020B0500000000000000" pitchFamily="34" charset="0"/>
              </a:rPr>
              <a:t>?</a:t>
            </a:r>
            <a:endParaRPr lang="en-US" b="1" dirty="0">
              <a:solidFill>
                <a:prstClr val="white"/>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8EA3B8-151F-4920-ADD0-578939F13291}">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2.xml><?xml version="1.0" encoding="utf-8"?>
<ds:datastoreItem xmlns:ds="http://schemas.openxmlformats.org/officeDocument/2006/customXml" ds:itemID="{69EC027C-BD0A-4262-AF0C-AFEF4885C957}">
  <ds:schemaRefs>
    <ds:schemaRef ds:uri="http://schemas.microsoft.com/sharepoint/v3/contenttype/forms"/>
  </ds:schemaRefs>
</ds:datastoreItem>
</file>

<file path=customXml/itemProps3.xml><?xml version="1.0" encoding="utf-8"?>
<ds:datastoreItem xmlns:ds="http://schemas.openxmlformats.org/officeDocument/2006/customXml" ds:itemID="{67376300-FB8F-4B42-9772-8026B8758117}"/>
</file>

<file path=docProps/app.xml><?xml version="1.0" encoding="utf-8"?>
<Properties xmlns="http://schemas.openxmlformats.org/officeDocument/2006/extended-properties" xmlns:vt="http://schemas.openxmlformats.org/officeDocument/2006/docPropsVTypes">
  <TotalTime>591</TotalTime>
  <Words>765</Words>
  <Application>Microsoft Office PowerPoint</Application>
  <PresentationFormat>Widescreen</PresentationFormat>
  <Paragraphs>120</Paragraphs>
  <Slides>23</Slides>
  <Notes>4</Notes>
  <HiddenSlides>0</HiddenSlides>
  <MMClips>2</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68</cp:revision>
  <dcterms:created xsi:type="dcterms:W3CDTF">2020-04-20T08:23:47Z</dcterms:created>
  <dcterms:modified xsi:type="dcterms:W3CDTF">2024-03-14T02:14:37Z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