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entation.xml" ContentType="application/vnd.openxmlformats-officedocument.presentationml.presentation.main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8.xml" ContentType="application/vnd.openxmlformats-officedocument.presentationml.slide+xml"/>
  <Override PartName="/ppt/slides/slide29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9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3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  <p:sldMasterId id="2147483694" r:id="rId4"/>
    <p:sldMasterId id="2147483707" r:id="rId5"/>
    <p:sldMasterId id="2147483719" r:id="rId6"/>
    <p:sldMasterId id="2147483725" r:id="rId7"/>
  </p:sldMasterIdLst>
  <p:notesMasterIdLst>
    <p:notesMasterId r:id="rId48"/>
  </p:notesMasterIdLst>
  <p:handoutMasterIdLst>
    <p:handoutMasterId r:id="rId49"/>
  </p:handoutMasterIdLst>
  <p:sldIdLst>
    <p:sldId id="3402" r:id="rId8"/>
    <p:sldId id="3403" r:id="rId9"/>
    <p:sldId id="3404" r:id="rId10"/>
    <p:sldId id="3405" r:id="rId11"/>
    <p:sldId id="3406" r:id="rId12"/>
    <p:sldId id="3407" r:id="rId13"/>
    <p:sldId id="3408" r:id="rId14"/>
    <p:sldId id="256" r:id="rId15"/>
    <p:sldId id="3409" r:id="rId16"/>
    <p:sldId id="3410" r:id="rId17"/>
    <p:sldId id="257" r:id="rId18"/>
    <p:sldId id="289" r:id="rId19"/>
    <p:sldId id="3411" r:id="rId20"/>
    <p:sldId id="3412" r:id="rId21"/>
    <p:sldId id="3426" r:id="rId22"/>
    <p:sldId id="3454" r:id="rId23"/>
    <p:sldId id="3472" r:id="rId24"/>
    <p:sldId id="3473" r:id="rId25"/>
    <p:sldId id="3474" r:id="rId26"/>
    <p:sldId id="3475" r:id="rId27"/>
    <p:sldId id="3476" r:id="rId28"/>
    <p:sldId id="3477" r:id="rId29"/>
    <p:sldId id="3478" r:id="rId30"/>
    <p:sldId id="3479" r:id="rId31"/>
    <p:sldId id="3481" r:id="rId32"/>
    <p:sldId id="3462" r:id="rId33"/>
    <p:sldId id="3482" r:id="rId34"/>
    <p:sldId id="3483" r:id="rId35"/>
    <p:sldId id="3484" r:id="rId36"/>
    <p:sldId id="3463" r:id="rId37"/>
    <p:sldId id="267" r:id="rId38"/>
    <p:sldId id="3420" r:id="rId39"/>
    <p:sldId id="3485" r:id="rId40"/>
    <p:sldId id="3425" r:id="rId41"/>
    <p:sldId id="3441" r:id="rId42"/>
    <p:sldId id="3442" r:id="rId43"/>
    <p:sldId id="3470" r:id="rId44"/>
    <p:sldId id="3443" r:id="rId45"/>
    <p:sldId id="3471" r:id="rId46"/>
    <p:sldId id="3424" r:id="rId47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3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85" y="53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tags" Target="tags/tag1.xml"/><Relationship Id="rId55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2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Relationship Id="rId57" Type="http://schemas.openxmlformats.org/officeDocument/2006/relationships/customXml" Target="../customXml/item3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2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240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37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29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96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8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331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32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7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1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9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6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2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0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2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1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4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4763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762"/>
      </p:ext>
    </p:extLst>
  </p:cSld>
  <p:clrMapOvr>
    <a:masterClrMapping/>
  </p:clrMapOvr>
  <p:transition spd="slow" advTm="5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96061"/>
      </p:ext>
    </p:extLst>
  </p:cSld>
  <p:clrMapOvr>
    <a:masterClrMapping/>
  </p:clrMapOvr>
  <p:transition spd="slow" advTm="5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14531"/>
      </p:ext>
    </p:extLst>
  </p:cSld>
  <p:clrMapOvr>
    <a:masterClrMapping/>
  </p:clrMapOvr>
  <p:transition spd="slow" advTm="5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4832"/>
      </p:ext>
    </p:extLst>
  </p:cSld>
  <p:clrMapOvr>
    <a:masterClrMapping/>
  </p:clrMapOvr>
  <p:transition spd="slow" advTm="5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0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9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12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832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435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6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378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69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2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2022/3/16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51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 spd="slow" advTm="500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8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26" Type="http://schemas.microsoft.com/office/2007/relationships/hdphoto" Target="../media/hdphoto13.wdp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slide" Target="slide5.xml"/><Relationship Id="rId17" Type="http://schemas.openxmlformats.org/officeDocument/2006/relationships/slide" Target="slide4.xml"/><Relationship Id="rId25" Type="http://schemas.openxmlformats.org/officeDocument/2006/relationships/image" Target="../media/image33.png"/><Relationship Id="rId2" Type="http://schemas.openxmlformats.org/officeDocument/2006/relationships/image" Target="../media/image20.jpg"/><Relationship Id="rId16" Type="http://schemas.openxmlformats.org/officeDocument/2006/relationships/slide" Target="slide7.xml"/><Relationship Id="rId20" Type="http://schemas.microsoft.com/office/2007/relationships/hdphoto" Target="../media/hdphoto11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3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Relationship Id="rId27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48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63.sv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6" Type="http://schemas.openxmlformats.org/officeDocument/2006/relationships/image" Target="../media/image57.sv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4.svg"/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Relationship Id="rId6" Type="http://schemas.openxmlformats.org/officeDocument/2006/relationships/image" Target="../media/image67.svg"/><Relationship Id="rId11" Type="http://schemas.openxmlformats.org/officeDocument/2006/relationships/image" Target="../media/image72.sv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2D853E3-C6EC-4BA4-9008-4DF718574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1975249" y="1319740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680196" y="2425409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1125798" y="70341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761671" y="83067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9853157" y="3627767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1746470" y="2982830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xmlns="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7461" y="4998720"/>
            <a:ext cx="1082490" cy="1891726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xmlns="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-182880" y="4998720"/>
            <a:ext cx="1206471" cy="18546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D4EFB8-585D-4842-8957-E976DD2DE0A4}"/>
              </a:ext>
            </a:extLst>
          </p:cNvPr>
          <p:cNvSpPr txBox="1"/>
          <p:nvPr/>
        </p:nvSpPr>
        <p:spPr>
          <a:xfrm>
            <a:off x="892099" y="32984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altLang="en-US" sz="3200" b="1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9137A6-0B99-462F-8AB7-DCF03AB7E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0021"/>
            <a:ext cx="10866922" cy="60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84821"/>
            <a:ext cx="12001499" cy="81383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Tuân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đảm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endParaRPr lang="zh-CN" altLang="en-US" sz="40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0890" y="3249728"/>
            <a:ext cx="1809548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490890" y="4907084"/>
            <a:ext cx="191542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7817447-5821-4DC0-98D8-60FFDF5802FC}"/>
              </a:ext>
            </a:extLst>
          </p:cNvPr>
          <p:cNvSpPr/>
          <p:nvPr/>
        </p:nvSpPr>
        <p:spPr>
          <a:xfrm flipV="1">
            <a:off x="6182628" y="5467159"/>
            <a:ext cx="1296201" cy="45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984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0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794447" y="413112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xmlns="" id="{00C593E3-9D3E-4D99-A426-6E51F4BAB352}"/>
              </a:ext>
            </a:extLst>
          </p:cNvPr>
          <p:cNvSpPr txBox="1"/>
          <p:nvPr/>
        </p:nvSpPr>
        <p:spPr>
          <a:xfrm>
            <a:off x="4696607" y="1277558"/>
            <a:ext cx="4658055" cy="126498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ngã</a:t>
            </a:r>
            <a:r>
              <a:rPr lang="en-US" altLang="zh-CN" sz="48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ba</a:t>
            </a:r>
            <a:endParaRPr lang="zh-CN" altLang="en-US" sz="48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76850" y="234416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261191" y="2704786"/>
            <a:ext cx="2440218" cy="2402392"/>
          </a:xfrm>
          <a:prstGeom prst="rect">
            <a:avLst/>
          </a:prstGeom>
        </p:spPr>
      </p:pic>
      <p:sp>
        <p:nvSpPr>
          <p:cNvPr id="12" name="TextBox 28">
            <a:extLst>
              <a:ext uri="{FF2B5EF4-FFF2-40B4-BE49-F238E27FC236}">
                <a16:creationId xmlns:a16="http://schemas.microsoft.com/office/drawing/2014/main" xmlns="" id="{FC5FDCF4-7186-4D1C-B27C-09BE8B800BE0}"/>
              </a:ext>
            </a:extLst>
          </p:cNvPr>
          <p:cNvSpPr txBox="1"/>
          <p:nvPr/>
        </p:nvSpPr>
        <p:spPr>
          <a:xfrm>
            <a:off x="882768" y="3009421"/>
            <a:ext cx="4378423" cy="1077575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ngã</a:t>
            </a:r>
            <a:r>
              <a:rPr lang="en-US" altLang="zh-CN" sz="4000" b="1" kern="0" dirty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tư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FDD35185-D0DE-4400-9E0C-151E8EE6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842144" y="3039365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xmlns="" id="{227B2353-D364-4FF1-BC67-B6070CE95A21}"/>
              </a:ext>
            </a:extLst>
          </p:cNvPr>
          <p:cNvSpPr txBox="1"/>
          <p:nvPr/>
        </p:nvSpPr>
        <p:spPr>
          <a:xfrm>
            <a:off x="8068494" y="3060303"/>
            <a:ext cx="4123506" cy="1077575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đ</a:t>
            </a:r>
            <a:r>
              <a:rPr lang="en-US" altLang="zh-CN" sz="4000" b="1" kern="0" noProof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iều</a:t>
            </a:r>
            <a:r>
              <a:rPr lang="en-US" altLang="zh-CN" sz="4000" b="1" kern="0" noProof="0" dirty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noProof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khiển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BA6C8D53-DE02-4F70-9D37-2193342D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91694" y="3033500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8">
            <a:extLst>
              <a:ext uri="{FF2B5EF4-FFF2-40B4-BE49-F238E27FC236}">
                <a16:creationId xmlns:a16="http://schemas.microsoft.com/office/drawing/2014/main" xmlns="" id="{C5057968-C5AD-4AA6-893D-6DEB815626FF}"/>
              </a:ext>
            </a:extLst>
          </p:cNvPr>
          <p:cNvSpPr txBox="1"/>
          <p:nvPr/>
        </p:nvSpPr>
        <p:spPr>
          <a:xfrm>
            <a:off x="4614969" y="5529519"/>
            <a:ext cx="4658055" cy="126498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tuân</a:t>
            </a:r>
            <a:r>
              <a:rPr lang="en-US" altLang="zh-CN" sz="48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thủ</a:t>
            </a:r>
            <a:endParaRPr lang="zh-CN" altLang="en-US" sz="48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357ACC73-1A00-4100-B24F-046CF47DD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4359">
            <a:off x="6138875" y="480041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9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1466318" y="819149"/>
            <a:ext cx="973508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đảm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pic>
        <p:nvPicPr>
          <p:cNvPr id="8" name="图片 8" descr="9">
            <a:extLst>
              <a:ext uri="{FF2B5EF4-FFF2-40B4-BE49-F238E27FC236}">
                <a16:creationId xmlns:a16="http://schemas.microsoft.com/office/drawing/2014/main" xmlns="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91944" y="269727"/>
            <a:ext cx="12192000" cy="687847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Tuân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đảm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1358751" y="883139"/>
            <a:ext cx="346752" cy="331935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2865256" y="1491865"/>
            <a:ext cx="346752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6275069" y="2168555"/>
            <a:ext cx="346752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632902" y="2738746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1441777" y="3668711"/>
            <a:ext cx="285316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0387761" y="3580527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2731379" y="1837798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6104951" y="2361680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2513973" y="2933497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346302" y="3478859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180496" y="4107257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7075466" y="452972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ưu đồ: Đường kết nối 14">
            <a:extLst>
              <a:ext uri="{FF2B5EF4-FFF2-40B4-BE49-F238E27FC236}">
                <a16:creationId xmlns:a16="http://schemas.microsoft.com/office/drawing/2014/main" xmlns="" id="{DD56D45F-3E24-4E8E-90D6-D261A65961A9}"/>
              </a:ext>
            </a:extLst>
          </p:cNvPr>
          <p:cNvSpPr/>
          <p:nvPr/>
        </p:nvSpPr>
        <p:spPr>
          <a:xfrm>
            <a:off x="7262277" y="4328567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5281F97-AA37-4C1A-9FD8-B8881CC631F7}"/>
              </a:ext>
            </a:extLst>
          </p:cNvPr>
          <p:cNvCxnSpPr>
            <a:cxnSpLocks/>
          </p:cNvCxnSpPr>
          <p:nvPr/>
        </p:nvCxnSpPr>
        <p:spPr>
          <a:xfrm flipH="1">
            <a:off x="9420456" y="5146840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ưu đồ: Đường kết nối 14">
            <a:extLst>
              <a:ext uri="{FF2B5EF4-FFF2-40B4-BE49-F238E27FC236}">
                <a16:creationId xmlns:a16="http://schemas.microsoft.com/office/drawing/2014/main" xmlns="" id="{3B088770-445E-4799-9B10-C6E8827CD9D9}"/>
              </a:ext>
            </a:extLst>
          </p:cNvPr>
          <p:cNvSpPr/>
          <p:nvPr/>
        </p:nvSpPr>
        <p:spPr>
          <a:xfrm>
            <a:off x="1573835" y="5305870"/>
            <a:ext cx="39799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092E585-2827-4CE7-B3F9-EB049D2B946B}"/>
              </a:ext>
            </a:extLst>
          </p:cNvPr>
          <p:cNvCxnSpPr>
            <a:cxnSpLocks/>
          </p:cNvCxnSpPr>
          <p:nvPr/>
        </p:nvCxnSpPr>
        <p:spPr>
          <a:xfrm flipH="1">
            <a:off x="5881110" y="6209940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9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122586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809274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23155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01466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286035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26660237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34051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8724241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340518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161465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395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6676316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03967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98052097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5845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Tuân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đảm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071197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5845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đảm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02338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5845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đảm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953557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2213980" y="1118072"/>
            <a:ext cx="866356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Tuân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đảm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xmlns="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xmlns="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2399019" y="156895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F08B32DE-FC30-4205-8E06-2F307E670077}"/>
              </a:ext>
            </a:extLst>
          </p:cNvPr>
          <p:cNvSpPr/>
          <p:nvPr/>
        </p:nvSpPr>
        <p:spPr>
          <a:xfrm>
            <a:off x="2399019" y="3664932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575106" y="118680"/>
            <a:ext cx="6569405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 đọc 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xmlns="" id="{ABFA21FD-C1AD-47AB-B6FF-80E1A8E9BD5A}"/>
              </a:ext>
            </a:extLst>
          </p:cNvPr>
          <p:cNvSpPr/>
          <p:nvPr/>
        </p:nvSpPr>
        <p:spPr>
          <a:xfrm>
            <a:off x="2507174" y="4931204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375385" y="386553"/>
            <a:ext cx="1075067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628920" y="9085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-211418" y="-254463"/>
            <a:ext cx="5457187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8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375385" y="386553"/>
            <a:ext cx="107506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474916" y="74492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F08B32DE-FC30-4205-8E06-2F307E670077}"/>
              </a:ext>
            </a:extLst>
          </p:cNvPr>
          <p:cNvSpPr/>
          <p:nvPr/>
        </p:nvSpPr>
        <p:spPr>
          <a:xfrm>
            <a:off x="551004" y="250710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-211418" y="-254463"/>
            <a:ext cx="5457187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497445" y="1146949"/>
            <a:ext cx="1075067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Tuân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đảm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686412" y="1588336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F08B32DE-FC30-4205-8E06-2F307E670077}"/>
              </a:ext>
            </a:extLst>
          </p:cNvPr>
          <p:cNvSpPr/>
          <p:nvPr/>
        </p:nvSpPr>
        <p:spPr>
          <a:xfrm>
            <a:off x="686412" y="3289652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17700" y="-113143"/>
            <a:ext cx="5457187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xmlns="" id="{6191A23C-BA74-48D6-9EDB-3CFF342D626A}"/>
              </a:ext>
            </a:extLst>
          </p:cNvPr>
          <p:cNvSpPr/>
          <p:nvPr/>
        </p:nvSpPr>
        <p:spPr>
          <a:xfrm>
            <a:off x="809867" y="4597272"/>
            <a:ext cx="391481" cy="393696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23559" y="547405"/>
            <a:ext cx="12192000" cy="55845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tư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đỏ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tiện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báo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chậm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hẳn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phố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thì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lộn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xộn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nguy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hiểm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thủ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khiển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đảm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8609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9115" y="2542464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714104" y="384802"/>
            <a:ext cx="4750279" cy="4474027"/>
            <a:chOff x="204654" y="-9239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204654" y="-9239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143756" y="2251078"/>
              <a:ext cx="7561457" cy="25533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vi-VN" sz="4000" b="1" dirty="0">
                  <a:solidFill>
                    <a:srgbClr val="000000"/>
                  </a:solidFill>
                  <a:effectLst/>
                  <a:latin typeface="+mj-lt"/>
                  <a:ea typeface="Courier New" panose="02070309020205020404" pitchFamily="49" charset="0"/>
                </a:rPr>
                <a:t>Đèn giao thông có mấy màu? </a:t>
              </a:r>
              <a:endParaRPr lang="en-US" sz="40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36111" y="3980632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xmlns="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xmlns="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xmlns="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3FAB02-29DD-45BC-9D29-CAACD4B5206E}"/>
              </a:ext>
            </a:extLst>
          </p:cNvPr>
          <p:cNvSpPr txBox="1"/>
          <p:nvPr/>
        </p:nvSpPr>
        <p:spPr>
          <a:xfrm>
            <a:off x="841771" y="3476767"/>
            <a:ext cx="650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51992" y="1482115"/>
            <a:ext cx="5350383" cy="1420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</a:rPr>
              <a:t>Mỗi màu của đèn giao thông báo hiệu điều gì?</a:t>
            </a:r>
            <a:endParaRPr lang="en-US" sz="72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3423" y="2973578"/>
            <a:ext cx="6647896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800" dirty="0">
                <a:latin typeface="+mj-lt"/>
              </a:rPr>
              <a:t>  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dirty="0">
                <a:latin typeface="+mj-lt"/>
              </a:rPr>
              <a:t>èn đỏ: người đi đường và các phương tiện giao thông phải dừng lại; đèn xanh: được phép di chuyển; đèn vàng: phải di chuyển chậm lại rồi dừng hẳn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8903">
            <a:off x="87783" y="1598438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xmlns="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xmlns="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xmlns="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xmlns="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099224" y="959038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13956" y="1158459"/>
            <a:ext cx="5860093" cy="2153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Nếu không có đèn giao thông thì việc đi lại ở các đường phố sẽ như thế nào?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98455">
            <a:off x="8872405" y="3044401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912200" y="395987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565316" y="3446022"/>
            <a:ext cx="536156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dirty="0">
                <a:latin typeface="+mj-lt"/>
              </a:rPr>
              <a:t>     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3959">
            <a:off x="10726987" y="5758544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xmlns="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xmlns="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xmlns="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xmlns="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2F5C50-5846-44EE-8B29-C2312380D8FE}"/>
              </a:ext>
            </a:extLst>
          </p:cNvPr>
          <p:cNvSpPr txBox="1"/>
          <p:nvPr/>
        </p:nvSpPr>
        <p:spPr>
          <a:xfrm>
            <a:off x="3351179" y="3574833"/>
            <a:ext cx="63776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</a:rPr>
              <a:t>Nếu không có đèn giao thông thì việc đi lại trên đường phố sẽ rất lộn xộn và nguy hiểm.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xmlns="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xmlns="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xmlns="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xmlns="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xmlns="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xmlns="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xmlns="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xmlns="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xmlns="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xmlns="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xmlns="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xmlns="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xmlns="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xmlns="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xmlns="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xmlns="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xmlns="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xmlns="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xmlns="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xmlns="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xmlns="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xmlns="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xmlns="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xmlns="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xmlns="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xmlns="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xmlns="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xmlns="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xmlns="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xmlns="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xmlns="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xmlns="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xmlns="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xmlns="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xmlns="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xmlns="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xmlns="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xmlns="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xmlns="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969DA94A-C325-4369-8671-DA397712C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" y="274639"/>
            <a:ext cx="12124623" cy="6501545"/>
          </a:xfrm>
        </p:spPr>
      </p:pic>
    </p:spTree>
    <p:extLst>
      <p:ext uri="{BB962C8B-B14F-4D97-AF65-F5344CB8AC3E}">
        <p14:creationId xmlns:p14="http://schemas.microsoft.com/office/powerpoint/2010/main" val="7365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0D83830-6AB9-4B73-BE08-4AB76321C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" y="192505"/>
            <a:ext cx="11598442" cy="6390856"/>
          </a:xfrm>
        </p:spPr>
      </p:pic>
    </p:spTree>
    <p:extLst>
      <p:ext uri="{BB962C8B-B14F-4D97-AF65-F5344CB8AC3E}">
        <p14:creationId xmlns:p14="http://schemas.microsoft.com/office/powerpoint/2010/main" val="17539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DF5E72-5271-49FF-AFB8-B54E1683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352BF85-6CB1-490C-80A5-ED3E10324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75" y="974785"/>
            <a:ext cx="11964202" cy="4384579"/>
          </a:xfrm>
        </p:spPr>
      </p:pic>
    </p:spTree>
    <p:extLst>
      <p:ext uri="{BB962C8B-B14F-4D97-AF65-F5344CB8AC3E}">
        <p14:creationId xmlns:p14="http://schemas.microsoft.com/office/powerpoint/2010/main" val="11758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CD57AFA0-C5B8-4E7B-884E-53F90C2BB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665"/>
            <a:ext cx="12060455" cy="6472670"/>
          </a:xfrm>
        </p:spPr>
      </p:pic>
    </p:spTree>
    <p:extLst>
      <p:ext uri="{BB962C8B-B14F-4D97-AF65-F5344CB8AC3E}">
        <p14:creationId xmlns:p14="http://schemas.microsoft.com/office/powerpoint/2010/main" val="30876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27F43-1DA9-40E7-8D6F-92D94A50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EF7CE117-EE91-4D85-9475-4640EAA29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" y="846139"/>
            <a:ext cx="11502189" cy="4228350"/>
          </a:xfrm>
        </p:spPr>
      </p:pic>
    </p:spTree>
    <p:extLst>
      <p:ext uri="{BB962C8B-B14F-4D97-AF65-F5344CB8AC3E}">
        <p14:creationId xmlns:p14="http://schemas.microsoft.com/office/powerpoint/2010/main" val="5842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3941" y="1492647"/>
            <a:ext cx="6297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3941" y="1492647"/>
            <a:ext cx="636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ố</a:t>
            </a:r>
            <a:r>
              <a:rPr lang="vi-VN" altLang="zh-CN" sz="32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cho Nam và em đi chơi ở đâu? 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7124" y="4529025"/>
            <a:ext cx="5082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B</a:t>
            </a:r>
            <a:r>
              <a:rPr lang="en-US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ố</a:t>
            </a:r>
            <a:r>
              <a:rPr lang="vi-VN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cho Nam và em đi chơi ở công viên</a:t>
            </a:r>
            <a:r>
              <a:rPr lang="en-US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.</a:t>
            </a:r>
            <a:endParaRPr lang="en-US" sz="3200" kern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251757"/>
            <a:ext cx="4799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Khi vào cổng, b</a:t>
            </a:r>
            <a:r>
              <a:rPr lang="en-US" altLang="zh-CN" sz="32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ố</a:t>
            </a:r>
            <a:r>
              <a:rPr lang="vi-VN" altLang="zh-CN" sz="32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dặn hai anh em Nam thế nào?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1931" y="4189051"/>
            <a:ext cx="50459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Khi vào cổng, b</a:t>
            </a:r>
            <a:r>
              <a:rPr lang="en-US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ố</a:t>
            </a:r>
            <a:r>
              <a:rPr lang="vi-VN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 dặn hai anh em Nam nếu không may bị lạc thì nhớ đi ra cổng có lá cờ</a:t>
            </a:r>
            <a:r>
              <a:rPr lang="en-US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.</a:t>
            </a:r>
            <a:endParaRPr lang="en-US" sz="3200" kern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4690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8153" y="1251757"/>
            <a:ext cx="6332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   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Nhớ lời b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ố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 dặn, Nam đã làm gì?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6082" y="4529025"/>
            <a:ext cx="5456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Nhớ lời b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ố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 dặn, Nam đi theo hướng tấm biển chỉ đường để đi ra cổng.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3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5E3DA7-4345-49A9-B542-7967A3BA55DB}"/>
              </a:ext>
            </a:extLst>
          </p:cNvPr>
          <p:cNvSpPr txBox="1"/>
          <p:nvPr/>
        </p:nvSpPr>
        <p:spPr>
          <a:xfrm>
            <a:off x="106893" y="1577362"/>
            <a:ext cx="870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Đèn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193966-D8AA-487B-AE4E-1DD1274369D4}"/>
              </a:ext>
            </a:extLst>
          </p:cNvPr>
          <p:cNvSpPr txBox="1"/>
          <p:nvPr/>
        </p:nvSpPr>
        <p:spPr>
          <a:xfrm>
            <a:off x="1755156" y="901125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268239-09EE-4A77-86FC-A1929695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1" y="683014"/>
            <a:ext cx="838199" cy="1028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F1B4EA-61C6-4127-9429-3E385BF6B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" y="683014"/>
            <a:ext cx="10087276" cy="61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71824DF-27DE-4EE8-AECD-3B4E6677A93D}"/>
</file>

<file path=customXml/itemProps2.xml><?xml version="1.0" encoding="utf-8"?>
<ds:datastoreItem xmlns:ds="http://schemas.openxmlformats.org/officeDocument/2006/customXml" ds:itemID="{594351F2-D1A7-403C-BD38-C9E65A043B1B}"/>
</file>

<file path=customXml/itemProps3.xml><?xml version="1.0" encoding="utf-8"?>
<ds:datastoreItem xmlns:ds="http://schemas.openxmlformats.org/officeDocument/2006/customXml" ds:itemID="{3B254E8D-9770-4BD1-B3F2-8F42EA1F351B}"/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2073</Words>
  <Application>Microsoft Office PowerPoint</Application>
  <PresentationFormat>Widescreen</PresentationFormat>
  <Paragraphs>130</Paragraphs>
  <Slides>40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62" baseType="lpstr">
      <vt:lpstr>Abel</vt:lpstr>
      <vt:lpstr>Arial</vt:lpstr>
      <vt:lpstr>Arial Rounded</vt:lpstr>
      <vt:lpstr>Arial-Rounded</vt:lpstr>
      <vt:lpstr>Bellota Text</vt:lpstr>
      <vt:lpstr>Calibri</vt:lpstr>
      <vt:lpstr>Comic Sans MS</vt:lpstr>
      <vt:lpstr>Courier New</vt:lpstr>
      <vt:lpstr>Didact Gothic</vt:lpstr>
      <vt:lpstr>inpin heiti</vt:lpstr>
      <vt:lpstr>Odibee Sans</vt:lpstr>
      <vt:lpstr>Roboto Condensed</vt:lpstr>
      <vt:lpstr>Times New Roman</vt:lpstr>
      <vt:lpstr>UTM Avo</vt:lpstr>
      <vt:lpstr>等线</vt:lpstr>
      <vt:lpstr>Office 主题​​</vt:lpstr>
      <vt:lpstr>1_Office 主题​​</vt:lpstr>
      <vt:lpstr>End of the School Year by Slidesgo</vt:lpstr>
      <vt:lpstr>Office Theme</vt:lpstr>
      <vt:lpstr>1_Office Theme</vt:lpstr>
      <vt:lpstr>第一PPT，www.1ppt.com</vt:lpstr>
      <vt:lpstr>2_Office Theme</vt:lpstr>
      <vt:lpstr>Ôn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thành tiếng</vt:lpstr>
      <vt:lpstr>PowerPoint Presentation</vt:lpstr>
      <vt:lpstr>PowerPoint Presentation</vt:lpstr>
      <vt:lpstr>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56</cp:revision>
  <dcterms:created xsi:type="dcterms:W3CDTF">2019-06-13T13:22:00Z</dcterms:created>
  <dcterms:modified xsi:type="dcterms:W3CDTF">2022-03-16T02:00:20Z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  <property fmtid="{D5CDD505-2E9C-101B-9397-08002B2CF9AE}" pid="4" name="ContentTypeId">
    <vt:lpwstr>0x010100D136222746B9DD4E9009FC74C2167E69</vt:lpwstr>
  </property>
</Properties>
</file>