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slides/slide33.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notesSlides/notesSlide2.xml" ContentType="application/vnd.openxmlformats-officedocument.presentationml.notesSlide+xml"/>
  <Override PartName="/ppt/slideLayouts/slideLayout31.xml" ContentType="application/vnd.openxmlformats-officedocument.presentationml.slideLayout+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2.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39" r:id="rId3"/>
    <p:sldMasterId id="2147483750" r:id="rId4"/>
  </p:sldMasterIdLst>
  <p:notesMasterIdLst>
    <p:notesMasterId r:id="rId38"/>
  </p:notesMasterIdLst>
  <p:sldIdLst>
    <p:sldId id="2007577182" r:id="rId5"/>
    <p:sldId id="2007577181" r:id="rId6"/>
    <p:sldId id="2007577158" r:id="rId7"/>
    <p:sldId id="2007577189" r:id="rId8"/>
    <p:sldId id="299" r:id="rId9"/>
    <p:sldId id="259" r:id="rId10"/>
    <p:sldId id="2007577184" r:id="rId11"/>
    <p:sldId id="2007577185" r:id="rId12"/>
    <p:sldId id="2007577120" r:id="rId13"/>
    <p:sldId id="2007577160" r:id="rId14"/>
    <p:sldId id="2007577162" r:id="rId15"/>
    <p:sldId id="2007577161" r:id="rId16"/>
    <p:sldId id="2007577164" r:id="rId17"/>
    <p:sldId id="2007577165" r:id="rId18"/>
    <p:sldId id="2007577167" r:id="rId19"/>
    <p:sldId id="2007577168" r:id="rId20"/>
    <p:sldId id="2007577186" r:id="rId21"/>
    <p:sldId id="2007577169" r:id="rId22"/>
    <p:sldId id="2007577187" r:id="rId23"/>
    <p:sldId id="2007577188" r:id="rId24"/>
    <p:sldId id="346" r:id="rId25"/>
    <p:sldId id="351" r:id="rId26"/>
    <p:sldId id="2007577127" r:id="rId27"/>
    <p:sldId id="2007577128" r:id="rId28"/>
    <p:sldId id="2007577148" r:id="rId29"/>
    <p:sldId id="2007577149" r:id="rId30"/>
    <p:sldId id="2007577175" r:id="rId31"/>
    <p:sldId id="2007577190" r:id="rId32"/>
    <p:sldId id="2007577193" r:id="rId33"/>
    <p:sldId id="2007577173" r:id="rId34"/>
    <p:sldId id="2007577174" r:id="rId35"/>
    <p:sldId id="2007577192" r:id="rId36"/>
    <p:sldId id="282" r:id="rId37"/>
  </p:sldIdLst>
  <p:sldSz cx="12192000" cy="6858000"/>
  <p:notesSz cx="6858000" cy="9144000"/>
  <p:defaultTextStyle>
    <a:defPPr>
      <a:defRPr lang="zh-CN"/>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D1D9"/>
    <a:srgbClr val="FFFFCC"/>
    <a:srgbClr val="8DDAD2"/>
    <a:srgbClr val="A4ECE5"/>
    <a:srgbClr val="1EAEAA"/>
    <a:srgbClr val="C5E5A1"/>
    <a:srgbClr val="EC9DAE"/>
    <a:srgbClr val="74C3C6"/>
    <a:srgbClr val="FF8C9F"/>
    <a:srgbClr val="EDD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9" autoAdjust="0"/>
    <p:restoredTop sz="94660"/>
  </p:normalViewPr>
  <p:slideViewPr>
    <p:cSldViewPr snapToGrid="0">
      <p:cViewPr varScale="1">
        <p:scale>
          <a:sx n="83" d="100"/>
          <a:sy n="83" d="100"/>
        </p:scale>
        <p:origin x="494" y="5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DEF58-915F-48B0-AF5E-9B7A06DF2996}" type="datetimeFigureOut">
              <a:rPr lang="zh-CN" altLang="en-US" smtClean="0"/>
              <a:t>2022/3/14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31A09-249F-4AAF-A048-3EE6B3CBF3CF}" type="slidenum">
              <a:rPr lang="zh-CN" altLang="en-US" smtClean="0"/>
              <a:t>‹#›</a:t>
            </a:fld>
            <a:endParaRPr lang="zh-CN" altLang="en-US"/>
          </a:p>
        </p:txBody>
      </p:sp>
    </p:spTree>
    <p:extLst>
      <p:ext uri="{BB962C8B-B14F-4D97-AF65-F5344CB8AC3E}">
        <p14:creationId xmlns:p14="http://schemas.microsoft.com/office/powerpoint/2010/main" val="3743960089"/>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8"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4"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8"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6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024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622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593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300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08" indent="0" algn="ctr">
              <a:buNone/>
              <a:defRPr sz="2000"/>
            </a:lvl2pPr>
            <a:lvl3pPr marL="914218"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8"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zh-CN" altLang="en-US"/>
          </a:p>
        </p:txBody>
      </p:sp>
    </p:spTree>
    <p:extLst>
      <p:ext uri="{BB962C8B-B14F-4D97-AF65-F5344CB8AC3E}">
        <p14:creationId xmlns:p14="http://schemas.microsoft.com/office/powerpoint/2010/main" val="421343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36FF3A7C-AD87-4FD5-B36B-820E975C156B}"/>
              </a:ext>
            </a:extLst>
          </p:cNvPr>
          <p:cNvSpPr txBox="1"/>
          <p:nvPr userDrawn="1"/>
        </p:nvSpPr>
        <p:spPr>
          <a:xfrm>
            <a:off x="8906610" y="6596390"/>
            <a:ext cx="4097215" cy="266740"/>
          </a:xfrm>
          <a:prstGeom prst="rect">
            <a:avLst/>
          </a:prstGeom>
          <a:noFill/>
        </p:spPr>
        <p:txBody>
          <a:bodyPr wrap="square" lIns="91422" tIns="45711" rIns="91422" bIns="45711"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10078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4"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64576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570999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08" indent="0">
              <a:buNone/>
              <a:defRPr sz="1800">
                <a:solidFill>
                  <a:schemeClr val="tx1">
                    <a:tint val="75000"/>
                  </a:schemeClr>
                </a:solidFill>
              </a:defRPr>
            </a:lvl2pPr>
            <a:lvl3pPr marL="914218"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2"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6206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11899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4108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403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2065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400"/>
            </a:lvl1pPr>
            <a:lvl2pPr marL="457108" indent="0">
              <a:buNone/>
              <a:defRPr sz="1200"/>
            </a:lvl2pPr>
            <a:lvl3pPr marL="914218" indent="0">
              <a:buNone/>
              <a:defRPr sz="1000"/>
            </a:lvl3pPr>
            <a:lvl4pPr marL="1371326" indent="0">
              <a:buNone/>
              <a:defRPr sz="900"/>
            </a:lvl4pPr>
            <a:lvl5pPr marL="1828434"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09420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8" indent="0">
              <a:buNone/>
              <a:defRPr sz="2800"/>
            </a:lvl2pPr>
            <a:lvl3pPr marL="914218" indent="0">
              <a:buNone/>
              <a:defRPr sz="2400"/>
            </a:lvl3pPr>
            <a:lvl4pPr marL="1371326" indent="0">
              <a:buNone/>
              <a:defRPr sz="2000"/>
            </a:lvl4pPr>
            <a:lvl5pPr marL="1828434"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8" indent="0">
              <a:buNone/>
              <a:defRPr sz="1200"/>
            </a:lvl2pPr>
            <a:lvl3pPr marL="914218" indent="0">
              <a:buNone/>
              <a:defRPr sz="1000"/>
            </a:lvl3pPr>
            <a:lvl4pPr marL="1371326" indent="0">
              <a:buNone/>
              <a:defRPr sz="900"/>
            </a:lvl4pPr>
            <a:lvl5pPr marL="1828434"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86575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18900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6610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1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417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0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4" y="98278"/>
            <a:ext cx="1049338" cy="988507"/>
          </a:xfrm>
          <a:prstGeom prst="rect">
            <a:avLst/>
          </a:prstGeom>
        </p:spPr>
      </p:pic>
      <p:pic>
        <p:nvPicPr>
          <p:cNvPr id="5" name="图片 4">
            <a:extLst>
              <a:ext uri="{FF2B5EF4-FFF2-40B4-BE49-F238E27FC236}">
                <a16:creationId xmlns=""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1"/>
            <a:ext cx="1181100" cy="1647825"/>
          </a:xfrm>
          <a:prstGeom prst="rect">
            <a:avLst/>
          </a:prstGeom>
        </p:spPr>
      </p:pic>
      <p:pic>
        <p:nvPicPr>
          <p:cNvPr id="6" name="图片 5">
            <a:extLst>
              <a:ext uri="{FF2B5EF4-FFF2-40B4-BE49-F238E27FC236}">
                <a16:creationId xmlns=""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2"/>
            <a:ext cx="2476500" cy="1328766"/>
          </a:xfrm>
          <a:prstGeom prst="rect">
            <a:avLst/>
          </a:prstGeom>
        </p:spPr>
      </p:pic>
      <p:pic>
        <p:nvPicPr>
          <p:cNvPr id="7" name="图片 6">
            <a:extLst>
              <a:ext uri="{FF2B5EF4-FFF2-40B4-BE49-F238E27FC236}">
                <a16:creationId xmlns=""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3491176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92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08" indent="0">
              <a:buNone/>
              <a:defRPr sz="2000">
                <a:solidFill>
                  <a:schemeClr val="tx1">
                    <a:tint val="75000"/>
                  </a:schemeClr>
                </a:solidFill>
              </a:defRPr>
            </a:lvl2pPr>
            <a:lvl3pPr marL="914218"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16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71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54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95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grpSp>
    </p:spTree>
    <p:extLst>
      <p:ext uri="{BB962C8B-B14F-4D97-AF65-F5344CB8AC3E}">
        <p14:creationId xmlns:p14="http://schemas.microsoft.com/office/powerpoint/2010/main" val="2977794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1824701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864491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3159254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285451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6"/>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6"/>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defTabSz="914400"/>
              <a:endParaRPr sz="2400">
                <a:solidFill>
                  <a:srgbClr val="434343"/>
                </a:solidFil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9809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defTabSz="914400"/>
              <a:endParaRPr sz="2400">
                <a:solidFill>
                  <a:srgbClr val="434343"/>
                </a:solidFil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3114437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4894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defTabSz="914400"/>
              <a:endParaRPr sz="2400">
                <a:solidFill>
                  <a:srgbClr val="434343"/>
                </a:solidFil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defTabSz="914400"/>
              <a:endParaRPr sz="2400">
                <a:solidFill>
                  <a:srgbClr val="434343"/>
                </a:solidFil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defTabSz="914400"/>
              <a:endParaRPr sz="2400">
                <a:solidFill>
                  <a:srgbClr val="434343"/>
                </a:solidFil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3713216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167951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2297380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defTabSz="914400">
              <a:spcBef>
                <a:spcPts val="400"/>
              </a:spcBef>
            </a:pPr>
            <a:r>
              <a:rPr lang="en" sz="1333">
                <a:solidFill>
                  <a:srgbClr val="434343"/>
                </a:solidFill>
                <a:latin typeface="Didact Gothic"/>
                <a:ea typeface="Didact Gothic"/>
                <a:cs typeface="Didact Gothic"/>
                <a:sym typeface="Didact Gothic"/>
              </a:rPr>
              <a:t>CREDITS: This presentation template was created by </a:t>
            </a:r>
            <a:r>
              <a:rPr lang="en" sz="1333">
                <a:solidFill>
                  <a:srgbClr val="434343"/>
                </a:solidFill>
                <a:uFill>
                  <a:noFill/>
                </a:uFill>
                <a:latin typeface="Didact Gothic"/>
                <a:ea typeface="Didact Gothic"/>
                <a:cs typeface="Didact Gothic"/>
                <a:sym typeface="Didact Gothic"/>
                <a:hlinkClick r:id="rId2"/>
              </a:rPr>
              <a:t>Slidesgo</a:t>
            </a:r>
            <a:r>
              <a:rPr lang="en" sz="1333">
                <a:solidFill>
                  <a:srgbClr val="434343"/>
                </a:solidFill>
                <a:latin typeface="Didact Gothic"/>
                <a:ea typeface="Didact Gothic"/>
                <a:cs typeface="Didact Gothic"/>
                <a:sym typeface="Didact Gothic"/>
              </a:rPr>
              <a:t>, including icons by </a:t>
            </a:r>
            <a:r>
              <a:rPr lang="en" sz="1333">
                <a:solidFill>
                  <a:srgbClr val="434343"/>
                </a:solidFill>
                <a:uFill>
                  <a:noFill/>
                </a:uFill>
                <a:latin typeface="Didact Gothic"/>
                <a:ea typeface="Didact Gothic"/>
                <a:cs typeface="Didact Gothic"/>
                <a:sym typeface="Didact Gothic"/>
                <a:hlinkClick r:id="rId3"/>
              </a:rPr>
              <a:t>Flaticon</a:t>
            </a:r>
            <a:r>
              <a:rPr lang="en" sz="1333">
                <a:solidFill>
                  <a:srgbClr val="434343"/>
                </a:solidFill>
                <a:latin typeface="Didact Gothic"/>
                <a:ea typeface="Didact Gothic"/>
                <a:cs typeface="Didact Gothic"/>
                <a:sym typeface="Didact Gothic"/>
              </a:rPr>
              <a:t>, and infographics &amp; images by </a:t>
            </a:r>
            <a:r>
              <a:rPr lang="en" sz="1333">
                <a:solidFill>
                  <a:srgbClr val="434343"/>
                </a:solidFill>
                <a:uFill>
                  <a:noFill/>
                </a:uFill>
                <a:latin typeface="Didact Gothic"/>
                <a:ea typeface="Didact Gothic"/>
                <a:cs typeface="Didact Gothic"/>
                <a:sym typeface="Didact Gothic"/>
                <a:hlinkClick r:id="rId4"/>
              </a:rPr>
              <a:t>Freepik</a:t>
            </a:r>
            <a:endParaRPr sz="1333">
              <a:solidFill>
                <a:srgbClr val="434343"/>
              </a:solidFill>
              <a:latin typeface="Didact Gothic"/>
              <a:ea typeface="Didact Gothic"/>
              <a:cs typeface="Didact Gothic"/>
              <a:sym typeface="Didact Gothic"/>
            </a:endParaRPr>
          </a:p>
          <a:p>
            <a:pPr algn="ctr" defTabSz="914400"/>
            <a:endParaRPr sz="1333">
              <a:solidFill>
                <a:srgbClr val="434343"/>
              </a:solidFill>
              <a:latin typeface="Didact Gothic"/>
              <a:ea typeface="Didact Gothic"/>
              <a:cs typeface="Didact Gothic"/>
              <a:sym typeface="Didact Gothic"/>
            </a:endParaRPr>
          </a:p>
          <a:p>
            <a:pPr algn="ctr" defTabSz="914400">
              <a:lnSpc>
                <a:spcPct val="115000"/>
              </a:lnSpc>
              <a:spcBef>
                <a:spcPts val="400"/>
              </a:spcBef>
            </a:pPr>
            <a:endParaRPr sz="1333">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63397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914400"/>
            <a:endParaRPr sz="2400">
              <a:solidFill>
                <a:srgbClr val="434343"/>
              </a:solidFil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914400"/>
            <a:endParaRPr sz="2400">
              <a:solidFill>
                <a:srgbClr val="434343"/>
              </a:solidFill>
            </a:endParaRPr>
          </a:p>
        </p:txBody>
      </p:sp>
    </p:spTree>
    <p:extLst>
      <p:ext uri="{BB962C8B-B14F-4D97-AF65-F5344CB8AC3E}">
        <p14:creationId xmlns:p14="http://schemas.microsoft.com/office/powerpoint/2010/main" val="369556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90"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108" indent="0">
              <a:buNone/>
              <a:defRPr sz="1400"/>
            </a:lvl2pPr>
            <a:lvl3pPr marL="914218" indent="0">
              <a:buNone/>
              <a:defRPr sz="1200"/>
            </a:lvl3pPr>
            <a:lvl4pPr marL="1371326"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108" indent="0">
              <a:buNone/>
              <a:defRPr sz="2800"/>
            </a:lvl2pPr>
            <a:lvl3pPr marL="914218" indent="0">
              <a:buNone/>
              <a:defRPr sz="2400"/>
            </a:lvl3pPr>
            <a:lvl4pPr marL="1371326" indent="0">
              <a:buNone/>
              <a:defRPr sz="2000"/>
            </a:lvl4pPr>
            <a:lvl5pPr marL="1828434"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endParaRPr lang="zh-CN" altLang="en-US" dirty="0"/>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108" indent="0">
              <a:buNone/>
              <a:defRPr sz="1400"/>
            </a:lvl2pPr>
            <a:lvl3pPr marL="914218" indent="0">
              <a:buNone/>
              <a:defRPr sz="1200"/>
            </a:lvl3pPr>
            <a:lvl4pPr marL="1371326"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2022/3/14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22" tIns="45711" rIns="91422" bIns="45711"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22" tIns="45711" rIns="91422" bIns="45711"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22" tIns="45711" rIns="91422" bIns="45711"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2022/3/14</a:t>
            </a:fld>
            <a:endParaRPr lang="zh-CN" altLang="en-US" dirty="0"/>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22" tIns="45711" rIns="91422" bIns="45711"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22" tIns="45711" rIns="91422" bIns="45711"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9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663"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2" tIns="45711" rIns="91422" bIns="45711"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22" tIns="45711" rIns="91422"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22" tIns="45711" rIns="91422" bIns="45711" rtlCol="0" anchor="ctr"/>
          <a:lstStyle>
            <a:lvl1pPr algn="l">
              <a:defRPr sz="1200">
                <a:solidFill>
                  <a:schemeClr val="tx1">
                    <a:tint val="75000"/>
                  </a:schemeClr>
                </a:solidFill>
              </a:defRPr>
            </a:lvl1pPr>
          </a:lstStyle>
          <a:p>
            <a:fld id="{97E24530-B66F-4473-ADD6-7D32B9BE029C}" type="datetimeFigureOut">
              <a:rPr lang="en-US" smtClean="0"/>
              <a:t>3/14/2022</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22" tIns="45711" rIns="91422" bIns="45711"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3943921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218" rtl="0" eaLnBrk="1" latinLnBrk="0" hangingPunct="1">
        <a:spcBef>
          <a:spcPct val="0"/>
        </a:spcBef>
        <a:buNone/>
        <a:defRPr sz="4400" kern="1200">
          <a:solidFill>
            <a:schemeClr val="tx1"/>
          </a:solidFill>
          <a:latin typeface="+mj-lt"/>
          <a:ea typeface="+mj-ea"/>
          <a:cs typeface="+mj-cs"/>
        </a:defRPr>
      </a:lvl1pPr>
    </p:titleStyle>
    <p:bodyStyle>
      <a:lvl1pPr marL="342832" indent="-342832"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2" indent="-285693" algn="l" defTabSz="9142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2" indent="-228554"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8"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6"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4"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3" indent="-228554"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45010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665200291"/>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Layout" Target="../slideLayouts/slideLayout15.xml"/><Relationship Id="rId4" Type="http://schemas.openxmlformats.org/officeDocument/2006/relationships/video" Target="../media/media2.mp4"/></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 y="-4951"/>
            <a:ext cx="12187344" cy="6858000"/>
          </a:xfrm>
          <a:prstGeom prst="rect">
            <a:avLst/>
          </a:prstGeom>
        </p:spPr>
      </p:pic>
      <p:sp>
        <p:nvSpPr>
          <p:cNvPr id="561" name="Google Shape;561;p23"/>
          <p:cNvSpPr/>
          <p:nvPr/>
        </p:nvSpPr>
        <p:spPr>
          <a:xfrm>
            <a:off x="1508256" y="1797111"/>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5D1D9"/>
          </a:solidFill>
          <a:ln>
            <a:solidFill>
              <a:schemeClr val="accent4"/>
            </a:solid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8" name="Google Shape;578;p23"/>
          <p:cNvGrpSpPr/>
          <p:nvPr/>
        </p:nvGrpSpPr>
        <p:grpSpPr>
          <a:xfrm rot="889286">
            <a:off x="8420555" y="1437760"/>
            <a:ext cx="2550365" cy="1346908"/>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87" name="Google Shape;587;p23"/>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88" name="Google Shape;588;p23"/>
          <p:cNvGrpSpPr/>
          <p:nvPr/>
        </p:nvGrpSpPr>
        <p:grpSpPr>
          <a:xfrm>
            <a:off x="911815" y="1310697"/>
            <a:ext cx="1138248" cy="972827"/>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6" name="Google Shape;606;p23"/>
          <p:cNvGrpSpPr/>
          <p:nvPr/>
        </p:nvGrpSpPr>
        <p:grpSpPr>
          <a:xfrm>
            <a:off x="9396183" y="1245862"/>
            <a:ext cx="1065425" cy="1075015"/>
            <a:chOff x="6956050" y="265900"/>
            <a:chExt cx="1231801" cy="1242887"/>
          </a:xfrm>
        </p:grpSpPr>
        <p:sp>
          <p:nvSpPr>
            <p:cNvPr id="607" name="Google Shape;607;p23"/>
            <p:cNvSpPr/>
            <p:nvPr/>
          </p:nvSpPr>
          <p:spPr>
            <a:xfrm>
              <a:off x="6956050" y="265900"/>
              <a:ext cx="1231801" cy="1242887"/>
            </a:xfrm>
            <a:custGeom>
              <a:avLst/>
              <a:gdLst/>
              <a:ahLst/>
              <a:cxnLst/>
              <a:rect l="l" t="t" r="r" b="b"/>
              <a:pathLst>
                <a:path w="21445" h="21638" extrusionOk="0">
                  <a:moveTo>
                    <a:pt x="17024" y="1"/>
                  </a:moveTo>
                  <a:cubicBezTo>
                    <a:pt x="16837" y="1"/>
                    <a:pt x="16661" y="32"/>
                    <a:pt x="16493" y="94"/>
                  </a:cubicBezTo>
                  <a:cubicBezTo>
                    <a:pt x="15936" y="299"/>
                    <a:pt x="15300" y="648"/>
                    <a:pt x="14849" y="919"/>
                  </a:cubicBezTo>
                  <a:cubicBezTo>
                    <a:pt x="13808" y="552"/>
                    <a:pt x="12721" y="366"/>
                    <a:pt x="11607" y="366"/>
                  </a:cubicBezTo>
                  <a:cubicBezTo>
                    <a:pt x="9848" y="366"/>
                    <a:pt x="8124" y="840"/>
                    <a:pt x="6626" y="1735"/>
                  </a:cubicBezTo>
                  <a:cubicBezTo>
                    <a:pt x="5283" y="2534"/>
                    <a:pt x="4153" y="3644"/>
                    <a:pt x="3331" y="4963"/>
                  </a:cubicBezTo>
                  <a:cubicBezTo>
                    <a:pt x="3199" y="5003"/>
                    <a:pt x="3050" y="5046"/>
                    <a:pt x="2900" y="5089"/>
                  </a:cubicBezTo>
                  <a:cubicBezTo>
                    <a:pt x="2320" y="5254"/>
                    <a:pt x="1658" y="5444"/>
                    <a:pt x="1121" y="5765"/>
                  </a:cubicBezTo>
                  <a:cubicBezTo>
                    <a:pt x="673" y="6030"/>
                    <a:pt x="379" y="6541"/>
                    <a:pt x="193" y="7370"/>
                  </a:cubicBezTo>
                  <a:cubicBezTo>
                    <a:pt x="73" y="7910"/>
                    <a:pt x="4" y="8563"/>
                    <a:pt x="4" y="9206"/>
                  </a:cubicBezTo>
                  <a:cubicBezTo>
                    <a:pt x="1" y="9597"/>
                    <a:pt x="27" y="10174"/>
                    <a:pt x="150" y="10703"/>
                  </a:cubicBezTo>
                  <a:cubicBezTo>
                    <a:pt x="305" y="11380"/>
                    <a:pt x="587" y="11834"/>
                    <a:pt x="1015" y="12089"/>
                  </a:cubicBezTo>
                  <a:cubicBezTo>
                    <a:pt x="1465" y="12361"/>
                    <a:pt x="1910" y="12600"/>
                    <a:pt x="2224" y="12762"/>
                  </a:cubicBezTo>
                  <a:cubicBezTo>
                    <a:pt x="2470" y="13631"/>
                    <a:pt x="2831" y="14456"/>
                    <a:pt x="3308" y="15228"/>
                  </a:cubicBezTo>
                  <a:cubicBezTo>
                    <a:pt x="3782" y="15990"/>
                    <a:pt x="4352" y="16683"/>
                    <a:pt x="5015" y="17290"/>
                  </a:cubicBezTo>
                  <a:cubicBezTo>
                    <a:pt x="5015" y="17369"/>
                    <a:pt x="5019" y="17452"/>
                    <a:pt x="5019" y="17535"/>
                  </a:cubicBezTo>
                  <a:cubicBezTo>
                    <a:pt x="5032" y="18138"/>
                    <a:pt x="5045" y="18821"/>
                    <a:pt x="5214" y="19421"/>
                  </a:cubicBezTo>
                  <a:cubicBezTo>
                    <a:pt x="5357" y="19921"/>
                    <a:pt x="5774" y="20339"/>
                    <a:pt x="6527" y="20730"/>
                  </a:cubicBezTo>
                  <a:cubicBezTo>
                    <a:pt x="7017" y="20989"/>
                    <a:pt x="7630" y="21220"/>
                    <a:pt x="8250" y="21390"/>
                  </a:cubicBezTo>
                  <a:cubicBezTo>
                    <a:pt x="8628" y="21492"/>
                    <a:pt x="9195" y="21615"/>
                    <a:pt x="9735" y="21635"/>
                  </a:cubicBezTo>
                  <a:cubicBezTo>
                    <a:pt x="9781" y="21635"/>
                    <a:pt x="9825" y="21638"/>
                    <a:pt x="9871" y="21638"/>
                  </a:cubicBezTo>
                  <a:cubicBezTo>
                    <a:pt x="10497" y="21638"/>
                    <a:pt x="10968" y="21479"/>
                    <a:pt x="11300" y="21157"/>
                  </a:cubicBezTo>
                  <a:lnTo>
                    <a:pt x="11303" y="21154"/>
                  </a:lnTo>
                  <a:cubicBezTo>
                    <a:pt x="11704" y="20763"/>
                    <a:pt x="12105" y="20243"/>
                    <a:pt x="12406" y="19825"/>
                  </a:cubicBezTo>
                  <a:cubicBezTo>
                    <a:pt x="13338" y="19749"/>
                    <a:pt x="14240" y="19547"/>
                    <a:pt x="15104" y="19212"/>
                  </a:cubicBezTo>
                  <a:cubicBezTo>
                    <a:pt x="15135" y="19225"/>
                    <a:pt x="15167" y="19242"/>
                    <a:pt x="15197" y="19259"/>
                  </a:cubicBezTo>
                  <a:cubicBezTo>
                    <a:pt x="15737" y="19524"/>
                    <a:pt x="16351" y="19828"/>
                    <a:pt x="16957" y="19955"/>
                  </a:cubicBezTo>
                  <a:lnTo>
                    <a:pt x="16960" y="19955"/>
                  </a:lnTo>
                  <a:cubicBezTo>
                    <a:pt x="17054" y="19974"/>
                    <a:pt x="17149" y="19984"/>
                    <a:pt x="17247" y="19984"/>
                  </a:cubicBezTo>
                  <a:cubicBezTo>
                    <a:pt x="17680" y="19984"/>
                    <a:pt x="18159" y="19792"/>
                    <a:pt x="18727" y="19394"/>
                  </a:cubicBezTo>
                  <a:cubicBezTo>
                    <a:pt x="19181" y="19080"/>
                    <a:pt x="19672" y="18642"/>
                    <a:pt x="20106" y="18168"/>
                  </a:cubicBezTo>
                  <a:cubicBezTo>
                    <a:pt x="20371" y="17879"/>
                    <a:pt x="20743" y="17435"/>
                    <a:pt x="21007" y="16965"/>
                  </a:cubicBezTo>
                  <a:cubicBezTo>
                    <a:pt x="21349" y="16358"/>
                    <a:pt x="21445" y="15831"/>
                    <a:pt x="21306" y="15357"/>
                  </a:cubicBezTo>
                  <a:lnTo>
                    <a:pt x="21306" y="15354"/>
                  </a:lnTo>
                  <a:cubicBezTo>
                    <a:pt x="21150" y="14844"/>
                    <a:pt x="20888" y="14263"/>
                    <a:pt x="20639" y="13773"/>
                  </a:cubicBezTo>
                  <a:cubicBezTo>
                    <a:pt x="21113" y="12613"/>
                    <a:pt x="21352" y="11384"/>
                    <a:pt x="21352" y="10111"/>
                  </a:cubicBezTo>
                  <a:cubicBezTo>
                    <a:pt x="21352" y="9941"/>
                    <a:pt x="21346" y="9766"/>
                    <a:pt x="21335" y="9563"/>
                  </a:cubicBezTo>
                  <a:lnTo>
                    <a:pt x="21335" y="9560"/>
                  </a:lnTo>
                  <a:cubicBezTo>
                    <a:pt x="21272" y="8443"/>
                    <a:pt x="21024" y="7366"/>
                    <a:pt x="20596" y="6352"/>
                  </a:cubicBezTo>
                  <a:cubicBezTo>
                    <a:pt x="20646" y="6226"/>
                    <a:pt x="20706" y="6087"/>
                    <a:pt x="20762" y="5950"/>
                  </a:cubicBezTo>
                  <a:cubicBezTo>
                    <a:pt x="20997" y="5398"/>
                    <a:pt x="21263" y="4764"/>
                    <a:pt x="21352" y="4148"/>
                  </a:cubicBezTo>
                  <a:cubicBezTo>
                    <a:pt x="21425" y="3634"/>
                    <a:pt x="21213" y="3084"/>
                    <a:pt x="20683" y="2418"/>
                  </a:cubicBezTo>
                  <a:cubicBezTo>
                    <a:pt x="20338" y="1983"/>
                    <a:pt x="19871" y="1520"/>
                    <a:pt x="19370" y="1115"/>
                  </a:cubicBezTo>
                  <a:cubicBezTo>
                    <a:pt x="19065" y="870"/>
                    <a:pt x="18601" y="525"/>
                    <a:pt x="18114" y="290"/>
                  </a:cubicBezTo>
                  <a:cubicBezTo>
                    <a:pt x="17714" y="98"/>
                    <a:pt x="17353" y="1"/>
                    <a:pt x="17024" y="1"/>
                  </a:cubicBezTo>
                  <a:close/>
                </a:path>
              </a:pathLst>
            </a:custGeom>
            <a:solidFill>
              <a:schemeClr val="l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23"/>
            <p:cNvSpPr/>
            <p:nvPr/>
          </p:nvSpPr>
          <p:spPr>
            <a:xfrm>
              <a:off x="7122624" y="342467"/>
              <a:ext cx="1000145" cy="1000145"/>
            </a:xfrm>
            <a:custGeom>
              <a:avLst/>
              <a:gdLst/>
              <a:ahLst/>
              <a:cxnLst/>
              <a:rect l="l" t="t" r="r" b="b"/>
              <a:pathLst>
                <a:path w="17412" h="17412" extrusionOk="0">
                  <a:moveTo>
                    <a:pt x="8707" y="1"/>
                  </a:moveTo>
                  <a:cubicBezTo>
                    <a:pt x="7080" y="1"/>
                    <a:pt x="5559" y="445"/>
                    <a:pt x="4256" y="1221"/>
                  </a:cubicBezTo>
                  <a:cubicBezTo>
                    <a:pt x="2957" y="1992"/>
                    <a:pt x="1880" y="3093"/>
                    <a:pt x="1134" y="4406"/>
                  </a:cubicBezTo>
                  <a:lnTo>
                    <a:pt x="1134" y="4409"/>
                  </a:lnTo>
                  <a:cubicBezTo>
                    <a:pt x="412" y="5675"/>
                    <a:pt x="0" y="7143"/>
                    <a:pt x="0" y="8705"/>
                  </a:cubicBezTo>
                  <a:cubicBezTo>
                    <a:pt x="0" y="9367"/>
                    <a:pt x="73" y="10014"/>
                    <a:pt x="216" y="10634"/>
                  </a:cubicBezTo>
                  <a:lnTo>
                    <a:pt x="216" y="10637"/>
                  </a:lnTo>
                  <a:cubicBezTo>
                    <a:pt x="644" y="12532"/>
                    <a:pt x="1691" y="14190"/>
                    <a:pt x="3133" y="15393"/>
                  </a:cubicBezTo>
                  <a:cubicBezTo>
                    <a:pt x="4644" y="16656"/>
                    <a:pt x="6587" y="17412"/>
                    <a:pt x="8707" y="17412"/>
                  </a:cubicBezTo>
                  <a:cubicBezTo>
                    <a:pt x="8787" y="17412"/>
                    <a:pt x="8867" y="17412"/>
                    <a:pt x="8943" y="17409"/>
                  </a:cubicBezTo>
                  <a:cubicBezTo>
                    <a:pt x="10110" y="17378"/>
                    <a:pt x="11227" y="17117"/>
                    <a:pt x="12235" y="16666"/>
                  </a:cubicBezTo>
                  <a:cubicBezTo>
                    <a:pt x="14150" y="15821"/>
                    <a:pt x="15698" y="14299"/>
                    <a:pt x="16590" y="12407"/>
                  </a:cubicBezTo>
                  <a:cubicBezTo>
                    <a:pt x="17116" y="11283"/>
                    <a:pt x="17411" y="10031"/>
                    <a:pt x="17411" y="8705"/>
                  </a:cubicBezTo>
                  <a:cubicBezTo>
                    <a:pt x="17411" y="8539"/>
                    <a:pt x="17408" y="8373"/>
                    <a:pt x="17398" y="8211"/>
                  </a:cubicBezTo>
                  <a:cubicBezTo>
                    <a:pt x="17335" y="7054"/>
                    <a:pt x="17043" y="5957"/>
                    <a:pt x="16566" y="4963"/>
                  </a:cubicBezTo>
                  <a:cubicBezTo>
                    <a:pt x="15648" y="3034"/>
                    <a:pt x="14037" y="1492"/>
                    <a:pt x="12056" y="667"/>
                  </a:cubicBezTo>
                  <a:cubicBezTo>
                    <a:pt x="11025" y="236"/>
                    <a:pt x="9894" y="1"/>
                    <a:pt x="8707" y="1"/>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23"/>
            <p:cNvSpPr/>
            <p:nvPr/>
          </p:nvSpPr>
          <p:spPr>
            <a:xfrm>
              <a:off x="6999647" y="595488"/>
              <a:ext cx="188116" cy="357966"/>
            </a:xfrm>
            <a:custGeom>
              <a:avLst/>
              <a:gdLst/>
              <a:ahLst/>
              <a:cxnLst/>
              <a:rect l="l" t="t" r="r" b="b"/>
              <a:pathLst>
                <a:path w="3275" h="6232" extrusionOk="0">
                  <a:moveTo>
                    <a:pt x="3275" y="1"/>
                  </a:moveTo>
                  <a:cubicBezTo>
                    <a:pt x="2708" y="246"/>
                    <a:pt x="1578" y="438"/>
                    <a:pt x="896" y="846"/>
                  </a:cubicBezTo>
                  <a:cubicBezTo>
                    <a:pt x="209" y="1254"/>
                    <a:pt x="1" y="4913"/>
                    <a:pt x="789" y="5387"/>
                  </a:cubicBezTo>
                  <a:cubicBezTo>
                    <a:pt x="1578" y="5860"/>
                    <a:pt x="2357" y="6232"/>
                    <a:pt x="2357" y="6232"/>
                  </a:cubicBezTo>
                  <a:lnTo>
                    <a:pt x="2357" y="6229"/>
                  </a:lnTo>
                  <a:cubicBezTo>
                    <a:pt x="2473" y="4535"/>
                    <a:pt x="3245" y="163"/>
                    <a:pt x="3275" y="4"/>
                  </a:cubicBezTo>
                  <a:lnTo>
                    <a:pt x="3275"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23"/>
            <p:cNvSpPr/>
            <p:nvPr/>
          </p:nvSpPr>
          <p:spPr>
            <a:xfrm>
              <a:off x="7301204" y="1216293"/>
              <a:ext cx="342744" cy="228554"/>
            </a:xfrm>
            <a:custGeom>
              <a:avLst/>
              <a:gdLst/>
              <a:ahLst/>
              <a:cxnLst/>
              <a:rect l="l" t="t" r="r" b="b"/>
              <a:pathLst>
                <a:path w="5967" h="3979" extrusionOk="0">
                  <a:moveTo>
                    <a:pt x="1" y="1"/>
                  </a:moveTo>
                  <a:cubicBezTo>
                    <a:pt x="10" y="57"/>
                    <a:pt x="17" y="114"/>
                    <a:pt x="24" y="180"/>
                  </a:cubicBezTo>
                  <a:cubicBezTo>
                    <a:pt x="77" y="816"/>
                    <a:pt x="7" y="1821"/>
                    <a:pt x="206" y="2520"/>
                  </a:cubicBezTo>
                  <a:cubicBezTo>
                    <a:pt x="377" y="3128"/>
                    <a:pt x="2616" y="3978"/>
                    <a:pt x="3858" y="3978"/>
                  </a:cubicBezTo>
                  <a:cubicBezTo>
                    <a:pt x="4178" y="3978"/>
                    <a:pt x="4432"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23"/>
            <p:cNvSpPr/>
            <p:nvPr/>
          </p:nvSpPr>
          <p:spPr>
            <a:xfrm>
              <a:off x="7808566" y="1041735"/>
              <a:ext cx="328787" cy="308166"/>
            </a:xfrm>
            <a:custGeom>
              <a:avLst/>
              <a:gdLst/>
              <a:ahLst/>
              <a:cxnLst/>
              <a:rect l="l" t="t" r="r" b="b"/>
              <a:pathLst>
                <a:path w="5724" h="5365" extrusionOk="0">
                  <a:moveTo>
                    <a:pt x="4518" y="0"/>
                  </a:moveTo>
                  <a:cubicBezTo>
                    <a:pt x="3265" y="1198"/>
                    <a:pt x="1" y="4375"/>
                    <a:pt x="1" y="4375"/>
                  </a:cubicBezTo>
                  <a:cubicBezTo>
                    <a:pt x="90" y="4406"/>
                    <a:pt x="186" y="4445"/>
                    <a:pt x="293" y="4492"/>
                  </a:cubicBezTo>
                  <a:cubicBezTo>
                    <a:pt x="876" y="4753"/>
                    <a:pt x="1668" y="5218"/>
                    <a:pt x="2327" y="5357"/>
                  </a:cubicBezTo>
                  <a:cubicBezTo>
                    <a:pt x="2351" y="5362"/>
                    <a:pt x="2376" y="5364"/>
                    <a:pt x="2402" y="5364"/>
                  </a:cubicBezTo>
                  <a:cubicBezTo>
                    <a:pt x="3264" y="5364"/>
                    <a:pt x="5723" y="2928"/>
                    <a:pt x="5469" y="2073"/>
                  </a:cubicBezTo>
                  <a:cubicBezTo>
                    <a:pt x="5274" y="1429"/>
                    <a:pt x="4856" y="621"/>
                    <a:pt x="4648" y="233"/>
                  </a:cubicBezTo>
                  <a:cubicBezTo>
                    <a:pt x="4568" y="90"/>
                    <a:pt x="4518" y="0"/>
                    <a:pt x="451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23"/>
            <p:cNvSpPr/>
            <p:nvPr/>
          </p:nvSpPr>
          <p:spPr>
            <a:xfrm>
              <a:off x="7808566" y="321444"/>
              <a:ext cx="320860" cy="307074"/>
            </a:xfrm>
            <a:custGeom>
              <a:avLst/>
              <a:gdLst/>
              <a:ahLst/>
              <a:cxnLst/>
              <a:rect l="l" t="t" r="r" b="b"/>
              <a:pathLst>
                <a:path w="5586" h="5346" extrusionOk="0">
                  <a:moveTo>
                    <a:pt x="2184" y="0"/>
                  </a:moveTo>
                  <a:cubicBezTo>
                    <a:pt x="2120" y="0"/>
                    <a:pt x="2061" y="9"/>
                    <a:pt x="2009" y="29"/>
                  </a:cubicBezTo>
                  <a:cubicBezTo>
                    <a:pt x="1144" y="347"/>
                    <a:pt x="1" y="1106"/>
                    <a:pt x="1" y="1106"/>
                  </a:cubicBezTo>
                  <a:cubicBezTo>
                    <a:pt x="1273" y="2279"/>
                    <a:pt x="4644" y="5345"/>
                    <a:pt x="4644" y="5345"/>
                  </a:cubicBezTo>
                  <a:cubicBezTo>
                    <a:pt x="4810" y="4749"/>
                    <a:pt x="5370" y="3751"/>
                    <a:pt x="5479" y="2962"/>
                  </a:cubicBezTo>
                  <a:cubicBezTo>
                    <a:pt x="5585" y="2221"/>
                    <a:pt x="3190" y="0"/>
                    <a:pt x="2184" y="0"/>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23"/>
            <p:cNvSpPr/>
            <p:nvPr/>
          </p:nvSpPr>
          <p:spPr>
            <a:xfrm>
              <a:off x="7463240" y="709333"/>
              <a:ext cx="334760" cy="334760"/>
            </a:xfrm>
            <a:custGeom>
              <a:avLst/>
              <a:gdLst/>
              <a:ahLst/>
              <a:cxnLst/>
              <a:rect l="l" t="t" r="r" b="b"/>
              <a:pathLst>
                <a:path w="5828" h="5828" extrusionOk="0">
                  <a:moveTo>
                    <a:pt x="2913" y="0"/>
                  </a:moveTo>
                  <a:cubicBezTo>
                    <a:pt x="1306" y="0"/>
                    <a:pt x="0" y="1307"/>
                    <a:pt x="0" y="2914"/>
                  </a:cubicBezTo>
                  <a:cubicBezTo>
                    <a:pt x="0" y="4525"/>
                    <a:pt x="1306" y="5827"/>
                    <a:pt x="2913" y="5827"/>
                  </a:cubicBezTo>
                  <a:cubicBezTo>
                    <a:pt x="4524" y="5827"/>
                    <a:pt x="5827" y="4525"/>
                    <a:pt x="5827" y="2914"/>
                  </a:cubicBezTo>
                  <a:cubicBezTo>
                    <a:pt x="5827" y="1307"/>
                    <a:pt x="4524" y="0"/>
                    <a:pt x="2913"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23"/>
            <p:cNvSpPr/>
            <p:nvPr/>
          </p:nvSpPr>
          <p:spPr>
            <a:xfrm>
              <a:off x="7253200" y="532477"/>
              <a:ext cx="249462" cy="206439"/>
            </a:xfrm>
            <a:custGeom>
              <a:avLst/>
              <a:gdLst/>
              <a:ahLst/>
              <a:cxnLst/>
              <a:rect l="l" t="t" r="r" b="b"/>
              <a:pathLst>
                <a:path w="4343" h="3594" extrusionOk="0">
                  <a:moveTo>
                    <a:pt x="2095" y="1"/>
                  </a:moveTo>
                  <a:cubicBezTo>
                    <a:pt x="1442" y="1"/>
                    <a:pt x="746" y="485"/>
                    <a:pt x="302" y="1118"/>
                  </a:cubicBezTo>
                  <a:cubicBezTo>
                    <a:pt x="129" y="1718"/>
                    <a:pt x="13" y="2377"/>
                    <a:pt x="0" y="3079"/>
                  </a:cubicBezTo>
                  <a:lnTo>
                    <a:pt x="0" y="3083"/>
                  </a:lnTo>
                  <a:cubicBezTo>
                    <a:pt x="60" y="3183"/>
                    <a:pt x="132" y="3275"/>
                    <a:pt x="222" y="3362"/>
                  </a:cubicBezTo>
                  <a:cubicBezTo>
                    <a:pt x="391" y="3521"/>
                    <a:pt x="594" y="3593"/>
                    <a:pt x="816" y="3593"/>
                  </a:cubicBezTo>
                  <a:cubicBezTo>
                    <a:pt x="2228" y="3593"/>
                    <a:pt x="4342" y="680"/>
                    <a:pt x="2479" y="61"/>
                  </a:cubicBezTo>
                  <a:cubicBezTo>
                    <a:pt x="2357" y="21"/>
                    <a:pt x="2228" y="1"/>
                    <a:pt x="2095"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23"/>
            <p:cNvSpPr/>
            <p:nvPr/>
          </p:nvSpPr>
          <p:spPr>
            <a:xfrm>
              <a:off x="7339631" y="963330"/>
              <a:ext cx="150493" cy="130848"/>
            </a:xfrm>
            <a:custGeom>
              <a:avLst/>
              <a:gdLst/>
              <a:ahLst/>
              <a:cxnLst/>
              <a:rect l="l" t="t" r="r" b="b"/>
              <a:pathLst>
                <a:path w="2620" h="2278" extrusionOk="0">
                  <a:moveTo>
                    <a:pt x="1" y="0"/>
                  </a:moveTo>
                  <a:lnTo>
                    <a:pt x="1" y="0"/>
                  </a:lnTo>
                  <a:cubicBezTo>
                    <a:pt x="150" y="199"/>
                    <a:pt x="309" y="398"/>
                    <a:pt x="485" y="597"/>
                  </a:cubicBezTo>
                  <a:cubicBezTo>
                    <a:pt x="1118" y="1319"/>
                    <a:pt x="1844" y="1876"/>
                    <a:pt x="2619" y="2277"/>
                  </a:cubicBezTo>
                  <a:cubicBezTo>
                    <a:pt x="2099" y="1260"/>
                    <a:pt x="969" y="209"/>
                    <a:pt x="1"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23"/>
            <p:cNvSpPr/>
            <p:nvPr/>
          </p:nvSpPr>
          <p:spPr>
            <a:xfrm>
              <a:off x="7763649" y="945853"/>
              <a:ext cx="234240" cy="181453"/>
            </a:xfrm>
            <a:custGeom>
              <a:avLst/>
              <a:gdLst/>
              <a:ahLst/>
              <a:cxnLst/>
              <a:rect l="l" t="t" r="r" b="b"/>
              <a:pathLst>
                <a:path w="4078" h="3159" extrusionOk="0">
                  <a:moveTo>
                    <a:pt x="2980" y="0"/>
                  </a:moveTo>
                  <a:cubicBezTo>
                    <a:pt x="1701" y="0"/>
                    <a:pt x="1" y="2291"/>
                    <a:pt x="911" y="3136"/>
                  </a:cubicBezTo>
                  <a:cubicBezTo>
                    <a:pt x="922" y="3146"/>
                    <a:pt x="928" y="3152"/>
                    <a:pt x="938" y="3159"/>
                  </a:cubicBezTo>
                  <a:cubicBezTo>
                    <a:pt x="1933" y="2900"/>
                    <a:pt x="2860" y="2473"/>
                    <a:pt x="3660" y="1900"/>
                  </a:cubicBezTo>
                  <a:cubicBezTo>
                    <a:pt x="3994" y="1336"/>
                    <a:pt x="4077" y="726"/>
                    <a:pt x="3656" y="289"/>
                  </a:cubicBezTo>
                  <a:cubicBezTo>
                    <a:pt x="3461" y="87"/>
                    <a:pt x="3229" y="0"/>
                    <a:pt x="2980"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23"/>
            <p:cNvSpPr/>
            <p:nvPr/>
          </p:nvSpPr>
          <p:spPr>
            <a:xfrm>
              <a:off x="7660472" y="533583"/>
              <a:ext cx="141877" cy="112927"/>
            </a:xfrm>
            <a:custGeom>
              <a:avLst/>
              <a:gdLst/>
              <a:ahLst/>
              <a:cxnLst/>
              <a:rect l="l" t="t" r="r" b="b"/>
              <a:pathLst>
                <a:path w="2470" h="1966" extrusionOk="0">
                  <a:moveTo>
                    <a:pt x="362" y="1"/>
                  </a:moveTo>
                  <a:lnTo>
                    <a:pt x="362" y="1"/>
                  </a:lnTo>
                  <a:cubicBezTo>
                    <a:pt x="1" y="829"/>
                    <a:pt x="667" y="1966"/>
                    <a:pt x="1453" y="1966"/>
                  </a:cubicBezTo>
                  <a:cubicBezTo>
                    <a:pt x="1608" y="1966"/>
                    <a:pt x="1768" y="1923"/>
                    <a:pt x="1923" y="1823"/>
                  </a:cubicBezTo>
                  <a:cubicBezTo>
                    <a:pt x="2387" y="1532"/>
                    <a:pt x="2470" y="988"/>
                    <a:pt x="2338" y="481"/>
                  </a:cubicBezTo>
                  <a:cubicBezTo>
                    <a:pt x="2258" y="434"/>
                    <a:pt x="2172" y="388"/>
                    <a:pt x="2086" y="348"/>
                  </a:cubicBezTo>
                  <a:cubicBezTo>
                    <a:pt x="1549" y="96"/>
                    <a:pt x="959" y="40"/>
                    <a:pt x="36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23"/>
            <p:cNvSpPr/>
            <p:nvPr/>
          </p:nvSpPr>
          <p:spPr>
            <a:xfrm>
              <a:off x="7925456" y="337355"/>
              <a:ext cx="187542" cy="150033"/>
            </a:xfrm>
            <a:custGeom>
              <a:avLst/>
              <a:gdLst/>
              <a:ahLst/>
              <a:cxnLst/>
              <a:rect l="l" t="t" r="r" b="b"/>
              <a:pathLst>
                <a:path w="3265" h="2612" extrusionOk="0">
                  <a:moveTo>
                    <a:pt x="236" y="0"/>
                  </a:moveTo>
                  <a:cubicBezTo>
                    <a:pt x="176" y="0"/>
                    <a:pt x="133" y="24"/>
                    <a:pt x="123" y="73"/>
                  </a:cubicBezTo>
                  <a:cubicBezTo>
                    <a:pt x="0" y="530"/>
                    <a:pt x="2619" y="2612"/>
                    <a:pt x="3116" y="2612"/>
                  </a:cubicBezTo>
                  <a:cubicBezTo>
                    <a:pt x="3166" y="2612"/>
                    <a:pt x="3193" y="2592"/>
                    <a:pt x="3196" y="2552"/>
                  </a:cubicBezTo>
                  <a:cubicBezTo>
                    <a:pt x="3265" y="1936"/>
                    <a:pt x="813" y="0"/>
                    <a:pt x="236"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23"/>
            <p:cNvSpPr/>
            <p:nvPr/>
          </p:nvSpPr>
          <p:spPr>
            <a:xfrm>
              <a:off x="7585989" y="429717"/>
              <a:ext cx="444586" cy="364170"/>
            </a:xfrm>
            <a:custGeom>
              <a:avLst/>
              <a:gdLst/>
              <a:ahLst/>
              <a:cxnLst/>
              <a:rect l="l" t="t" r="r" b="b"/>
              <a:pathLst>
                <a:path w="7740" h="6340" extrusionOk="0">
                  <a:moveTo>
                    <a:pt x="2464" y="0"/>
                  </a:moveTo>
                  <a:cubicBezTo>
                    <a:pt x="1645" y="0"/>
                    <a:pt x="833" y="209"/>
                    <a:pt x="279" y="689"/>
                  </a:cubicBezTo>
                  <a:cubicBezTo>
                    <a:pt x="131" y="819"/>
                    <a:pt x="1" y="998"/>
                    <a:pt x="11" y="1193"/>
                  </a:cubicBezTo>
                  <a:cubicBezTo>
                    <a:pt x="27" y="1574"/>
                    <a:pt x="498" y="1733"/>
                    <a:pt x="876" y="1773"/>
                  </a:cubicBezTo>
                  <a:cubicBezTo>
                    <a:pt x="1128" y="1796"/>
                    <a:pt x="1383" y="1813"/>
                    <a:pt x="1638" y="1830"/>
                  </a:cubicBezTo>
                  <a:cubicBezTo>
                    <a:pt x="1728" y="1621"/>
                    <a:pt x="1881" y="1435"/>
                    <a:pt x="2115" y="1289"/>
                  </a:cubicBezTo>
                  <a:cubicBezTo>
                    <a:pt x="2242" y="1209"/>
                    <a:pt x="2371" y="1173"/>
                    <a:pt x="2497" y="1173"/>
                  </a:cubicBezTo>
                  <a:cubicBezTo>
                    <a:pt x="2994" y="1173"/>
                    <a:pt x="3455" y="1714"/>
                    <a:pt x="3614" y="2310"/>
                  </a:cubicBezTo>
                  <a:cubicBezTo>
                    <a:pt x="4777" y="3013"/>
                    <a:pt x="5284" y="4478"/>
                    <a:pt x="5997" y="5668"/>
                  </a:cubicBezTo>
                  <a:cubicBezTo>
                    <a:pt x="6176" y="5966"/>
                    <a:pt x="6411" y="6277"/>
                    <a:pt x="6753" y="6334"/>
                  </a:cubicBezTo>
                  <a:cubicBezTo>
                    <a:pt x="6785" y="6340"/>
                    <a:pt x="6822" y="6340"/>
                    <a:pt x="6855" y="6340"/>
                  </a:cubicBezTo>
                  <a:cubicBezTo>
                    <a:pt x="7163" y="6340"/>
                    <a:pt x="7455" y="6115"/>
                    <a:pt x="7591" y="5830"/>
                  </a:cubicBezTo>
                  <a:cubicBezTo>
                    <a:pt x="7740" y="5515"/>
                    <a:pt x="7730" y="5147"/>
                    <a:pt x="7671" y="4802"/>
                  </a:cubicBezTo>
                  <a:cubicBezTo>
                    <a:pt x="7524" y="3993"/>
                    <a:pt x="7114" y="3254"/>
                    <a:pt x="6646" y="2575"/>
                  </a:cubicBezTo>
                  <a:cubicBezTo>
                    <a:pt x="6132" y="1826"/>
                    <a:pt x="5536" y="1120"/>
                    <a:pt x="4777" y="620"/>
                  </a:cubicBezTo>
                  <a:cubicBezTo>
                    <a:pt x="4183" y="228"/>
                    <a:pt x="3319" y="0"/>
                    <a:pt x="246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23"/>
            <p:cNvSpPr/>
            <p:nvPr/>
          </p:nvSpPr>
          <p:spPr>
            <a:xfrm>
              <a:off x="7680017" y="497094"/>
              <a:ext cx="113559" cy="65367"/>
            </a:xfrm>
            <a:custGeom>
              <a:avLst/>
              <a:gdLst/>
              <a:ahLst/>
              <a:cxnLst/>
              <a:rect l="l" t="t" r="r" b="b"/>
              <a:pathLst>
                <a:path w="1977" h="1138" extrusionOk="0">
                  <a:moveTo>
                    <a:pt x="860" y="0"/>
                  </a:moveTo>
                  <a:cubicBezTo>
                    <a:pt x="734" y="0"/>
                    <a:pt x="605" y="36"/>
                    <a:pt x="478" y="116"/>
                  </a:cubicBezTo>
                  <a:cubicBezTo>
                    <a:pt x="244" y="262"/>
                    <a:pt x="91" y="448"/>
                    <a:pt x="1" y="657"/>
                  </a:cubicBezTo>
                  <a:cubicBezTo>
                    <a:pt x="598" y="696"/>
                    <a:pt x="1188" y="752"/>
                    <a:pt x="1725" y="1004"/>
                  </a:cubicBezTo>
                  <a:cubicBezTo>
                    <a:pt x="1811" y="1044"/>
                    <a:pt x="1897" y="1090"/>
                    <a:pt x="1977" y="1137"/>
                  </a:cubicBezTo>
                  <a:cubicBezTo>
                    <a:pt x="1818" y="541"/>
                    <a:pt x="1357" y="0"/>
                    <a:pt x="860"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23"/>
            <p:cNvSpPr/>
            <p:nvPr/>
          </p:nvSpPr>
          <p:spPr>
            <a:xfrm>
              <a:off x="7134974" y="412543"/>
              <a:ext cx="987796" cy="929896"/>
            </a:xfrm>
            <a:custGeom>
              <a:avLst/>
              <a:gdLst/>
              <a:ahLst/>
              <a:cxnLst/>
              <a:rect l="l" t="t" r="r" b="b"/>
              <a:pathLst>
                <a:path w="17197" h="16189" extrusionOk="0">
                  <a:moveTo>
                    <a:pt x="4041" y="1"/>
                  </a:moveTo>
                  <a:lnTo>
                    <a:pt x="4041" y="1"/>
                  </a:lnTo>
                  <a:cubicBezTo>
                    <a:pt x="2742" y="772"/>
                    <a:pt x="1665" y="1873"/>
                    <a:pt x="919" y="3186"/>
                  </a:cubicBezTo>
                  <a:lnTo>
                    <a:pt x="919" y="3189"/>
                  </a:lnTo>
                  <a:cubicBezTo>
                    <a:pt x="889" y="3348"/>
                    <a:pt x="117" y="7720"/>
                    <a:pt x="1" y="9414"/>
                  </a:cubicBezTo>
                  <a:lnTo>
                    <a:pt x="1" y="9417"/>
                  </a:lnTo>
                  <a:cubicBezTo>
                    <a:pt x="429" y="11312"/>
                    <a:pt x="1476" y="12970"/>
                    <a:pt x="2918" y="14173"/>
                  </a:cubicBezTo>
                  <a:cubicBezTo>
                    <a:pt x="2911" y="14107"/>
                    <a:pt x="2904" y="14050"/>
                    <a:pt x="2895" y="13994"/>
                  </a:cubicBezTo>
                  <a:lnTo>
                    <a:pt x="2895" y="13994"/>
                  </a:lnTo>
                  <a:cubicBezTo>
                    <a:pt x="2895" y="13994"/>
                    <a:pt x="7220" y="15426"/>
                    <a:pt x="8861" y="15983"/>
                  </a:cubicBezTo>
                  <a:cubicBezTo>
                    <a:pt x="8861" y="15983"/>
                    <a:pt x="8811" y="16062"/>
                    <a:pt x="8728" y="16189"/>
                  </a:cubicBezTo>
                  <a:cubicBezTo>
                    <a:pt x="9895" y="16158"/>
                    <a:pt x="11012" y="15897"/>
                    <a:pt x="12020" y="15446"/>
                  </a:cubicBezTo>
                  <a:cubicBezTo>
                    <a:pt x="11913" y="15399"/>
                    <a:pt x="11817" y="15360"/>
                    <a:pt x="11728" y="15329"/>
                  </a:cubicBezTo>
                  <a:cubicBezTo>
                    <a:pt x="11728" y="15329"/>
                    <a:pt x="14992" y="12152"/>
                    <a:pt x="16245" y="10954"/>
                  </a:cubicBezTo>
                  <a:cubicBezTo>
                    <a:pt x="16245" y="10954"/>
                    <a:pt x="16295" y="11044"/>
                    <a:pt x="16375" y="11187"/>
                  </a:cubicBezTo>
                  <a:cubicBezTo>
                    <a:pt x="16901" y="10063"/>
                    <a:pt x="17196" y="8811"/>
                    <a:pt x="17196" y="7485"/>
                  </a:cubicBezTo>
                  <a:cubicBezTo>
                    <a:pt x="17196" y="7319"/>
                    <a:pt x="17193" y="7153"/>
                    <a:pt x="17183" y="6991"/>
                  </a:cubicBezTo>
                  <a:cubicBezTo>
                    <a:pt x="17007" y="8704"/>
                    <a:pt x="16013" y="10149"/>
                    <a:pt x="14611" y="11160"/>
                  </a:cubicBezTo>
                  <a:cubicBezTo>
                    <a:pt x="14608" y="11160"/>
                    <a:pt x="14605" y="11164"/>
                    <a:pt x="14605" y="11164"/>
                  </a:cubicBezTo>
                  <a:cubicBezTo>
                    <a:pt x="14143" y="11942"/>
                    <a:pt x="13206" y="12629"/>
                    <a:pt x="12473" y="12629"/>
                  </a:cubicBezTo>
                  <a:cubicBezTo>
                    <a:pt x="12251" y="12629"/>
                    <a:pt x="12049" y="12565"/>
                    <a:pt x="11883" y="12423"/>
                  </a:cubicBezTo>
                  <a:cubicBezTo>
                    <a:pt x="11184" y="12609"/>
                    <a:pt x="10452" y="12704"/>
                    <a:pt x="9719" y="12704"/>
                  </a:cubicBezTo>
                  <a:cubicBezTo>
                    <a:pt x="8509" y="12704"/>
                    <a:pt x="7293" y="12443"/>
                    <a:pt x="6182" y="11866"/>
                  </a:cubicBezTo>
                  <a:lnTo>
                    <a:pt x="6182" y="11866"/>
                  </a:lnTo>
                  <a:cubicBezTo>
                    <a:pt x="6531" y="12545"/>
                    <a:pt x="6606" y="13209"/>
                    <a:pt x="6176" y="13593"/>
                  </a:cubicBezTo>
                  <a:cubicBezTo>
                    <a:pt x="5994" y="13755"/>
                    <a:pt x="5768" y="13825"/>
                    <a:pt x="5520" y="13825"/>
                  </a:cubicBezTo>
                  <a:cubicBezTo>
                    <a:pt x="3912" y="13825"/>
                    <a:pt x="1247" y="10895"/>
                    <a:pt x="2523" y="9801"/>
                  </a:cubicBezTo>
                  <a:cubicBezTo>
                    <a:pt x="2725" y="9629"/>
                    <a:pt x="2967" y="9553"/>
                    <a:pt x="3230" y="9553"/>
                  </a:cubicBezTo>
                  <a:cubicBezTo>
                    <a:pt x="3339" y="9553"/>
                    <a:pt x="3452" y="9566"/>
                    <a:pt x="3564" y="9589"/>
                  </a:cubicBezTo>
                  <a:cubicBezTo>
                    <a:pt x="2424" y="8055"/>
                    <a:pt x="2052" y="6536"/>
                    <a:pt x="2079" y="5171"/>
                  </a:cubicBezTo>
                  <a:cubicBezTo>
                    <a:pt x="1744" y="4595"/>
                    <a:pt x="1940" y="3829"/>
                    <a:pt x="2381" y="3206"/>
                  </a:cubicBezTo>
                  <a:lnTo>
                    <a:pt x="2381" y="3203"/>
                  </a:lnTo>
                  <a:cubicBezTo>
                    <a:pt x="2915" y="1363"/>
                    <a:pt x="3958" y="103"/>
                    <a:pt x="404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23"/>
            <p:cNvSpPr/>
            <p:nvPr/>
          </p:nvSpPr>
          <p:spPr>
            <a:xfrm>
              <a:off x="7015844" y="595488"/>
              <a:ext cx="171918" cy="357966"/>
            </a:xfrm>
            <a:custGeom>
              <a:avLst/>
              <a:gdLst/>
              <a:ahLst/>
              <a:cxnLst/>
              <a:rect l="l" t="t" r="r" b="b"/>
              <a:pathLst>
                <a:path w="2993" h="6232" extrusionOk="0">
                  <a:moveTo>
                    <a:pt x="703" y="1111"/>
                  </a:moveTo>
                  <a:cubicBezTo>
                    <a:pt x="1071" y="1111"/>
                    <a:pt x="1123" y="4870"/>
                    <a:pt x="666" y="5072"/>
                  </a:cubicBezTo>
                  <a:cubicBezTo>
                    <a:pt x="653" y="5078"/>
                    <a:pt x="640" y="5082"/>
                    <a:pt x="626" y="5082"/>
                  </a:cubicBezTo>
                  <a:cubicBezTo>
                    <a:pt x="186" y="5082"/>
                    <a:pt x="103" y="1482"/>
                    <a:pt x="666" y="1124"/>
                  </a:cubicBezTo>
                  <a:cubicBezTo>
                    <a:pt x="676" y="1115"/>
                    <a:pt x="690" y="1111"/>
                    <a:pt x="703" y="1111"/>
                  </a:cubicBezTo>
                  <a:close/>
                  <a:moveTo>
                    <a:pt x="2993" y="1"/>
                  </a:moveTo>
                  <a:cubicBezTo>
                    <a:pt x="2426" y="246"/>
                    <a:pt x="1296" y="438"/>
                    <a:pt x="614" y="846"/>
                  </a:cubicBezTo>
                  <a:cubicBezTo>
                    <a:pt x="236" y="1072"/>
                    <a:pt x="0" y="2291"/>
                    <a:pt x="0" y="3414"/>
                  </a:cubicBezTo>
                  <a:cubicBezTo>
                    <a:pt x="0" y="4326"/>
                    <a:pt x="156" y="5175"/>
                    <a:pt x="507" y="5387"/>
                  </a:cubicBezTo>
                  <a:cubicBezTo>
                    <a:pt x="1296" y="5860"/>
                    <a:pt x="2075" y="6232"/>
                    <a:pt x="2075" y="6232"/>
                  </a:cubicBezTo>
                  <a:lnTo>
                    <a:pt x="2075" y="6229"/>
                  </a:lnTo>
                  <a:cubicBezTo>
                    <a:pt x="2191" y="4535"/>
                    <a:pt x="2963" y="163"/>
                    <a:pt x="2993" y="4"/>
                  </a:cubicBezTo>
                  <a:lnTo>
                    <a:pt x="2993" y="1"/>
                  </a:ln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23"/>
            <p:cNvSpPr/>
            <p:nvPr/>
          </p:nvSpPr>
          <p:spPr>
            <a:xfrm>
              <a:off x="7301204" y="1216293"/>
              <a:ext cx="342744" cy="228554"/>
            </a:xfrm>
            <a:custGeom>
              <a:avLst/>
              <a:gdLst/>
              <a:ahLst/>
              <a:cxnLst/>
              <a:rect l="l" t="t" r="r" b="b"/>
              <a:pathLst>
                <a:path w="5967" h="3979" extrusionOk="0">
                  <a:moveTo>
                    <a:pt x="763" y="2421"/>
                  </a:moveTo>
                  <a:cubicBezTo>
                    <a:pt x="1631" y="2421"/>
                    <a:pt x="4237" y="3137"/>
                    <a:pt x="4303" y="3554"/>
                  </a:cubicBezTo>
                  <a:cubicBezTo>
                    <a:pt x="4319" y="3663"/>
                    <a:pt x="4170" y="3710"/>
                    <a:pt x="3922" y="3710"/>
                  </a:cubicBezTo>
                  <a:cubicBezTo>
                    <a:pt x="2987" y="3710"/>
                    <a:pt x="650" y="3057"/>
                    <a:pt x="488" y="2540"/>
                  </a:cubicBezTo>
                  <a:cubicBezTo>
                    <a:pt x="461" y="2457"/>
                    <a:pt x="567" y="2421"/>
                    <a:pt x="763" y="2421"/>
                  </a:cubicBezTo>
                  <a:close/>
                  <a:moveTo>
                    <a:pt x="1" y="1"/>
                  </a:moveTo>
                  <a:cubicBezTo>
                    <a:pt x="10" y="57"/>
                    <a:pt x="17" y="114"/>
                    <a:pt x="24" y="180"/>
                  </a:cubicBezTo>
                  <a:cubicBezTo>
                    <a:pt x="77" y="816"/>
                    <a:pt x="7" y="1821"/>
                    <a:pt x="206" y="2520"/>
                  </a:cubicBezTo>
                  <a:cubicBezTo>
                    <a:pt x="379" y="3126"/>
                    <a:pt x="2619" y="3978"/>
                    <a:pt x="3862" y="3978"/>
                  </a:cubicBezTo>
                  <a:cubicBezTo>
                    <a:pt x="4180" y="3978"/>
                    <a:pt x="4435"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23"/>
            <p:cNvSpPr/>
            <p:nvPr/>
          </p:nvSpPr>
          <p:spPr>
            <a:xfrm>
              <a:off x="7808566" y="1041735"/>
              <a:ext cx="322985" cy="308108"/>
            </a:xfrm>
            <a:custGeom>
              <a:avLst/>
              <a:gdLst/>
              <a:ahLst/>
              <a:cxnLst/>
              <a:rect l="l" t="t" r="r" b="b"/>
              <a:pathLst>
                <a:path w="5623" h="5364" extrusionOk="0">
                  <a:moveTo>
                    <a:pt x="5095" y="2192"/>
                  </a:moveTo>
                  <a:cubicBezTo>
                    <a:pt x="5111" y="2192"/>
                    <a:pt x="5125" y="2195"/>
                    <a:pt x="5138" y="2198"/>
                  </a:cubicBezTo>
                  <a:cubicBezTo>
                    <a:pt x="5622" y="2361"/>
                    <a:pt x="3252" y="5118"/>
                    <a:pt x="2520" y="5118"/>
                  </a:cubicBezTo>
                  <a:cubicBezTo>
                    <a:pt x="2503" y="5118"/>
                    <a:pt x="2490" y="5118"/>
                    <a:pt x="2476" y="5115"/>
                  </a:cubicBezTo>
                  <a:cubicBezTo>
                    <a:pt x="2023" y="5036"/>
                    <a:pt x="4508" y="2192"/>
                    <a:pt x="5095" y="2192"/>
                  </a:cubicBezTo>
                  <a:close/>
                  <a:moveTo>
                    <a:pt x="4518" y="0"/>
                  </a:moveTo>
                  <a:cubicBezTo>
                    <a:pt x="3265" y="1198"/>
                    <a:pt x="1" y="4375"/>
                    <a:pt x="1" y="4375"/>
                  </a:cubicBezTo>
                  <a:cubicBezTo>
                    <a:pt x="90" y="4406"/>
                    <a:pt x="186" y="4445"/>
                    <a:pt x="293" y="4492"/>
                  </a:cubicBezTo>
                  <a:cubicBezTo>
                    <a:pt x="876" y="4753"/>
                    <a:pt x="1668" y="5218"/>
                    <a:pt x="2327" y="5357"/>
                  </a:cubicBezTo>
                  <a:cubicBezTo>
                    <a:pt x="2350" y="5360"/>
                    <a:pt x="2377" y="5363"/>
                    <a:pt x="2404" y="5363"/>
                  </a:cubicBezTo>
                  <a:cubicBezTo>
                    <a:pt x="3222" y="5363"/>
                    <a:pt x="5486" y="3159"/>
                    <a:pt x="5486" y="2208"/>
                  </a:cubicBezTo>
                  <a:cubicBezTo>
                    <a:pt x="5486" y="2159"/>
                    <a:pt x="5479" y="2116"/>
                    <a:pt x="5469" y="2073"/>
                  </a:cubicBezTo>
                  <a:cubicBezTo>
                    <a:pt x="5274" y="1429"/>
                    <a:pt x="4856" y="621"/>
                    <a:pt x="4648" y="233"/>
                  </a:cubicBezTo>
                  <a:cubicBezTo>
                    <a:pt x="4568" y="90"/>
                    <a:pt x="4518" y="0"/>
                    <a:pt x="4518" y="0"/>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23"/>
            <p:cNvSpPr/>
            <p:nvPr/>
          </p:nvSpPr>
          <p:spPr>
            <a:xfrm>
              <a:off x="7235148" y="596636"/>
              <a:ext cx="36589" cy="112984"/>
            </a:xfrm>
            <a:custGeom>
              <a:avLst/>
              <a:gdLst/>
              <a:ahLst/>
              <a:cxnLst/>
              <a:rect l="l" t="t" r="r" b="b"/>
              <a:pathLst>
                <a:path w="637" h="1967" extrusionOk="0">
                  <a:moveTo>
                    <a:pt x="637" y="1"/>
                  </a:moveTo>
                  <a:lnTo>
                    <a:pt x="637" y="1"/>
                  </a:lnTo>
                  <a:cubicBezTo>
                    <a:pt x="196" y="624"/>
                    <a:pt x="0" y="1390"/>
                    <a:pt x="335" y="1966"/>
                  </a:cubicBezTo>
                  <a:lnTo>
                    <a:pt x="335" y="1962"/>
                  </a:lnTo>
                  <a:cubicBezTo>
                    <a:pt x="348" y="1260"/>
                    <a:pt x="464" y="601"/>
                    <a:pt x="637"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23"/>
            <p:cNvSpPr/>
            <p:nvPr/>
          </p:nvSpPr>
          <p:spPr>
            <a:xfrm>
              <a:off x="7207792" y="960014"/>
              <a:ext cx="307878" cy="245499"/>
            </a:xfrm>
            <a:custGeom>
              <a:avLst/>
              <a:gdLst/>
              <a:ahLst/>
              <a:cxnLst/>
              <a:rect l="l" t="t" r="r" b="b"/>
              <a:pathLst>
                <a:path w="5360" h="4274" extrusionOk="0">
                  <a:moveTo>
                    <a:pt x="1983" y="1"/>
                  </a:moveTo>
                  <a:cubicBezTo>
                    <a:pt x="1720" y="1"/>
                    <a:pt x="1478" y="77"/>
                    <a:pt x="1276" y="249"/>
                  </a:cubicBezTo>
                  <a:cubicBezTo>
                    <a:pt x="0" y="1343"/>
                    <a:pt x="2665" y="4273"/>
                    <a:pt x="4273" y="4273"/>
                  </a:cubicBezTo>
                  <a:cubicBezTo>
                    <a:pt x="4521" y="4273"/>
                    <a:pt x="4747" y="4203"/>
                    <a:pt x="4929" y="4041"/>
                  </a:cubicBezTo>
                  <a:cubicBezTo>
                    <a:pt x="5359" y="3657"/>
                    <a:pt x="5284" y="2993"/>
                    <a:pt x="4935" y="2314"/>
                  </a:cubicBezTo>
                  <a:cubicBezTo>
                    <a:pt x="4160" y="1913"/>
                    <a:pt x="3434" y="1356"/>
                    <a:pt x="2801" y="634"/>
                  </a:cubicBezTo>
                  <a:cubicBezTo>
                    <a:pt x="2625" y="435"/>
                    <a:pt x="2466" y="236"/>
                    <a:pt x="2317" y="37"/>
                  </a:cubicBezTo>
                  <a:cubicBezTo>
                    <a:pt x="2205" y="14"/>
                    <a:pt x="2092" y="1"/>
                    <a:pt x="1983"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23"/>
            <p:cNvSpPr/>
            <p:nvPr/>
          </p:nvSpPr>
          <p:spPr>
            <a:xfrm>
              <a:off x="7817527" y="1053740"/>
              <a:ext cx="156352" cy="84207"/>
            </a:xfrm>
            <a:custGeom>
              <a:avLst/>
              <a:gdLst/>
              <a:ahLst/>
              <a:cxnLst/>
              <a:rect l="l" t="t" r="r" b="b"/>
              <a:pathLst>
                <a:path w="2722" h="1466" extrusionOk="0">
                  <a:moveTo>
                    <a:pt x="2722" y="1"/>
                  </a:moveTo>
                  <a:lnTo>
                    <a:pt x="2722" y="1"/>
                  </a:lnTo>
                  <a:cubicBezTo>
                    <a:pt x="1922" y="574"/>
                    <a:pt x="995" y="1001"/>
                    <a:pt x="0" y="1260"/>
                  </a:cubicBezTo>
                  <a:cubicBezTo>
                    <a:pt x="166" y="1402"/>
                    <a:pt x="368" y="1466"/>
                    <a:pt x="590" y="1466"/>
                  </a:cubicBezTo>
                  <a:cubicBezTo>
                    <a:pt x="1323" y="1466"/>
                    <a:pt x="2260" y="779"/>
                    <a:pt x="272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23"/>
            <p:cNvSpPr/>
            <p:nvPr/>
          </p:nvSpPr>
          <p:spPr>
            <a:xfrm>
              <a:off x="7018575" y="647150"/>
              <a:ext cx="64951" cy="252397"/>
            </a:xfrm>
            <a:custGeom>
              <a:avLst/>
              <a:gdLst/>
              <a:ahLst/>
              <a:cxnLst/>
              <a:rect l="l" t="t" r="r" b="b"/>
              <a:pathLst>
                <a:path w="1022" h="3971" extrusionOk="0">
                  <a:moveTo>
                    <a:pt x="601" y="0"/>
                  </a:moveTo>
                  <a:cubicBezTo>
                    <a:pt x="588" y="0"/>
                    <a:pt x="574" y="4"/>
                    <a:pt x="564" y="13"/>
                  </a:cubicBezTo>
                  <a:cubicBezTo>
                    <a:pt x="1" y="371"/>
                    <a:pt x="84" y="3971"/>
                    <a:pt x="524" y="3971"/>
                  </a:cubicBezTo>
                  <a:cubicBezTo>
                    <a:pt x="538" y="3971"/>
                    <a:pt x="551" y="3967"/>
                    <a:pt x="564" y="3961"/>
                  </a:cubicBezTo>
                  <a:cubicBezTo>
                    <a:pt x="1021" y="3759"/>
                    <a:pt x="969" y="0"/>
                    <a:pt x="601"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23"/>
            <p:cNvSpPr/>
            <p:nvPr/>
          </p:nvSpPr>
          <p:spPr>
            <a:xfrm>
              <a:off x="7323275" y="1353825"/>
              <a:ext cx="230479" cy="77099"/>
            </a:xfrm>
            <a:custGeom>
              <a:avLst/>
              <a:gdLst/>
              <a:ahLst/>
              <a:cxnLst/>
              <a:rect l="l" t="t" r="r" b="b"/>
              <a:pathLst>
                <a:path w="3859" h="1291" extrusionOk="0">
                  <a:moveTo>
                    <a:pt x="302" y="1"/>
                  </a:moveTo>
                  <a:cubicBezTo>
                    <a:pt x="106" y="1"/>
                    <a:pt x="0" y="37"/>
                    <a:pt x="27" y="120"/>
                  </a:cubicBezTo>
                  <a:cubicBezTo>
                    <a:pt x="189" y="637"/>
                    <a:pt x="2526" y="1290"/>
                    <a:pt x="3461" y="1290"/>
                  </a:cubicBezTo>
                  <a:cubicBezTo>
                    <a:pt x="3709" y="1290"/>
                    <a:pt x="3858" y="1243"/>
                    <a:pt x="3842" y="1134"/>
                  </a:cubicBezTo>
                  <a:cubicBezTo>
                    <a:pt x="3776" y="717"/>
                    <a:pt x="1170" y="1"/>
                    <a:pt x="30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23"/>
            <p:cNvSpPr/>
            <p:nvPr/>
          </p:nvSpPr>
          <p:spPr>
            <a:xfrm>
              <a:off x="7917287" y="1161571"/>
              <a:ext cx="221678" cy="180233"/>
            </a:xfrm>
            <a:custGeom>
              <a:avLst/>
              <a:gdLst/>
              <a:ahLst/>
              <a:cxnLst/>
              <a:rect l="l" t="t" r="r" b="b"/>
              <a:pathLst>
                <a:path w="3601" h="2928" extrusionOk="0">
                  <a:moveTo>
                    <a:pt x="3073" y="1"/>
                  </a:moveTo>
                  <a:cubicBezTo>
                    <a:pt x="2486" y="1"/>
                    <a:pt x="1" y="2845"/>
                    <a:pt x="454" y="2924"/>
                  </a:cubicBezTo>
                  <a:cubicBezTo>
                    <a:pt x="468" y="2927"/>
                    <a:pt x="481" y="2927"/>
                    <a:pt x="498" y="2927"/>
                  </a:cubicBezTo>
                  <a:cubicBezTo>
                    <a:pt x="1230" y="2927"/>
                    <a:pt x="3600" y="170"/>
                    <a:pt x="3116" y="7"/>
                  </a:cubicBezTo>
                  <a:cubicBezTo>
                    <a:pt x="3103" y="4"/>
                    <a:pt x="3089" y="1"/>
                    <a:pt x="3073"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1" name="Google Shape;631;p23"/>
          <p:cNvGrpSpPr/>
          <p:nvPr/>
        </p:nvGrpSpPr>
        <p:grpSpPr>
          <a:xfrm>
            <a:off x="1122422" y="3631820"/>
            <a:ext cx="2349776" cy="1872932"/>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 name="Title 4">
            <a:extLst>
              <a:ext uri="{FF2B5EF4-FFF2-40B4-BE49-F238E27FC236}">
                <a16:creationId xmlns="" xmlns:a16="http://schemas.microsoft.com/office/drawing/2014/main" id="{C2D853E3-C6EC-4BA4-9008-4DF7185741BB}"/>
              </a:ext>
            </a:extLst>
          </p:cNvPr>
          <p:cNvSpPr>
            <a:spLocks noGrp="1"/>
          </p:cNvSpPr>
          <p:nvPr>
            <p:ph type="ctrTitle"/>
          </p:nvPr>
        </p:nvSpPr>
        <p:spPr>
          <a:xfrm>
            <a:off x="3218326" y="820366"/>
            <a:ext cx="5336911" cy="2852737"/>
          </a:xfrm>
        </p:spPr>
        <p:txBody>
          <a:bodyPr>
            <a:normAutofit/>
          </a:bodyPr>
          <a:lstStyle/>
          <a:p>
            <a:r>
              <a:rPr lang="en-US" sz="8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Ôn</a:t>
            </a:r>
            <a:r>
              <a:rPr lang="en-US" sz="8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8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bài</a:t>
            </a:r>
            <a:r>
              <a:rPr lang="en-US" sz="8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8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cũ</a:t>
            </a:r>
            <a:endParaRPr lang="en-US" sz="8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3028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27" name="TextBox 26"/>
          <p:cNvSpPr txBox="1"/>
          <p:nvPr/>
        </p:nvSpPr>
        <p:spPr>
          <a:xfrm>
            <a:off x="812069" y="549947"/>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9" name="Lưu đồ: Đường kết nối 8"/>
          <p:cNvSpPr/>
          <p:nvPr/>
        </p:nvSpPr>
        <p:spPr>
          <a:xfrm>
            <a:off x="988861" y="653224"/>
            <a:ext cx="346752" cy="331935"/>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1</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0" name="Lưu đồ: Đường kết nối 10"/>
          <p:cNvSpPr/>
          <p:nvPr/>
        </p:nvSpPr>
        <p:spPr>
          <a:xfrm>
            <a:off x="9324115" y="320530"/>
            <a:ext cx="346752"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2</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1" name="Lưu đồ: Đường kết nối 11"/>
          <p:cNvSpPr/>
          <p:nvPr/>
        </p:nvSpPr>
        <p:spPr>
          <a:xfrm>
            <a:off x="3156429" y="970835"/>
            <a:ext cx="346752" cy="39428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3</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2" name="Lưu đồ: Đường kết nối 12"/>
          <p:cNvSpPr/>
          <p:nvPr/>
        </p:nvSpPr>
        <p:spPr>
          <a:xfrm>
            <a:off x="905733" y="2969855"/>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4</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4" name="Lưu đồ: Đường kết nối 13"/>
          <p:cNvSpPr/>
          <p:nvPr/>
        </p:nvSpPr>
        <p:spPr>
          <a:xfrm>
            <a:off x="4782938" y="2830804"/>
            <a:ext cx="285316" cy="39428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5</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8" name="Lưu đồ: Đường kết nối 14"/>
          <p:cNvSpPr/>
          <p:nvPr/>
        </p:nvSpPr>
        <p:spPr>
          <a:xfrm>
            <a:off x="1869852" y="3372166"/>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6</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9DD7F449-94DE-46C4-B47F-976AEB401CA5}"/>
              </a:ext>
            </a:extLst>
          </p:cNvPr>
          <p:cNvCxnSpPr>
            <a:cxnSpLocks/>
          </p:cNvCxnSpPr>
          <p:nvPr/>
        </p:nvCxnSpPr>
        <p:spPr>
          <a:xfrm flipH="1">
            <a:off x="9266363" y="681753"/>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D7F449-94DE-46C4-B47F-976AEB401CA5}"/>
              </a:ext>
            </a:extLst>
          </p:cNvPr>
          <p:cNvCxnSpPr>
            <a:cxnSpLocks/>
          </p:cNvCxnSpPr>
          <p:nvPr/>
        </p:nvCxnSpPr>
        <p:spPr>
          <a:xfrm flipH="1">
            <a:off x="3107410" y="1365116"/>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DD7F449-94DE-46C4-B47F-976AEB401CA5}"/>
              </a:ext>
            </a:extLst>
          </p:cNvPr>
          <p:cNvCxnSpPr>
            <a:cxnSpLocks/>
          </p:cNvCxnSpPr>
          <p:nvPr/>
        </p:nvCxnSpPr>
        <p:spPr>
          <a:xfrm flipH="1">
            <a:off x="5068254" y="243125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DD7F449-94DE-46C4-B47F-976AEB401CA5}"/>
              </a:ext>
            </a:extLst>
          </p:cNvPr>
          <p:cNvCxnSpPr>
            <a:cxnSpLocks/>
          </p:cNvCxnSpPr>
          <p:nvPr/>
        </p:nvCxnSpPr>
        <p:spPr>
          <a:xfrm flipH="1">
            <a:off x="4602633" y="3045241"/>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DD7F449-94DE-46C4-B47F-976AEB401CA5}"/>
              </a:ext>
            </a:extLst>
          </p:cNvPr>
          <p:cNvCxnSpPr>
            <a:cxnSpLocks/>
          </p:cNvCxnSpPr>
          <p:nvPr/>
        </p:nvCxnSpPr>
        <p:spPr>
          <a:xfrm flipH="1">
            <a:off x="1814948" y="3664895"/>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DD7F449-94DE-46C4-B47F-976AEB401CA5}"/>
              </a:ext>
            </a:extLst>
          </p:cNvPr>
          <p:cNvCxnSpPr>
            <a:cxnSpLocks/>
          </p:cNvCxnSpPr>
          <p:nvPr/>
        </p:nvCxnSpPr>
        <p:spPr>
          <a:xfrm flipH="1">
            <a:off x="9094458" y="3752924"/>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Lưu đồ: Đường kết nối 14">
            <a:extLst>
              <a:ext uri="{FF2B5EF4-FFF2-40B4-BE49-F238E27FC236}">
                <a16:creationId xmlns:a16="http://schemas.microsoft.com/office/drawing/2014/main" xmlns="" id="{DD56D45F-3E24-4E8E-90D6-D261A65961A9}"/>
              </a:ext>
            </a:extLst>
          </p:cNvPr>
          <p:cNvSpPr/>
          <p:nvPr/>
        </p:nvSpPr>
        <p:spPr>
          <a:xfrm>
            <a:off x="9109390" y="3372166"/>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7</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xmlns="" id="{1092E585-2827-4CE7-B3F9-EB049D2B946B}"/>
              </a:ext>
            </a:extLst>
          </p:cNvPr>
          <p:cNvCxnSpPr>
            <a:cxnSpLocks/>
          </p:cNvCxnSpPr>
          <p:nvPr/>
        </p:nvCxnSpPr>
        <p:spPr>
          <a:xfrm flipH="1">
            <a:off x="5031108" y="420901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
        <p:nvSpPr>
          <p:cNvPr id="29" name="Lưu đồ: Đường kết nối 14">
            <a:extLst>
              <a:ext uri="{FF2B5EF4-FFF2-40B4-BE49-F238E27FC236}">
                <a16:creationId xmlns:a16="http://schemas.microsoft.com/office/drawing/2014/main" xmlns="" id="{DD56D45F-3E24-4E8E-90D6-D261A65961A9}"/>
              </a:ext>
            </a:extLst>
          </p:cNvPr>
          <p:cNvSpPr/>
          <p:nvPr/>
        </p:nvSpPr>
        <p:spPr>
          <a:xfrm>
            <a:off x="5178062" y="3954079"/>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smtClean="0">
                <a:solidFill>
                  <a:srgbClr val="FFFFFF"/>
                </a:solidFill>
                <a:latin typeface="Times New Roman" panose="02020603050405020304" pitchFamily="18" charset="0"/>
                <a:cs typeface="Times New Roman" panose="02020603050405020304" pitchFamily="18" charset="0"/>
              </a:rPr>
              <a:t>8</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xmlns="" id="{1092E585-2827-4CE7-B3F9-EB049D2B946B}"/>
              </a:ext>
            </a:extLst>
          </p:cNvPr>
          <p:cNvCxnSpPr>
            <a:cxnSpLocks/>
          </p:cNvCxnSpPr>
          <p:nvPr/>
        </p:nvCxnSpPr>
        <p:spPr>
          <a:xfrm flipH="1">
            <a:off x="9497491" y="4294364"/>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Lưu đồ: Đường kết nối 14">
            <a:extLst>
              <a:ext uri="{FF2B5EF4-FFF2-40B4-BE49-F238E27FC236}">
                <a16:creationId xmlns:a16="http://schemas.microsoft.com/office/drawing/2014/main" xmlns="" id="{DD56D45F-3E24-4E8E-90D6-D261A65961A9}"/>
              </a:ext>
            </a:extLst>
          </p:cNvPr>
          <p:cNvSpPr/>
          <p:nvPr/>
        </p:nvSpPr>
        <p:spPr>
          <a:xfrm>
            <a:off x="9631358" y="3970636"/>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smtClean="0">
                <a:solidFill>
                  <a:srgbClr val="FFFFFF"/>
                </a:solidFill>
                <a:latin typeface="Times New Roman" panose="02020603050405020304" pitchFamily="18" charset="0"/>
                <a:cs typeface="Times New Roman" panose="02020603050405020304" pitchFamily="18" charset="0"/>
              </a:rPr>
              <a:t>9</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xmlns="" id="{1092E585-2827-4CE7-B3F9-EB049D2B946B}"/>
              </a:ext>
            </a:extLst>
          </p:cNvPr>
          <p:cNvCxnSpPr>
            <a:cxnSpLocks/>
          </p:cNvCxnSpPr>
          <p:nvPr/>
        </p:nvCxnSpPr>
        <p:spPr>
          <a:xfrm flipH="1">
            <a:off x="6212612" y="4893079"/>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Lưu đồ: Đường kết nối 14">
            <a:extLst>
              <a:ext uri="{FF2B5EF4-FFF2-40B4-BE49-F238E27FC236}">
                <a16:creationId xmlns:a16="http://schemas.microsoft.com/office/drawing/2014/main" xmlns="" id="{DD56D45F-3E24-4E8E-90D6-D261A65961A9}"/>
              </a:ext>
            </a:extLst>
          </p:cNvPr>
          <p:cNvSpPr/>
          <p:nvPr/>
        </p:nvSpPr>
        <p:spPr>
          <a:xfrm>
            <a:off x="6387722" y="4575316"/>
            <a:ext cx="884296"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smtClean="0">
                <a:solidFill>
                  <a:srgbClr val="FFFFFF"/>
                </a:solidFill>
                <a:latin typeface="Times New Roman" panose="02020603050405020304" pitchFamily="18" charset="0"/>
                <a:cs typeface="Times New Roman" panose="02020603050405020304" pitchFamily="18" charset="0"/>
              </a:rPr>
              <a:t>10</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xmlns="" id="{1092E585-2827-4CE7-B3F9-EB049D2B946B}"/>
              </a:ext>
            </a:extLst>
          </p:cNvPr>
          <p:cNvCxnSpPr>
            <a:cxnSpLocks/>
          </p:cNvCxnSpPr>
          <p:nvPr/>
        </p:nvCxnSpPr>
        <p:spPr>
          <a:xfrm flipH="1">
            <a:off x="5325958" y="5517797"/>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Lưu đồ: Đường kết nối 14">
            <a:extLst>
              <a:ext uri="{FF2B5EF4-FFF2-40B4-BE49-F238E27FC236}">
                <a16:creationId xmlns:a16="http://schemas.microsoft.com/office/drawing/2014/main" xmlns="" id="{DD56D45F-3E24-4E8E-90D6-D261A65961A9}"/>
              </a:ext>
            </a:extLst>
          </p:cNvPr>
          <p:cNvSpPr/>
          <p:nvPr/>
        </p:nvSpPr>
        <p:spPr>
          <a:xfrm>
            <a:off x="5343502" y="5106699"/>
            <a:ext cx="830688"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smtClean="0">
                <a:solidFill>
                  <a:srgbClr val="FFFFFF"/>
                </a:solidFill>
                <a:latin typeface="Times New Roman" panose="02020603050405020304" pitchFamily="18" charset="0"/>
                <a:cs typeface="Times New Roman" panose="02020603050405020304" pitchFamily="18" charset="0"/>
              </a:rPr>
              <a:t>11</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xmlns="" id="{1092E585-2827-4CE7-B3F9-EB049D2B946B}"/>
              </a:ext>
            </a:extLst>
          </p:cNvPr>
          <p:cNvCxnSpPr>
            <a:cxnSpLocks/>
          </p:cNvCxnSpPr>
          <p:nvPr/>
        </p:nvCxnSpPr>
        <p:spPr>
          <a:xfrm flipH="1">
            <a:off x="8184042" y="541954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Lưu đồ: Đường kết nối 14">
            <a:extLst>
              <a:ext uri="{FF2B5EF4-FFF2-40B4-BE49-F238E27FC236}">
                <a16:creationId xmlns:a16="http://schemas.microsoft.com/office/drawing/2014/main" xmlns="" id="{DD56D45F-3E24-4E8E-90D6-D261A65961A9}"/>
              </a:ext>
            </a:extLst>
          </p:cNvPr>
          <p:cNvSpPr/>
          <p:nvPr/>
        </p:nvSpPr>
        <p:spPr>
          <a:xfrm>
            <a:off x="8332271" y="5218386"/>
            <a:ext cx="934091"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smtClean="0">
                <a:solidFill>
                  <a:srgbClr val="FFFFFF"/>
                </a:solidFill>
                <a:latin typeface="Times New Roman" panose="02020603050405020304" pitchFamily="18" charset="0"/>
                <a:cs typeface="Times New Roman" panose="02020603050405020304" pitchFamily="18" charset="0"/>
              </a:rPr>
              <a:t>12</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1092E585-2827-4CE7-B3F9-EB049D2B946B}"/>
              </a:ext>
            </a:extLst>
          </p:cNvPr>
          <p:cNvCxnSpPr>
            <a:cxnSpLocks/>
          </p:cNvCxnSpPr>
          <p:nvPr/>
        </p:nvCxnSpPr>
        <p:spPr>
          <a:xfrm flipH="1">
            <a:off x="5972470" y="6020658"/>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71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par>
                                <p:cTn id="64" presetID="16" presetClass="entr" presetSubtype="21"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par>
                                <p:cTn id="80" presetID="16" presetClass="entr" presetSubtype="21"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par>
                                <p:cTn id="88" presetID="16" presetClass="entr" presetSubtype="21"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arn(inVertical)">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arn(inVertical)">
                                      <p:cBhvr>
                                        <p:cTn id="95" dur="500"/>
                                        <p:tgtEl>
                                          <p:spTgt spid="37"/>
                                        </p:tgtEl>
                                      </p:cBhvr>
                                    </p:animEffect>
                                  </p:childTnLst>
                                </p:cTn>
                              </p:par>
                              <p:par>
                                <p:cTn id="96" presetID="16" presetClass="entr" presetSubtype="21"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8" grpId="0" animBg="1"/>
      <p:bldP spid="25" grpId="0" animBg="1"/>
      <p:bldP spid="29" grpId="0" animBg="1"/>
      <p:bldP spid="31" grpId="0" animBg="1"/>
      <p:bldP spid="33" grpId="0" animBg="1"/>
      <p:bldP spid="35"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7" name="TextBox 6"/>
          <p:cNvSpPr txBox="1"/>
          <p:nvPr/>
        </p:nvSpPr>
        <p:spPr>
          <a:xfrm>
            <a:off x="812069" y="549947"/>
            <a:ext cx="11020703" cy="607539"/>
          </a:xfrm>
          <a:prstGeom prst="rect">
            <a:avLst/>
          </a:prstGeom>
          <a:noFill/>
        </p:spPr>
        <p:txBody>
          <a:bodyPr wrap="square" rtlCol="0">
            <a:spAutoFit/>
          </a:bodyPr>
          <a:lstStyle/>
          <a:p>
            <a:pPr>
              <a:lnSpc>
                <a:spcPct val="150000"/>
              </a:lnSpc>
            </a:pPr>
            <a:r>
              <a:rPr lang="en-US" sz="2600" smtClean="0">
                <a:solidFill>
                  <a:srgbClr val="FF0000"/>
                </a:solidFill>
                <a:latin typeface="UTM Avo" panose="02040603050506020204" pitchFamily="18" charset="0"/>
              </a:rPr>
              <a:t>     Sáng Chủ nhật, bố cho Nam và em đi công viên. </a:t>
            </a:r>
            <a:endParaRPr lang="en-US" sz="2600" smtClean="0">
              <a:latin typeface="UTM Avo" panose="02040603050506020204" pitchFamily="18" charset="0"/>
            </a:endParaRPr>
          </a:p>
        </p:txBody>
      </p:sp>
      <p:sp>
        <p:nvSpPr>
          <p:cNvPr id="8"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371485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5" name="TextBox 4"/>
          <p:cNvSpPr txBox="1"/>
          <p:nvPr/>
        </p:nvSpPr>
        <p:spPr>
          <a:xfrm>
            <a:off x="812069" y="549947"/>
            <a:ext cx="11020703" cy="3093154"/>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a:t>
            </a:r>
            <a:r>
              <a:rPr lang="en-US" sz="2600" smtClean="0">
                <a:solidFill>
                  <a:srgbClr val="FF0000"/>
                </a:solidFill>
                <a:latin typeface="UTM Avo" panose="02040603050506020204" pitchFamily="18" charset="0"/>
              </a:rPr>
              <a:t>Công viên đông như hội. </a:t>
            </a:r>
            <a:r>
              <a:rPr lang="en-US" sz="2600" smtClean="0">
                <a:solidFill>
                  <a:srgbClr val="FF0000"/>
                </a:solidFill>
                <a:latin typeface="UTM Avo" panose="02040603050506020204" pitchFamily="18" charset="0"/>
              </a:rPr>
              <a:t>Khi vào cổng, bố dặn: “Các con cẩn thận kẻo bị lạc. Nếu không may bị lạc, các con nhớ đi ra cổng này. Nhìn kìa, trên cổng có lá cờ rất to.” </a:t>
            </a:r>
          </a:p>
          <a:p>
            <a:pPr>
              <a:lnSpc>
                <a:spcPct val="150000"/>
              </a:lnSpc>
            </a:pPr>
            <a:r>
              <a:rPr lang="en-US" sz="2600" smtClean="0">
                <a:solidFill>
                  <a:srgbClr val="FF0000"/>
                </a:solidFill>
                <a:latin typeface="UTM Avo" panose="02040603050506020204" pitchFamily="18" charset="0"/>
              </a:rPr>
              <a:t>     </a:t>
            </a:r>
            <a:endParaRPr lang="en-US" sz="2600" smtClean="0">
              <a:solidFill>
                <a:srgbClr val="FF0000"/>
              </a:solidFill>
              <a:latin typeface="UTM Avo" panose="02040603050506020204" pitchFamily="18" charset="0"/>
            </a:endParaRPr>
          </a:p>
        </p:txBody>
      </p:sp>
      <p:sp>
        <p:nvSpPr>
          <p:cNvPr id="6"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195035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7" name="TextBox 6"/>
          <p:cNvSpPr txBox="1"/>
          <p:nvPr/>
        </p:nvSpPr>
        <p:spPr>
          <a:xfrm>
            <a:off x="812069" y="549947"/>
            <a:ext cx="11020703" cy="3693319"/>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a:t>
            </a:r>
            <a:r>
              <a:rPr lang="en-US" sz="2600" smtClean="0">
                <a:solidFill>
                  <a:srgbClr val="FF0000"/>
                </a:solidFill>
                <a:latin typeface="UTM Avo" panose="02040603050506020204" pitchFamily="18" charset="0"/>
              </a:rPr>
              <a:t>Công viên đẹp quá. Nam cứ mải mê xem hết chỗ này đến chỗ khác. </a:t>
            </a:r>
          </a:p>
        </p:txBody>
      </p:sp>
      <p:sp>
        <p:nvSpPr>
          <p:cNvPr id="8"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237520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9" name="TextBox 8"/>
          <p:cNvSpPr txBox="1"/>
          <p:nvPr/>
        </p:nvSpPr>
        <p:spPr>
          <a:xfrm>
            <a:off x="812069" y="549947"/>
            <a:ext cx="11020703" cy="4293483"/>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a:t>
            </a:r>
            <a:r>
              <a:rPr lang="en-US" sz="2600" smtClean="0">
                <a:solidFill>
                  <a:srgbClr val="FF0000"/>
                </a:solidFill>
                <a:latin typeface="UTM Avo" panose="02040603050506020204" pitchFamily="18" charset="0"/>
              </a:rPr>
              <a:t>Lúc ngoảnh lại thì không thấy bố và em đâu. Nam vừa chạy tìm vừa gọi “Bố ơi! Bố ơi!”. </a:t>
            </a:r>
            <a:endParaRPr lang="en-US" sz="2600" smtClean="0">
              <a:latin typeface="UTM Avo" panose="02040603050506020204" pitchFamily="18" charset="0"/>
            </a:endParaRPr>
          </a:p>
        </p:txBody>
      </p:sp>
      <p:sp>
        <p:nvSpPr>
          <p:cNvPr id="10"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404796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7" name="TextBox 6"/>
          <p:cNvSpPr txBox="1"/>
          <p:nvPr/>
        </p:nvSpPr>
        <p:spPr>
          <a:xfrm>
            <a:off x="812069" y="549947"/>
            <a:ext cx="11020703" cy="4893647"/>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a:t>
            </a:r>
            <a:r>
              <a:rPr lang="en-US" sz="2600" smtClean="0">
                <a:solidFill>
                  <a:srgbClr val="FF0000"/>
                </a:solidFill>
                <a:latin typeface="UTM Avo" panose="02040603050506020204" pitchFamily="18" charset="0"/>
              </a:rPr>
              <a:t>Hoảng hốt, Nam suýt khóc. Chợt Nam nhìn thấy tấm biển “Lối ra cổng”. </a:t>
            </a:r>
            <a:endParaRPr lang="en-US" sz="2600" smtClean="0">
              <a:latin typeface="UTM Avo" panose="02040603050506020204" pitchFamily="18" charset="0"/>
            </a:endParaRPr>
          </a:p>
        </p:txBody>
      </p:sp>
      <p:sp>
        <p:nvSpPr>
          <p:cNvPr id="8"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262776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7" name="TextBox 6"/>
          <p:cNvSpPr txBox="1"/>
          <p:nvPr/>
        </p:nvSpPr>
        <p:spPr>
          <a:xfrm>
            <a:off x="812069" y="549947"/>
            <a:ext cx="11020703" cy="5493812"/>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a:t>
            </a:r>
            <a:r>
              <a:rPr lang="en-US" sz="2600" smtClean="0">
                <a:solidFill>
                  <a:srgbClr val="FF0000"/>
                </a:solidFill>
                <a:latin typeface="UTM Avo" panose="02040603050506020204" pitchFamily="18" charset="0"/>
              </a:rPr>
              <a:t>Nhớ lời bố dặn, Nam đi theo hướng tấm biển chỉ đường. “A, lá cờ kia rồi!”. </a:t>
            </a:r>
            <a:endParaRPr lang="en-US" sz="2600" smtClean="0">
              <a:latin typeface="UTM Avo" panose="02040603050506020204" pitchFamily="18" charset="0"/>
            </a:endParaRPr>
          </a:p>
        </p:txBody>
      </p:sp>
      <p:sp>
        <p:nvSpPr>
          <p:cNvPr id="8"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25479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7" name="TextBox 6"/>
          <p:cNvSpPr txBox="1"/>
          <p:nvPr/>
        </p:nvSpPr>
        <p:spPr>
          <a:xfrm>
            <a:off x="812069" y="549947"/>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a:t>
            </a:r>
            <a:r>
              <a:rPr lang="en-US" sz="2600" smtClean="0">
                <a:solidFill>
                  <a:srgbClr val="FF0000"/>
                </a:solidFill>
                <a:latin typeface="UTM Avo" panose="02040603050506020204" pitchFamily="18" charset="0"/>
              </a:rPr>
              <a:t>Nam mừng rỡ khi thấy bố và em đang chờ ở đó.</a:t>
            </a:r>
          </a:p>
        </p:txBody>
      </p:sp>
      <p:sp>
        <p:nvSpPr>
          <p:cNvPr id="8"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383070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0" y="-110531"/>
            <a:ext cx="12219444" cy="6857999"/>
          </a:xfrm>
          <a:prstGeom prst="rect">
            <a:avLst/>
          </a:prstGeom>
        </p:spPr>
      </p:pic>
      <p:sp>
        <p:nvSpPr>
          <p:cNvPr id="7" name="Oval 6">
            <a:extLst>
              <a:ext uri="{FF2B5EF4-FFF2-40B4-BE49-F238E27FC236}">
                <a16:creationId xmlns="" xmlns:a16="http://schemas.microsoft.com/office/drawing/2014/main" id="{08037E09-8C5F-430F-9A76-0D6721FFDA65}"/>
              </a:ext>
            </a:extLst>
          </p:cNvPr>
          <p:cNvSpPr/>
          <p:nvPr/>
        </p:nvSpPr>
        <p:spPr>
          <a:xfrm>
            <a:off x="904131" y="53578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22" tIns="45711" rIns="91422" bIns="45711" rtlCol="0" anchor="ctr"/>
          <a:lstStyle/>
          <a:p>
            <a:pPr algn="ctr">
              <a:defRPr/>
            </a:pPr>
            <a:r>
              <a:rPr lang="en-US" sz="3600" b="1" kern="0" dirty="0">
                <a:solidFill>
                  <a:prstClr val="white"/>
                </a:solidFill>
                <a:effectLst>
                  <a:outerShdw blurRad="38100" dist="38100" dir="2700000" algn="tl">
                    <a:srgbClr val="000000">
                      <a:alpha val="43137"/>
                    </a:srgbClr>
                  </a:outerShdw>
                </a:effectLst>
              </a:rPr>
              <a:t>1</a:t>
            </a:r>
          </a:p>
        </p:txBody>
      </p:sp>
      <p:sp>
        <p:nvSpPr>
          <p:cNvPr id="8" name="Oval 7">
            <a:extLst>
              <a:ext uri="{FF2B5EF4-FFF2-40B4-BE49-F238E27FC236}">
                <a16:creationId xmlns="" xmlns:a16="http://schemas.microsoft.com/office/drawing/2014/main" id="{ECB3DB0C-5952-4B4F-96E4-D44E5C88BED1}"/>
              </a:ext>
            </a:extLst>
          </p:cNvPr>
          <p:cNvSpPr/>
          <p:nvPr/>
        </p:nvSpPr>
        <p:spPr>
          <a:xfrm>
            <a:off x="784674" y="305631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22" tIns="45711" rIns="91422" bIns="45711" rtlCol="0" anchor="ctr"/>
          <a:lstStyle/>
          <a:p>
            <a:pPr algn="ctr">
              <a:defRPr/>
            </a:pPr>
            <a:r>
              <a:rPr lang="en-US" sz="3600" b="1" kern="0" dirty="0">
                <a:solidFill>
                  <a:prstClr val="white"/>
                </a:solidFill>
                <a:effectLst>
                  <a:outerShdw blurRad="38100" dist="38100" dir="2700000" algn="tl">
                    <a:srgbClr val="000000">
                      <a:alpha val="43137"/>
                    </a:srgbClr>
                  </a:outerShdw>
                </a:effectLst>
              </a:rPr>
              <a:t>2</a:t>
            </a:r>
          </a:p>
        </p:txBody>
      </p:sp>
      <p:sp>
        <p:nvSpPr>
          <p:cNvPr id="9" name="TextBox 8"/>
          <p:cNvSpPr txBox="1"/>
          <p:nvPr/>
        </p:nvSpPr>
        <p:spPr>
          <a:xfrm>
            <a:off x="920927" y="653492"/>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10"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407073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0" y="-110531"/>
            <a:ext cx="12219444" cy="6857999"/>
          </a:xfrm>
          <a:prstGeom prst="rect">
            <a:avLst/>
          </a:prstGeom>
        </p:spPr>
      </p:pic>
      <p:sp>
        <p:nvSpPr>
          <p:cNvPr id="7" name="Oval 6">
            <a:extLst>
              <a:ext uri="{FF2B5EF4-FFF2-40B4-BE49-F238E27FC236}">
                <a16:creationId xmlns="" xmlns:a16="http://schemas.microsoft.com/office/drawing/2014/main" id="{08037E09-8C5F-430F-9A76-0D6721FFDA65}"/>
              </a:ext>
            </a:extLst>
          </p:cNvPr>
          <p:cNvSpPr/>
          <p:nvPr/>
        </p:nvSpPr>
        <p:spPr>
          <a:xfrm>
            <a:off x="904131" y="53578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22" tIns="45711" rIns="91422" bIns="45711" rtlCol="0" anchor="ctr"/>
          <a:lstStyle/>
          <a:p>
            <a:pPr algn="ctr">
              <a:defRPr/>
            </a:pPr>
            <a:r>
              <a:rPr lang="en-US" sz="3600" b="1" kern="0" dirty="0">
                <a:solidFill>
                  <a:prstClr val="white"/>
                </a:solidFill>
                <a:effectLst>
                  <a:outerShdw blurRad="38100" dist="38100" dir="2700000" algn="tl">
                    <a:srgbClr val="000000">
                      <a:alpha val="43137"/>
                    </a:srgbClr>
                  </a:outerShdw>
                </a:effectLst>
              </a:rPr>
              <a:t>1</a:t>
            </a:r>
          </a:p>
        </p:txBody>
      </p:sp>
      <p:sp>
        <p:nvSpPr>
          <p:cNvPr id="9" name="TextBox 8"/>
          <p:cNvSpPr txBox="1"/>
          <p:nvPr/>
        </p:nvSpPr>
        <p:spPr>
          <a:xfrm>
            <a:off x="920927" y="653492"/>
            <a:ext cx="11020703" cy="3093154"/>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a:t>
            </a:r>
            <a:r>
              <a:rPr lang="en-US" sz="2600" smtClean="0">
                <a:solidFill>
                  <a:srgbClr val="002060"/>
                </a:solidFill>
                <a:latin typeface="UTM Avo" panose="02040603050506020204" pitchFamily="18" charset="0"/>
              </a:rPr>
              <a:t>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a:t>
            </a:r>
          </a:p>
        </p:txBody>
      </p:sp>
      <p:sp>
        <p:nvSpPr>
          <p:cNvPr id="10"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119833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27444" y="1"/>
            <a:ext cx="12219444" cy="6857999"/>
          </a:xfrm>
          <a:prstGeom prst="rect">
            <a:avLst/>
          </a:prstGeom>
        </p:spPr>
      </p:pic>
      <p:sp>
        <p:nvSpPr>
          <p:cNvPr id="9" name="TextBox 8">
            <a:extLst>
              <a:ext uri="{FF2B5EF4-FFF2-40B4-BE49-F238E27FC236}">
                <a16:creationId xmlns="" xmlns:a16="http://schemas.microsoft.com/office/drawing/2014/main" id="{3977D1ED-0FC1-4B97-9081-0496CC9200B1}"/>
              </a:ext>
            </a:extLst>
          </p:cNvPr>
          <p:cNvSpPr txBox="1"/>
          <p:nvPr/>
        </p:nvSpPr>
        <p:spPr>
          <a:xfrm>
            <a:off x="1149613" y="0"/>
            <a:ext cx="10106215" cy="6678751"/>
          </a:xfrm>
          <a:prstGeom prst="rect">
            <a:avLst/>
          </a:prstGeom>
          <a:noFill/>
        </p:spPr>
        <p:txBody>
          <a:bodyPr wrap="square">
            <a:spAutoFit/>
          </a:bodyPr>
          <a:lstStyle/>
          <a:p>
            <a:pPr algn="ctr"/>
            <a:r>
              <a:rPr lang="en-US" altLang="zh-CN" sz="3200" b="1" dirty="0">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Khi </a:t>
            </a:r>
            <a:r>
              <a:rPr lang="en-US" altLang="zh-CN" sz="3200" b="1" dirty="0" err="1">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3200" b="1" dirty="0">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3200" b="1" dirty="0" err="1">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vắng</a:t>
            </a:r>
            <a:r>
              <a:rPr lang="en-US" altLang="zh-CN" sz="3200" b="1" dirty="0">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3200" b="1" dirty="0" err="1">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rPr>
              <a:t>nhà</a:t>
            </a:r>
            <a:endParaRPr lang="en-US" altLang="zh-CN" sz="3200" b="1" dirty="0">
              <a:solidFill>
                <a:srgbClr val="FF0000"/>
              </a:solidFill>
              <a:latin typeface="UTM Avo" panose="02040603050506020204" pitchFamily="18" charset="0"/>
              <a:ea typeface="Arial-Rounded" panose="020B0500000000000000" pitchFamily="34" charset="-93"/>
              <a:cs typeface="Times New Roman" panose="02020603050405020304" pitchFamily="18" charset="0"/>
              <a:sym typeface="+mn-lt"/>
            </a:endParaRPr>
          </a:p>
          <a:p>
            <a:pPr algn="just"/>
            <a:r>
              <a:rPr lang="en-US" altLang="zh-CN" sz="32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Trong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khu</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rừng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nọ</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có</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một</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đàn</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sống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cùng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Một</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hôm</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trước</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khi</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đi</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kiếm</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cỏ</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dặn</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con:</a:t>
            </a:r>
          </a:p>
          <a:p>
            <a:pPr algn="just"/>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 Ai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đến</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gọi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cửa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các</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đừng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mở</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nhé</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Chỉ</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mở</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cửa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khi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nghe</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tiếng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a:t>
            </a:r>
            <a:endPar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endParaRPr>
          </a:p>
          <a:p>
            <a:pPr algn="just"/>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Một</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sói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nấp</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gần</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đó</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Đợi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xa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nó</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gõ</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cửa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và</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giả</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giọng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p>
          <a:p>
            <a:pPr algn="just"/>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Nhớ</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lời</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đàn</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nói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a:t>
            </a:r>
          </a:p>
          <a:p>
            <a:pPr algn="just"/>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Kh</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ông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phải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giọng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Không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mở</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a:t>
            </a:r>
          </a:p>
          <a:p>
            <a:pPr algn="just"/>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Sói</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đành</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bỏ</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đi</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Một</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lúc</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sau</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về</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Nghe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đúng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tiếng</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đàn</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dê</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ra</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mở</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cửa</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và</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tíu</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tít</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khoe</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a:t>
            </a:r>
          </a:p>
          <a:p>
            <a:pPr algn="just"/>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Lúc</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vắng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có</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tiếng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gọi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cửa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nhưng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không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phải</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giọng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của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nên</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chúng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không</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mở</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a:t>
            </a:r>
          </a:p>
          <a:p>
            <a:pPr algn="just"/>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D</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ê</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mẹ</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xoa</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đầu</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latin typeface="UTM Avo" panose="02040603050506020204" pitchFamily="18" charset="0"/>
                <a:ea typeface="Arial-Rounded" panose="020B0500000000000000" pitchFamily="34" charset="-93"/>
                <a:cs typeface="Times New Roman" panose="02020603050405020304" pitchFamily="18" charset="0"/>
                <a:sym typeface="+mn-lt"/>
              </a:rPr>
              <a:t>đàn</a:t>
            </a:r>
            <a:r>
              <a:rPr lang="en-US" altLang="zh-CN" sz="2800" dirty="0">
                <a:latin typeface="UTM Avo" panose="02040603050506020204" pitchFamily="18" charset="0"/>
                <a:ea typeface="Arial-Rounded" panose="020B0500000000000000" pitchFamily="34" charset="-93"/>
                <a:cs typeface="Times New Roman" panose="02020603050405020304" pitchFamily="18" charset="0"/>
                <a:sym typeface="+mn-lt"/>
              </a:rPr>
              <a:t> con: </a:t>
            </a:r>
          </a:p>
          <a:p>
            <a:pPr algn="just"/>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Các</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con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ngoan</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 </a:t>
            </a:r>
            <a:r>
              <a:rPr lang="en-US" altLang="zh-CN" sz="2800" dirty="0" err="1">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lắm</a:t>
            </a:r>
            <a:r>
              <a:rPr lang="en-US" altLang="zh-CN" sz="2800" dirty="0">
                <a:solidFill>
                  <a:schemeClr val="tx1"/>
                </a:solidFill>
                <a:latin typeface="UTM Avo" panose="02040603050506020204" pitchFamily="18" charset="0"/>
                <a:ea typeface="Arial-Rounded" panose="020B0500000000000000" pitchFamily="34" charset="-93"/>
                <a:cs typeface="Times New Roman" panose="02020603050405020304" pitchFamily="18" charset="0"/>
                <a:sym typeface="+mn-lt"/>
              </a:rPr>
              <a:t>!</a:t>
            </a:r>
          </a:p>
        </p:txBody>
      </p:sp>
    </p:spTree>
    <p:extLst>
      <p:ext uri="{BB962C8B-B14F-4D97-AF65-F5344CB8AC3E}">
        <p14:creationId xmlns:p14="http://schemas.microsoft.com/office/powerpoint/2010/main" val="427619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srcRect l="626" t="832" r="626" b="1028"/>
          <a:stretch>
            <a:fillRect/>
          </a:stretch>
        </p:blipFill>
        <p:spPr>
          <a:xfrm>
            <a:off x="0" y="-110531"/>
            <a:ext cx="12219444" cy="6857999"/>
          </a:xfrm>
          <a:prstGeom prst="rect">
            <a:avLst/>
          </a:prstGeom>
        </p:spPr>
      </p:pic>
      <p:sp>
        <p:nvSpPr>
          <p:cNvPr id="7" name="Oval 6">
            <a:extLst>
              <a:ext uri="{FF2B5EF4-FFF2-40B4-BE49-F238E27FC236}">
                <a16:creationId xmlns="" xmlns:a16="http://schemas.microsoft.com/office/drawing/2014/main" id="{08037E09-8C5F-430F-9A76-0D6721FFDA65}"/>
              </a:ext>
            </a:extLst>
          </p:cNvPr>
          <p:cNvSpPr/>
          <p:nvPr/>
        </p:nvSpPr>
        <p:spPr>
          <a:xfrm>
            <a:off x="904131" y="53578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22" tIns="45711" rIns="91422" bIns="45711" rtlCol="0" anchor="ctr"/>
          <a:lstStyle/>
          <a:p>
            <a:pPr algn="ctr">
              <a:defRPr/>
            </a:pPr>
            <a:r>
              <a:rPr lang="en-US" sz="3600" b="1" kern="0" dirty="0">
                <a:solidFill>
                  <a:prstClr val="white"/>
                </a:solidFill>
                <a:effectLst>
                  <a:outerShdw blurRad="38100" dist="38100" dir="2700000" algn="tl">
                    <a:srgbClr val="000000">
                      <a:alpha val="43137"/>
                    </a:srgbClr>
                  </a:outerShdw>
                </a:effectLst>
              </a:rPr>
              <a:t>1</a:t>
            </a:r>
          </a:p>
        </p:txBody>
      </p:sp>
      <p:sp>
        <p:nvSpPr>
          <p:cNvPr id="8" name="Oval 7">
            <a:extLst>
              <a:ext uri="{FF2B5EF4-FFF2-40B4-BE49-F238E27FC236}">
                <a16:creationId xmlns="" xmlns:a16="http://schemas.microsoft.com/office/drawing/2014/main" id="{ECB3DB0C-5952-4B4F-96E4-D44E5C88BED1}"/>
              </a:ext>
            </a:extLst>
          </p:cNvPr>
          <p:cNvSpPr/>
          <p:nvPr/>
        </p:nvSpPr>
        <p:spPr>
          <a:xfrm>
            <a:off x="784674" y="305631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22" tIns="45711" rIns="91422" bIns="45711" rtlCol="0" anchor="ctr"/>
          <a:lstStyle/>
          <a:p>
            <a:pPr algn="ctr">
              <a:defRPr/>
            </a:pPr>
            <a:r>
              <a:rPr lang="en-US" sz="3600" b="1" kern="0" dirty="0">
                <a:solidFill>
                  <a:prstClr val="white"/>
                </a:solidFill>
                <a:effectLst>
                  <a:outerShdw blurRad="38100" dist="38100" dir="2700000" algn="tl">
                    <a:srgbClr val="000000">
                      <a:alpha val="43137"/>
                    </a:srgbClr>
                  </a:outerShdw>
                </a:effectLst>
              </a:rPr>
              <a:t>2</a:t>
            </a:r>
          </a:p>
        </p:txBody>
      </p:sp>
      <p:sp>
        <p:nvSpPr>
          <p:cNvPr id="9" name="TextBox 8"/>
          <p:cNvSpPr txBox="1"/>
          <p:nvPr/>
        </p:nvSpPr>
        <p:spPr>
          <a:xfrm>
            <a:off x="920927" y="653492"/>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a:t>
            </a:r>
            <a:r>
              <a:rPr lang="en-US" sz="2600" smtClean="0">
                <a:solidFill>
                  <a:srgbClr val="002060"/>
                </a:solidFill>
                <a:latin typeface="UTM Avo" panose="02040603050506020204" pitchFamily="18"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10"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129440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91"/>
            <a:ext cx="1680072" cy="1409713"/>
          </a:xfrm>
          <a:prstGeom prst="rect">
            <a:avLst/>
          </a:prstGeom>
        </p:spPr>
      </p:pic>
      <p:grpSp>
        <p:nvGrpSpPr>
          <p:cNvPr id="9" name="组合 8"/>
          <p:cNvGrpSpPr/>
          <p:nvPr/>
        </p:nvGrpSpPr>
        <p:grpSpPr>
          <a:xfrm>
            <a:off x="1631993"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4"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28" name="Rounded Rectangle 27"/>
          <p:cNvSpPr/>
          <p:nvPr/>
        </p:nvSpPr>
        <p:spPr>
          <a:xfrm>
            <a:off x="2696659" y="1785308"/>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lIns="91422" tIns="45711" rIns="91422" bIns="45711" rtlCol="0" anchor="ctr"/>
          <a:lstStyle/>
          <a:p>
            <a:pPr algn="ctr" defTabSz="457108">
              <a:defRPr/>
            </a:pPr>
            <a:endParaRPr lang="en-US">
              <a:solidFill>
                <a:prstClr val="black"/>
              </a:solidFill>
              <a:latin typeface="Calibri"/>
            </a:endParaRPr>
          </a:p>
        </p:txBody>
      </p:sp>
      <p:pic>
        <p:nvPicPr>
          <p:cNvPr id="14" name="Picture 13"/>
          <p:cNvPicPr>
            <a:picLocks noChangeAspect="1"/>
          </p:cNvPicPr>
          <p:nvPr/>
        </p:nvPicPr>
        <p:blipFill rotWithShape="1">
          <a:blip r:embed="rId8"/>
          <a:srcRect l="16127" t="11921" r="14764" b="20863"/>
          <a:stretch/>
        </p:blipFill>
        <p:spPr>
          <a:xfrm>
            <a:off x="3710551" y="2196156"/>
            <a:ext cx="4476749" cy="2258786"/>
          </a:xfrm>
          <a:prstGeom prst="rect">
            <a:avLst/>
          </a:prstGeom>
        </p:spPr>
      </p:pic>
    </p:spTree>
    <p:extLst>
      <p:ext uri="{BB962C8B-B14F-4D97-AF65-F5344CB8AC3E}">
        <p14:creationId xmlns:p14="http://schemas.microsoft.com/office/powerpoint/2010/main" val="302271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695397" y="224906"/>
            <a:ext cx="3366143" cy="646331"/>
          </a:xfrm>
          <a:prstGeom prst="rect">
            <a:avLst/>
          </a:prstGeom>
        </p:spPr>
        <p:txBody>
          <a:bodyPr wrap="square" lIns="91422" tIns="45711" rIns="91422" bIns="45711">
            <a:spAutoFit/>
          </a:bodyPr>
          <a:lstStyle/>
          <a:p>
            <a:pPr algn="ctr" defTabSz="457108">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6" name="PA_库_组合 5"/>
          <p:cNvGrpSpPr/>
          <p:nvPr>
            <p:custDataLst>
              <p:tags r:id="rId1"/>
            </p:custDataLst>
          </p:nvPr>
        </p:nvGrpSpPr>
        <p:grpSpPr>
          <a:xfrm>
            <a:off x="107562" y="1097839"/>
            <a:ext cx="587835" cy="784830"/>
            <a:chOff x="1836100" y="2332000"/>
            <a:chExt cx="1572829" cy="958188"/>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958188"/>
            </a:xfrm>
            <a:prstGeom prst="rect">
              <a:avLst/>
            </a:prstGeom>
            <a:noFill/>
            <a:ln>
              <a:noFill/>
            </a:ln>
          </p:spPr>
          <p:txBody>
            <a:bodyPr wrap="square" rtlCol="0">
              <a:spAutoFit/>
            </a:bodyPr>
            <a:lstStyle/>
            <a:p>
              <a:pPr algn="ctr" defTabSz="457108">
                <a:lnSpc>
                  <a:spcPct val="125000"/>
                </a:lnSpc>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768169" y="1236356"/>
            <a:ext cx="11423831" cy="646313"/>
          </a:xfrm>
          <a:prstGeom prst="rect">
            <a:avLst/>
          </a:prstGeom>
        </p:spPr>
        <p:txBody>
          <a:bodyPr wrap="square" lIns="91422" tIns="45711" rIns="91422" bIns="45711">
            <a:spAutoFit/>
          </a:bodyPr>
          <a:lstStyle/>
          <a:p>
            <a:r>
              <a:rPr lang="en-US" sz="3600" b="1" smtClean="0">
                <a:solidFill>
                  <a:srgbClr val="FF0000"/>
                </a:solidFill>
                <a:latin typeface="UTM Avo" panose="02040603050506020204" pitchFamily="18" charset="0"/>
              </a:rPr>
              <a:t>Bố cho Nam và em đi chơi ở đâu?</a:t>
            </a:r>
            <a:endParaRPr lang="en-US" sz="3600" b="1" dirty="0">
              <a:solidFill>
                <a:srgbClr val="FF0000"/>
              </a:solidFill>
              <a:latin typeface="UTM Avo" panose="02040603050506020204" pitchFamily="18" charset="0"/>
            </a:endParaRPr>
          </a:p>
        </p:txBody>
      </p:sp>
      <p:sp>
        <p:nvSpPr>
          <p:cNvPr id="20" name="Google Shape;304;p9">
            <a:extLst>
              <a:ext uri="{FF2B5EF4-FFF2-40B4-BE49-F238E27FC236}">
                <a16:creationId xmlns="" xmlns:a16="http://schemas.microsoft.com/office/drawing/2014/main" id="{48A44F9D-F1F7-4CB3-9347-6BC1629B7DD4}"/>
              </a:ext>
            </a:extLst>
          </p:cNvPr>
          <p:cNvSpPr/>
          <p:nvPr/>
        </p:nvSpPr>
        <p:spPr>
          <a:xfrm>
            <a:off x="1595006" y="5462467"/>
            <a:ext cx="9620722" cy="677054"/>
          </a:xfrm>
          <a:prstGeom prst="rect">
            <a:avLst/>
          </a:prstGeom>
          <a:noFill/>
          <a:ln>
            <a:noFill/>
          </a:ln>
        </p:spPr>
        <p:txBody>
          <a:bodyPr spcFirstLastPara="1" wrap="square" lIns="121876" tIns="60921" rIns="121876" bIns="60921" anchor="t" anchorCtr="0">
            <a:spAutoFit/>
          </a:bodyPr>
          <a:lstStyle/>
          <a:p>
            <a:pPr defTabSz="1218926">
              <a:buClr>
                <a:srgbClr val="000000"/>
              </a:buClr>
              <a:defRPr/>
            </a:pPr>
            <a:r>
              <a:rPr lang="en-US" sz="3600" b="1">
                <a:solidFill>
                  <a:srgbClr val="002060"/>
                </a:solidFill>
                <a:latin typeface="UTM Avo" panose="02040603050506020204" pitchFamily="18" charset="0"/>
              </a:rPr>
              <a:t>Bố cho Nam và em đi chơi </a:t>
            </a:r>
            <a:r>
              <a:rPr lang="en-US" sz="3600" b="1" smtClean="0">
                <a:solidFill>
                  <a:srgbClr val="002060"/>
                </a:solidFill>
                <a:latin typeface="UTM Avo" panose="02040603050506020204" pitchFamily="18" charset="0"/>
              </a:rPr>
              <a:t>ở công viên.</a:t>
            </a:r>
            <a:endParaRPr sz="3600" kern="0" dirty="0">
              <a:solidFill>
                <a:srgbClr val="002060"/>
              </a:solidFill>
              <a:latin typeface="UTM Avo" panose="02040603050506020204" pitchFamily="18" charset="0"/>
              <a:ea typeface="Arial-Rounded" panose="020B0500000000000000" pitchFamily="34" charset="0"/>
              <a:cs typeface="Arial-Rounded" panose="020B0500000000000000" pitchFamily="34" charset="0"/>
              <a:sym typeface="Arial Rounded"/>
            </a:endParaRPr>
          </a:p>
        </p:txBody>
      </p:sp>
      <p:sp>
        <p:nvSpPr>
          <p:cNvPr id="16" name="Oval 15">
            <a:extLst>
              <a:ext uri="{FF2B5EF4-FFF2-40B4-BE49-F238E27FC236}">
                <a16:creationId xmlns="" xmlns:a16="http://schemas.microsoft.com/office/drawing/2014/main" id="{61F8E5B5-BE67-441B-8856-75B4064E24F3}"/>
              </a:ext>
            </a:extLst>
          </p:cNvPr>
          <p:cNvSpPr/>
          <p:nvPr/>
        </p:nvSpPr>
        <p:spPr>
          <a:xfrm>
            <a:off x="249390" y="302673"/>
            <a:ext cx="544338" cy="5621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760"/>
            <a:r>
              <a:rPr lang="en-US" sz="3700" b="1" smtClean="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rPr>
              <a:t>3</a:t>
            </a:r>
            <a:endParaRPr lang="en-US" sz="3700" b="1" dirty="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720" y="2119993"/>
            <a:ext cx="9304565" cy="3200770"/>
          </a:xfrm>
          <a:prstGeom prst="rect">
            <a:avLst/>
          </a:prstGeom>
        </p:spPr>
      </p:pic>
    </p:spTree>
    <p:extLst>
      <p:ext uri="{BB962C8B-B14F-4D97-AF65-F5344CB8AC3E}">
        <p14:creationId xmlns:p14="http://schemas.microsoft.com/office/powerpoint/2010/main" val="290212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57653" y="229039"/>
            <a:ext cx="3366143" cy="646331"/>
          </a:xfrm>
          <a:prstGeom prst="rect">
            <a:avLst/>
          </a:prstGeom>
        </p:spPr>
        <p:txBody>
          <a:bodyPr wrap="square" lIns="91422" tIns="45711" rIns="91422" bIns="45711">
            <a:spAutoFit/>
          </a:bodyPr>
          <a:lstStyle/>
          <a:p>
            <a:pPr algn="ctr" defTabSz="457108">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6" name="PA_库_组合 5"/>
          <p:cNvGrpSpPr/>
          <p:nvPr>
            <p:custDataLst>
              <p:tags r:id="rId1"/>
            </p:custDataLst>
          </p:nvPr>
        </p:nvGrpSpPr>
        <p:grpSpPr>
          <a:xfrm>
            <a:off x="205893" y="1147997"/>
            <a:ext cx="587835" cy="784830"/>
            <a:chOff x="1836100" y="2272437"/>
            <a:chExt cx="1572829" cy="958188"/>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69357" y="2272437"/>
              <a:ext cx="756775" cy="958188"/>
            </a:xfrm>
            <a:prstGeom prst="rect">
              <a:avLst/>
            </a:prstGeom>
            <a:noFill/>
            <a:ln>
              <a:noFill/>
            </a:ln>
          </p:spPr>
          <p:txBody>
            <a:bodyPr wrap="square" rtlCol="0">
              <a:spAutoFit/>
            </a:bodyPr>
            <a:lstStyle/>
            <a:p>
              <a:pPr algn="ctr" defTabSz="457108">
                <a:lnSpc>
                  <a:spcPct val="125000"/>
                </a:lnSpc>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p>
          </p:txBody>
        </p:sp>
      </p:grpSp>
      <p:sp>
        <p:nvSpPr>
          <p:cNvPr id="16" name="Oval 15">
            <a:extLst>
              <a:ext uri="{FF2B5EF4-FFF2-40B4-BE49-F238E27FC236}">
                <a16:creationId xmlns="" xmlns:a16="http://schemas.microsoft.com/office/drawing/2014/main" id="{61F8E5B5-BE67-441B-8856-75B4064E24F3}"/>
              </a:ext>
            </a:extLst>
          </p:cNvPr>
          <p:cNvSpPr/>
          <p:nvPr/>
        </p:nvSpPr>
        <p:spPr>
          <a:xfrm>
            <a:off x="249390" y="302673"/>
            <a:ext cx="544338" cy="5621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760"/>
            <a:r>
              <a:rPr lang="en-US" sz="3700" b="1" smtClean="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rPr>
              <a:t>3</a:t>
            </a:r>
            <a:endParaRPr lang="en-US" sz="3700" b="1" dirty="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endParaRPr>
          </a:p>
        </p:txBody>
      </p:sp>
      <p:sp>
        <p:nvSpPr>
          <p:cNvPr id="11" name="Rectangle 10"/>
          <p:cNvSpPr/>
          <p:nvPr/>
        </p:nvSpPr>
        <p:spPr>
          <a:xfrm>
            <a:off x="1116512" y="1217255"/>
            <a:ext cx="11423831" cy="646313"/>
          </a:xfrm>
          <a:prstGeom prst="rect">
            <a:avLst/>
          </a:prstGeom>
        </p:spPr>
        <p:txBody>
          <a:bodyPr wrap="square" lIns="91422" tIns="45711" rIns="91422" bIns="45711">
            <a:spAutoFit/>
          </a:bodyPr>
          <a:lstStyle/>
          <a:p>
            <a:r>
              <a:rPr lang="en-US" sz="3600" b="1" smtClean="0">
                <a:solidFill>
                  <a:srgbClr val="FF0000"/>
                </a:solidFill>
                <a:latin typeface="UTM Avo" panose="02040603050506020204" pitchFamily="18" charset="0"/>
              </a:rPr>
              <a:t>Khi vào cổng, bố dặn hai anh em Nam thế nào?</a:t>
            </a:r>
            <a:endParaRPr lang="en-US" sz="3600" b="1" dirty="0">
              <a:solidFill>
                <a:srgbClr val="FF0000"/>
              </a:solidFill>
              <a:latin typeface="UTM Avo" panose="02040603050506020204" pitchFamily="18" charset="0"/>
            </a:endParaRPr>
          </a:p>
        </p:txBody>
      </p:sp>
      <p:sp>
        <p:nvSpPr>
          <p:cNvPr id="12" name="Google Shape;304;p9">
            <a:extLst>
              <a:ext uri="{FF2B5EF4-FFF2-40B4-BE49-F238E27FC236}">
                <a16:creationId xmlns="" xmlns:a16="http://schemas.microsoft.com/office/drawing/2014/main" id="{48A44F9D-F1F7-4CB3-9347-6BC1629B7DD4}"/>
              </a:ext>
            </a:extLst>
          </p:cNvPr>
          <p:cNvSpPr/>
          <p:nvPr/>
        </p:nvSpPr>
        <p:spPr>
          <a:xfrm>
            <a:off x="978759" y="5473163"/>
            <a:ext cx="10792937" cy="984806"/>
          </a:xfrm>
          <a:prstGeom prst="rect">
            <a:avLst/>
          </a:prstGeom>
          <a:noFill/>
          <a:ln>
            <a:noFill/>
          </a:ln>
        </p:spPr>
        <p:txBody>
          <a:bodyPr spcFirstLastPara="1" wrap="square" lIns="121876" tIns="60921" rIns="121876" bIns="60921" anchor="t" anchorCtr="0">
            <a:spAutoFit/>
          </a:bodyPr>
          <a:lstStyle/>
          <a:p>
            <a:pPr algn="ctr" defTabSz="1218926">
              <a:buClr>
                <a:srgbClr val="000000"/>
              </a:buClr>
              <a:defRPr/>
            </a:pPr>
            <a:r>
              <a:rPr lang="en-US" sz="2800" b="1" smtClean="0">
                <a:solidFill>
                  <a:srgbClr val="002060"/>
                </a:solidFill>
                <a:latin typeface="UTM Avo" panose="02040603050506020204" pitchFamily="18" charset="0"/>
              </a:rPr>
              <a:t> Khi </a:t>
            </a:r>
            <a:r>
              <a:rPr lang="en-US" sz="2800" b="1">
                <a:solidFill>
                  <a:srgbClr val="002060"/>
                </a:solidFill>
                <a:latin typeface="UTM Avo" panose="02040603050506020204" pitchFamily="18" charset="0"/>
              </a:rPr>
              <a:t>vào cổng, bố dặn hai anh em </a:t>
            </a:r>
            <a:r>
              <a:rPr lang="en-US" sz="2800" b="1" smtClean="0">
                <a:solidFill>
                  <a:srgbClr val="002060"/>
                </a:solidFill>
                <a:latin typeface="UTM Avo" panose="02040603050506020204" pitchFamily="18" charset="0"/>
              </a:rPr>
              <a:t>Nam cẩn </a:t>
            </a:r>
            <a:r>
              <a:rPr lang="en-US" sz="2800" b="1">
                <a:solidFill>
                  <a:srgbClr val="002060"/>
                </a:solidFill>
                <a:latin typeface="UTM Avo" panose="02040603050506020204" pitchFamily="18" charset="0"/>
              </a:rPr>
              <a:t>thận kẻo bị lạc, </a:t>
            </a:r>
            <a:r>
              <a:rPr lang="en-US" sz="2800" b="1" smtClean="0">
                <a:solidFill>
                  <a:srgbClr val="002060"/>
                </a:solidFill>
                <a:latin typeface="UTM Avo" panose="02040603050506020204" pitchFamily="18" charset="0"/>
              </a:rPr>
              <a:t> nếu </a:t>
            </a:r>
            <a:r>
              <a:rPr lang="en-US" sz="2800" b="1">
                <a:solidFill>
                  <a:srgbClr val="002060"/>
                </a:solidFill>
                <a:latin typeface="UTM Avo" panose="02040603050506020204" pitchFamily="18" charset="0"/>
              </a:rPr>
              <a:t>chẳng may bị lạc </a:t>
            </a:r>
            <a:r>
              <a:rPr lang="en-US" sz="2800" b="1" smtClean="0">
                <a:solidFill>
                  <a:srgbClr val="002060"/>
                </a:solidFill>
                <a:latin typeface="UTM Avo" panose="02040603050506020204" pitchFamily="18" charset="0"/>
              </a:rPr>
              <a:t>nhớ </a:t>
            </a:r>
            <a:r>
              <a:rPr lang="en-US" sz="2800" b="1">
                <a:solidFill>
                  <a:srgbClr val="002060"/>
                </a:solidFill>
                <a:latin typeface="UTM Avo" panose="02040603050506020204" pitchFamily="18" charset="0"/>
              </a:rPr>
              <a:t>đi ra cổng có lá cờ </a:t>
            </a:r>
            <a:r>
              <a:rPr lang="en-US" sz="2800" b="1" smtClean="0">
                <a:solidFill>
                  <a:srgbClr val="002060"/>
                </a:solidFill>
                <a:latin typeface="UTM Avo" panose="02040603050506020204" pitchFamily="18" charset="0"/>
              </a:rPr>
              <a:t>to. </a:t>
            </a:r>
            <a:endParaRPr sz="2800" b="1" kern="0" dirty="0">
              <a:solidFill>
                <a:srgbClr val="002060"/>
              </a:solidFill>
              <a:latin typeface="UTM Avo" panose="02040603050506020204" pitchFamily="18" charset="0"/>
              <a:ea typeface="Arial-Rounded" panose="020B0500000000000000" pitchFamily="34" charset="0"/>
              <a:cs typeface="Arial-Rounded" panose="020B0500000000000000" pitchFamily="34" charset="0"/>
              <a:sym typeface="Arial Rounded"/>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720" y="2119993"/>
            <a:ext cx="9304565" cy="3200770"/>
          </a:xfrm>
          <a:prstGeom prst="rect">
            <a:avLst/>
          </a:prstGeom>
        </p:spPr>
      </p:pic>
    </p:spTree>
    <p:extLst>
      <p:ext uri="{BB962C8B-B14F-4D97-AF65-F5344CB8AC3E}">
        <p14:creationId xmlns:p14="http://schemas.microsoft.com/office/powerpoint/2010/main" val="326142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57653" y="229039"/>
            <a:ext cx="3366143" cy="646331"/>
          </a:xfrm>
          <a:prstGeom prst="rect">
            <a:avLst/>
          </a:prstGeom>
        </p:spPr>
        <p:txBody>
          <a:bodyPr wrap="square" lIns="91422" tIns="45711" rIns="91422" bIns="45711">
            <a:spAutoFit/>
          </a:bodyPr>
          <a:lstStyle/>
          <a:p>
            <a:pPr algn="ctr" defTabSz="457108">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6" name="PA_库_组合 5"/>
          <p:cNvGrpSpPr/>
          <p:nvPr>
            <p:custDataLst>
              <p:tags r:id="rId1"/>
            </p:custDataLst>
          </p:nvPr>
        </p:nvGrpSpPr>
        <p:grpSpPr>
          <a:xfrm>
            <a:off x="1079912" y="957982"/>
            <a:ext cx="587835" cy="784830"/>
            <a:chOff x="1836100" y="2332000"/>
            <a:chExt cx="1572829" cy="958188"/>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8">
                <a:defRPr/>
              </a:pPr>
              <a:endParaRPr lang="zh-CN" alt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958188"/>
            </a:xfrm>
            <a:prstGeom prst="rect">
              <a:avLst/>
            </a:prstGeom>
            <a:noFill/>
            <a:ln>
              <a:noFill/>
            </a:ln>
          </p:spPr>
          <p:txBody>
            <a:bodyPr wrap="square" rtlCol="0">
              <a:spAutoFit/>
            </a:bodyPr>
            <a:lstStyle/>
            <a:p>
              <a:pPr algn="ctr" defTabSz="457108">
                <a:lnSpc>
                  <a:spcPct val="125000"/>
                </a:lnSpc>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80" name="Rectangle 79"/>
          <p:cNvSpPr/>
          <p:nvPr/>
        </p:nvSpPr>
        <p:spPr>
          <a:xfrm>
            <a:off x="1743537" y="1062655"/>
            <a:ext cx="9494439" cy="646313"/>
          </a:xfrm>
          <a:prstGeom prst="rect">
            <a:avLst/>
          </a:prstGeom>
        </p:spPr>
        <p:txBody>
          <a:bodyPr wrap="square" lIns="91422" tIns="45711" rIns="91422" bIns="45711">
            <a:spAutoFit/>
          </a:bodyPr>
          <a:lstStyle/>
          <a:p>
            <a:r>
              <a:rPr lang="en-US" sz="3600" b="1" smtClean="0">
                <a:solidFill>
                  <a:srgbClr val="FF0000"/>
                </a:solidFill>
                <a:latin typeface="UTM Avo" panose="02040603050506020204" pitchFamily="18" charset="0"/>
              </a:rPr>
              <a:t>Nhớ lời bố dặn, Nam đã làm gì?</a:t>
            </a:r>
            <a:endParaRPr lang="en-US" sz="3600" b="1" dirty="0">
              <a:solidFill>
                <a:srgbClr val="FF0000"/>
              </a:solidFill>
              <a:latin typeface="UTM Avo" panose="02040603050506020204" pitchFamily="18" charset="0"/>
            </a:endParaRPr>
          </a:p>
        </p:txBody>
      </p:sp>
      <p:sp>
        <p:nvSpPr>
          <p:cNvPr id="20" name="Google Shape;304;p9">
            <a:extLst>
              <a:ext uri="{FF2B5EF4-FFF2-40B4-BE49-F238E27FC236}">
                <a16:creationId xmlns="" xmlns:a16="http://schemas.microsoft.com/office/drawing/2014/main" id="{48A44F9D-F1F7-4CB3-9347-6BC1629B7DD4}"/>
              </a:ext>
            </a:extLst>
          </p:cNvPr>
          <p:cNvSpPr/>
          <p:nvPr/>
        </p:nvSpPr>
        <p:spPr>
          <a:xfrm>
            <a:off x="1224270" y="5546888"/>
            <a:ext cx="9613303" cy="1107917"/>
          </a:xfrm>
          <a:prstGeom prst="rect">
            <a:avLst/>
          </a:prstGeom>
          <a:noFill/>
          <a:ln>
            <a:noFill/>
          </a:ln>
        </p:spPr>
        <p:txBody>
          <a:bodyPr spcFirstLastPara="1" wrap="square" lIns="121876" tIns="60921" rIns="121876" bIns="60921" anchor="t" anchorCtr="0">
            <a:spAutoFit/>
          </a:bodyPr>
          <a:lstStyle/>
          <a:p>
            <a:pPr defTabSz="1218926">
              <a:buClr>
                <a:srgbClr val="000000"/>
              </a:buClr>
              <a:defRPr/>
            </a:pPr>
            <a:r>
              <a:rPr lang="en-US" sz="3200" b="1">
                <a:solidFill>
                  <a:srgbClr val="002060"/>
                </a:solidFill>
                <a:latin typeface="UTM Avo" panose="02040603050506020204" pitchFamily="18" charset="0"/>
              </a:rPr>
              <a:t>Nhớ lời bố dặn, Nam </a:t>
            </a:r>
            <a:r>
              <a:rPr lang="en-US" sz="3200" b="1" smtClean="0">
                <a:solidFill>
                  <a:srgbClr val="002060"/>
                </a:solidFill>
                <a:latin typeface="UTM Avo" panose="02040603050506020204" pitchFamily="18" charset="0"/>
              </a:rPr>
              <a:t>đã </a:t>
            </a:r>
            <a:r>
              <a:rPr lang="en-US" sz="3200" b="1">
                <a:solidFill>
                  <a:srgbClr val="002060"/>
                </a:solidFill>
                <a:latin typeface="UTM Avo" panose="02040603050506020204" pitchFamily="18" charset="0"/>
              </a:rPr>
              <a:t>đi theo tấm biển chỉ đường ra đến </a:t>
            </a:r>
            <a:r>
              <a:rPr lang="en-US" sz="3200" b="1" smtClean="0">
                <a:solidFill>
                  <a:srgbClr val="002060"/>
                </a:solidFill>
                <a:latin typeface="UTM Avo" panose="02040603050506020204" pitchFamily="18" charset="0"/>
              </a:rPr>
              <a:t>cổng.</a:t>
            </a:r>
            <a:endParaRPr sz="3200" b="1" kern="0" dirty="0">
              <a:solidFill>
                <a:srgbClr val="002060"/>
              </a:solidFill>
              <a:latin typeface="UTM Avo" panose="02040603050506020204" pitchFamily="18" charset="0"/>
              <a:ea typeface="Arial-Rounded" panose="020B0500000000000000" pitchFamily="34" charset="0"/>
              <a:cs typeface="Arial-Rounded" panose="020B0500000000000000" pitchFamily="34" charset="0"/>
              <a:sym typeface="Arial Rounded"/>
            </a:endParaRPr>
          </a:p>
        </p:txBody>
      </p:sp>
      <p:sp>
        <p:nvSpPr>
          <p:cNvPr id="16" name="Oval 15">
            <a:extLst>
              <a:ext uri="{FF2B5EF4-FFF2-40B4-BE49-F238E27FC236}">
                <a16:creationId xmlns="" xmlns:a16="http://schemas.microsoft.com/office/drawing/2014/main" id="{61F8E5B5-BE67-441B-8856-75B4064E24F3}"/>
              </a:ext>
            </a:extLst>
          </p:cNvPr>
          <p:cNvSpPr/>
          <p:nvPr/>
        </p:nvSpPr>
        <p:spPr>
          <a:xfrm>
            <a:off x="249390" y="302673"/>
            <a:ext cx="544338" cy="5621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760"/>
            <a:r>
              <a:rPr lang="en-US" sz="3700" b="1" smtClean="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rPr>
              <a:t>3</a:t>
            </a:r>
            <a:endParaRPr lang="en-US" sz="3700" b="1" dirty="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270" y="1711976"/>
            <a:ext cx="9174431" cy="3834912"/>
          </a:xfrm>
          <a:prstGeom prst="rect">
            <a:avLst/>
          </a:prstGeom>
        </p:spPr>
      </p:pic>
    </p:spTree>
    <p:extLst>
      <p:ext uri="{BB962C8B-B14F-4D97-AF65-F5344CB8AC3E}">
        <p14:creationId xmlns:p14="http://schemas.microsoft.com/office/powerpoint/2010/main" val="327502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a:extLst>
              <a:ext uri="{FF2B5EF4-FFF2-40B4-BE49-F238E27FC236}">
                <a16:creationId xmlns:a16="http://schemas.microsoft.com/office/drawing/2014/main" xmlns="" id="{80400720-AA43-4786-A861-5AC599BB914E}"/>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 name="Google Shape;1434;p30">
            <a:extLst>
              <a:ext uri="{FF2B5EF4-FFF2-40B4-BE49-F238E27FC236}">
                <a16:creationId xmlns:a16="http://schemas.microsoft.com/office/drawing/2014/main" xmlns="" id="{0D5094CF-D4F4-4885-8F9F-C5DBD6FCA0E1}"/>
              </a:ext>
            </a:extLst>
          </p:cNvPr>
          <p:cNvSpPr/>
          <p:nvPr/>
        </p:nvSpPr>
        <p:spPr>
          <a:xfrm rot="-8603968">
            <a:off x="2165539" y="5127009"/>
            <a:ext cx="1860903"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 name="Google Shape;1435;p30">
            <a:extLst>
              <a:ext uri="{FF2B5EF4-FFF2-40B4-BE49-F238E27FC236}">
                <a16:creationId xmlns:a16="http://schemas.microsoft.com/office/drawing/2014/main" xmlns="" id="{1CFB465D-7081-4423-A23C-D47D1587F177}"/>
              </a:ext>
            </a:extLst>
          </p:cNvPr>
          <p:cNvSpPr txBox="1">
            <a:spLocks/>
          </p:cNvSpPr>
          <p:nvPr/>
        </p:nvSpPr>
        <p:spPr>
          <a:xfrm rot="-182">
            <a:off x="2802801" y="3521183"/>
            <a:ext cx="7546400" cy="119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400"/>
            <a:r>
              <a:rPr lang="en-US" sz="7200" b="1" kern="0" dirty="0">
                <a:solidFill>
                  <a:srgbClr val="FFFBE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 VIẾT</a:t>
            </a:r>
          </a:p>
        </p:txBody>
      </p:sp>
      <p:sp>
        <p:nvSpPr>
          <p:cNvPr id="5" name="Google Shape;1448;p30">
            <a:extLst>
              <a:ext uri="{FF2B5EF4-FFF2-40B4-BE49-F238E27FC236}">
                <a16:creationId xmlns:a16="http://schemas.microsoft.com/office/drawing/2014/main" xmlns="" id="{231AB893-DDCF-4C55-A288-9E3AF09AA605}"/>
              </a:ext>
            </a:extLst>
          </p:cNvPr>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39" name="Google Shape;1482;p30">
            <a:extLst>
              <a:ext uri="{FF2B5EF4-FFF2-40B4-BE49-F238E27FC236}">
                <a16:creationId xmlns:a16="http://schemas.microsoft.com/office/drawing/2014/main" xmlns="" id="{AFE24EEC-10D8-4780-B318-E7F9B325DAE2}"/>
              </a:ext>
            </a:extLst>
          </p:cNvPr>
          <p:cNvGrpSpPr/>
          <p:nvPr/>
        </p:nvGrpSpPr>
        <p:grpSpPr>
          <a:xfrm rot="407631">
            <a:off x="10030079" y="5078114"/>
            <a:ext cx="1651135" cy="1447495"/>
            <a:chOff x="7611038" y="3431425"/>
            <a:chExt cx="1238324" cy="1085597"/>
          </a:xfrm>
        </p:grpSpPr>
        <p:sp>
          <p:nvSpPr>
            <p:cNvPr id="40" name="Google Shape;1483;p30">
              <a:extLst>
                <a:ext uri="{FF2B5EF4-FFF2-40B4-BE49-F238E27FC236}">
                  <a16:creationId xmlns:a16="http://schemas.microsoft.com/office/drawing/2014/main" xmlns="" id="{9C1C9418-213A-4B46-84A7-8EB787700DB7}"/>
                </a:ext>
              </a:extLst>
            </p:cNvPr>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1" name="Google Shape;1484;p30">
              <a:extLst>
                <a:ext uri="{FF2B5EF4-FFF2-40B4-BE49-F238E27FC236}">
                  <a16:creationId xmlns:a16="http://schemas.microsoft.com/office/drawing/2014/main" xmlns="" id="{71E09E9C-CC32-4BCD-8FF5-B0C7F49BD275}"/>
                </a:ext>
              </a:extLst>
            </p:cNvPr>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42" name="Google Shape;1485;p30">
            <a:extLst>
              <a:ext uri="{FF2B5EF4-FFF2-40B4-BE49-F238E27FC236}">
                <a16:creationId xmlns:a16="http://schemas.microsoft.com/office/drawing/2014/main" xmlns="" id="{E5929F47-DD04-4C4A-BC40-0E4F771F09C7}"/>
              </a:ext>
            </a:extLst>
          </p:cNvPr>
          <p:cNvGrpSpPr/>
          <p:nvPr/>
        </p:nvGrpSpPr>
        <p:grpSpPr>
          <a:xfrm rot="-8615533">
            <a:off x="8940503" y="3149759"/>
            <a:ext cx="2696365" cy="438728"/>
            <a:chOff x="1777900" y="2356875"/>
            <a:chExt cx="5003236" cy="814081"/>
          </a:xfrm>
        </p:grpSpPr>
        <p:sp>
          <p:nvSpPr>
            <p:cNvPr id="43" name="Google Shape;1486;p30">
              <a:extLst>
                <a:ext uri="{FF2B5EF4-FFF2-40B4-BE49-F238E27FC236}">
                  <a16:creationId xmlns:a16="http://schemas.microsoft.com/office/drawing/2014/main" xmlns="" id="{DFA44251-0909-44E1-87A9-07968DFAD59F}"/>
                </a:ext>
              </a:extLst>
            </p:cNvPr>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1487;p30">
              <a:extLst>
                <a:ext uri="{FF2B5EF4-FFF2-40B4-BE49-F238E27FC236}">
                  <a16:creationId xmlns:a16="http://schemas.microsoft.com/office/drawing/2014/main" xmlns="" id="{FDD46084-3065-4E85-8CA5-535AEACA9E19}"/>
                </a:ext>
              </a:extLst>
            </p:cNvPr>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1488;p30">
              <a:extLst>
                <a:ext uri="{FF2B5EF4-FFF2-40B4-BE49-F238E27FC236}">
                  <a16:creationId xmlns:a16="http://schemas.microsoft.com/office/drawing/2014/main" xmlns="" id="{DE9D1ED9-394E-49A6-9D1E-A825E8A67237}"/>
                </a:ext>
              </a:extLst>
            </p:cNvPr>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 name="Google Shape;1489;p30">
              <a:extLst>
                <a:ext uri="{FF2B5EF4-FFF2-40B4-BE49-F238E27FC236}">
                  <a16:creationId xmlns:a16="http://schemas.microsoft.com/office/drawing/2014/main" xmlns="" id="{5215FBB9-8846-4C61-836D-D6E04D34D0DB}"/>
                </a:ext>
              </a:extLst>
            </p:cNvPr>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1490;p30">
              <a:extLst>
                <a:ext uri="{FF2B5EF4-FFF2-40B4-BE49-F238E27FC236}">
                  <a16:creationId xmlns:a16="http://schemas.microsoft.com/office/drawing/2014/main" xmlns="" id="{EEF569FD-8F07-4878-A5B4-3470D846A214}"/>
                </a:ext>
              </a:extLst>
            </p:cNvPr>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1491;p30">
              <a:extLst>
                <a:ext uri="{FF2B5EF4-FFF2-40B4-BE49-F238E27FC236}">
                  <a16:creationId xmlns:a16="http://schemas.microsoft.com/office/drawing/2014/main" xmlns="" id="{E82F45FB-6572-439A-9A49-C5518F38B45A}"/>
                </a:ext>
              </a:extLst>
            </p:cNvPr>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1492;p30">
              <a:extLst>
                <a:ext uri="{FF2B5EF4-FFF2-40B4-BE49-F238E27FC236}">
                  <a16:creationId xmlns:a16="http://schemas.microsoft.com/office/drawing/2014/main" xmlns="" id="{8889A790-4225-4552-A911-880F6B357AE4}"/>
                </a:ext>
              </a:extLst>
            </p:cNvPr>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1493;p30">
              <a:extLst>
                <a:ext uri="{FF2B5EF4-FFF2-40B4-BE49-F238E27FC236}">
                  <a16:creationId xmlns:a16="http://schemas.microsoft.com/office/drawing/2014/main" xmlns="" id="{CB8DE40C-BFCF-41EE-9C7E-6AB41CEC189E}"/>
                </a:ext>
              </a:extLst>
            </p:cNvPr>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1494;p30">
              <a:extLst>
                <a:ext uri="{FF2B5EF4-FFF2-40B4-BE49-F238E27FC236}">
                  <a16:creationId xmlns:a16="http://schemas.microsoft.com/office/drawing/2014/main" xmlns="" id="{FC16D5C4-7906-4088-A932-CE1BDDA743EF}"/>
                </a:ext>
              </a:extLst>
            </p:cNvPr>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1495;p30">
              <a:extLst>
                <a:ext uri="{FF2B5EF4-FFF2-40B4-BE49-F238E27FC236}">
                  <a16:creationId xmlns:a16="http://schemas.microsoft.com/office/drawing/2014/main" xmlns="" id="{D31F8B6D-EB0A-46D3-9B74-098190BD4C72}"/>
                </a:ext>
              </a:extLst>
            </p:cNvPr>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3" name="Google Shape;1496;p30">
              <a:extLst>
                <a:ext uri="{FF2B5EF4-FFF2-40B4-BE49-F238E27FC236}">
                  <a16:creationId xmlns:a16="http://schemas.microsoft.com/office/drawing/2014/main" xmlns="" id="{DBF45D55-2F4A-4320-A9DC-FD14707295B6}"/>
                </a:ext>
              </a:extLst>
            </p:cNvPr>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1497;p30">
              <a:extLst>
                <a:ext uri="{FF2B5EF4-FFF2-40B4-BE49-F238E27FC236}">
                  <a16:creationId xmlns:a16="http://schemas.microsoft.com/office/drawing/2014/main" xmlns="" id="{2B3CA47D-B3E6-4077-888A-FA3D7D3D49E3}"/>
                </a:ext>
              </a:extLst>
            </p:cNvPr>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1498;p30">
              <a:extLst>
                <a:ext uri="{FF2B5EF4-FFF2-40B4-BE49-F238E27FC236}">
                  <a16:creationId xmlns:a16="http://schemas.microsoft.com/office/drawing/2014/main" xmlns="" id="{AE153455-92AA-42B9-B685-4210522B7F63}"/>
                </a:ext>
              </a:extLst>
            </p:cNvPr>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6" name="Google Shape;1499;p30">
              <a:extLst>
                <a:ext uri="{FF2B5EF4-FFF2-40B4-BE49-F238E27FC236}">
                  <a16:creationId xmlns:a16="http://schemas.microsoft.com/office/drawing/2014/main" xmlns="" id="{5E0CAF64-AB41-4DC3-8074-AC190BAFEE7E}"/>
                </a:ext>
              </a:extLst>
            </p:cNvPr>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1500;p30">
              <a:extLst>
                <a:ext uri="{FF2B5EF4-FFF2-40B4-BE49-F238E27FC236}">
                  <a16:creationId xmlns:a16="http://schemas.microsoft.com/office/drawing/2014/main" xmlns="" id="{4CE1A59A-93FD-435A-9DE8-61601763A538}"/>
                </a:ext>
              </a:extLst>
            </p:cNvPr>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1501;p30">
              <a:extLst>
                <a:ext uri="{FF2B5EF4-FFF2-40B4-BE49-F238E27FC236}">
                  <a16:creationId xmlns:a16="http://schemas.microsoft.com/office/drawing/2014/main" xmlns="" id="{E1329A0A-9FF3-4C5C-9666-52F223AB4999}"/>
                </a:ext>
              </a:extLst>
            </p:cNvPr>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9" name="Google Shape;1502;p30">
              <a:extLst>
                <a:ext uri="{FF2B5EF4-FFF2-40B4-BE49-F238E27FC236}">
                  <a16:creationId xmlns:a16="http://schemas.microsoft.com/office/drawing/2014/main" xmlns="" id="{2321214A-2608-4601-BF77-56D6EFA86B09}"/>
                </a:ext>
              </a:extLst>
            </p:cNvPr>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1503;p30">
              <a:extLst>
                <a:ext uri="{FF2B5EF4-FFF2-40B4-BE49-F238E27FC236}">
                  <a16:creationId xmlns:a16="http://schemas.microsoft.com/office/drawing/2014/main" xmlns="" id="{CFE0E367-C6A2-4CE9-9C47-1760724DC761}"/>
                </a:ext>
              </a:extLst>
            </p:cNvPr>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1" name="Google Shape;1504;p30">
              <a:extLst>
                <a:ext uri="{FF2B5EF4-FFF2-40B4-BE49-F238E27FC236}">
                  <a16:creationId xmlns:a16="http://schemas.microsoft.com/office/drawing/2014/main" xmlns="" id="{DADA5259-8AC4-451C-A5CD-FDFCF1B48409}"/>
                </a:ext>
              </a:extLst>
            </p:cNvPr>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1505;p30">
              <a:extLst>
                <a:ext uri="{FF2B5EF4-FFF2-40B4-BE49-F238E27FC236}">
                  <a16:creationId xmlns:a16="http://schemas.microsoft.com/office/drawing/2014/main" xmlns="" id="{7C7F8DF2-CADE-4E7C-9E04-B4673FD5EADA}"/>
                </a:ext>
              </a:extLst>
            </p:cNvPr>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3" name="Google Shape;1506;p30">
              <a:extLst>
                <a:ext uri="{FF2B5EF4-FFF2-40B4-BE49-F238E27FC236}">
                  <a16:creationId xmlns:a16="http://schemas.microsoft.com/office/drawing/2014/main" xmlns="" id="{CF1DF5A4-DC29-4F09-9A2A-4A89CD2C2AD8}"/>
                </a:ext>
              </a:extLst>
            </p:cNvPr>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4" name="Google Shape;1507;p30">
              <a:extLst>
                <a:ext uri="{FF2B5EF4-FFF2-40B4-BE49-F238E27FC236}">
                  <a16:creationId xmlns:a16="http://schemas.microsoft.com/office/drawing/2014/main" xmlns="" id="{09F18E50-32D2-4B28-B46B-2EE0412E64D8}"/>
                </a:ext>
              </a:extLst>
            </p:cNvPr>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5" name="Google Shape;1508;p30">
              <a:extLst>
                <a:ext uri="{FF2B5EF4-FFF2-40B4-BE49-F238E27FC236}">
                  <a16:creationId xmlns:a16="http://schemas.microsoft.com/office/drawing/2014/main" xmlns="" id="{7FAB4A9A-1CB7-43E1-AA7F-FFC837D982B1}"/>
                </a:ext>
              </a:extLst>
            </p:cNvPr>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6" name="Google Shape;1509;p30">
              <a:extLst>
                <a:ext uri="{FF2B5EF4-FFF2-40B4-BE49-F238E27FC236}">
                  <a16:creationId xmlns:a16="http://schemas.microsoft.com/office/drawing/2014/main" xmlns="" id="{D4287E76-57ED-4F88-BEBB-C8BB8BFE3173}"/>
                </a:ext>
              </a:extLst>
            </p:cNvPr>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7" name="Google Shape;1510;p30">
              <a:extLst>
                <a:ext uri="{FF2B5EF4-FFF2-40B4-BE49-F238E27FC236}">
                  <a16:creationId xmlns:a16="http://schemas.microsoft.com/office/drawing/2014/main" xmlns="" id="{6CB92702-109F-4A58-83D5-9F819C2B28A7}"/>
                </a:ext>
              </a:extLst>
            </p:cNvPr>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8" name="Google Shape;1511;p30">
              <a:extLst>
                <a:ext uri="{FF2B5EF4-FFF2-40B4-BE49-F238E27FC236}">
                  <a16:creationId xmlns:a16="http://schemas.microsoft.com/office/drawing/2014/main" xmlns="" id="{58F12288-6554-4DEF-8E30-F5A92293A6EF}"/>
                </a:ext>
              </a:extLst>
            </p:cNvPr>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9" name="Google Shape;1512;p30">
              <a:extLst>
                <a:ext uri="{FF2B5EF4-FFF2-40B4-BE49-F238E27FC236}">
                  <a16:creationId xmlns:a16="http://schemas.microsoft.com/office/drawing/2014/main" xmlns="" id="{A5774F79-4FA4-437F-94FE-CC264C0940D9}"/>
                </a:ext>
              </a:extLst>
            </p:cNvPr>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0" name="Google Shape;1513;p30">
              <a:extLst>
                <a:ext uri="{FF2B5EF4-FFF2-40B4-BE49-F238E27FC236}">
                  <a16:creationId xmlns:a16="http://schemas.microsoft.com/office/drawing/2014/main" xmlns="" id="{D7B32432-3220-4286-9CA8-3EDB96D00340}"/>
                </a:ext>
              </a:extLst>
            </p:cNvPr>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1" name="Google Shape;1514;p30">
              <a:extLst>
                <a:ext uri="{FF2B5EF4-FFF2-40B4-BE49-F238E27FC236}">
                  <a16:creationId xmlns:a16="http://schemas.microsoft.com/office/drawing/2014/main" xmlns="" id="{6163028F-122D-4056-8559-60DE66A29380}"/>
                </a:ext>
              </a:extLst>
            </p:cNvPr>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2" name="Google Shape;1515;p30">
              <a:extLst>
                <a:ext uri="{FF2B5EF4-FFF2-40B4-BE49-F238E27FC236}">
                  <a16:creationId xmlns:a16="http://schemas.microsoft.com/office/drawing/2014/main" xmlns="" id="{313C9E67-B64C-478F-BFDE-33A8687DEC2E}"/>
                </a:ext>
              </a:extLst>
            </p:cNvPr>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3" name="Google Shape;1516;p30">
              <a:extLst>
                <a:ext uri="{FF2B5EF4-FFF2-40B4-BE49-F238E27FC236}">
                  <a16:creationId xmlns:a16="http://schemas.microsoft.com/office/drawing/2014/main" xmlns="" id="{22452FE2-B296-4261-9F7C-414E23D9C30A}"/>
                </a:ext>
              </a:extLst>
            </p:cNvPr>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4" name="Google Shape;1517;p30">
              <a:extLst>
                <a:ext uri="{FF2B5EF4-FFF2-40B4-BE49-F238E27FC236}">
                  <a16:creationId xmlns:a16="http://schemas.microsoft.com/office/drawing/2014/main" xmlns="" id="{C0C3CD8A-0725-4893-B041-2041056BEF38}"/>
                </a:ext>
              </a:extLst>
            </p:cNvPr>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5" name="Google Shape;1518;p30">
              <a:extLst>
                <a:ext uri="{FF2B5EF4-FFF2-40B4-BE49-F238E27FC236}">
                  <a16:creationId xmlns:a16="http://schemas.microsoft.com/office/drawing/2014/main" xmlns="" id="{F0534319-5496-4537-978B-B340D8F38D36}"/>
                </a:ext>
              </a:extLst>
            </p:cNvPr>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6" name="Google Shape;1519;p30">
              <a:extLst>
                <a:ext uri="{FF2B5EF4-FFF2-40B4-BE49-F238E27FC236}">
                  <a16:creationId xmlns:a16="http://schemas.microsoft.com/office/drawing/2014/main" xmlns="" id="{A87D9896-7926-4C48-8FDB-DFE7B34FC7B0}"/>
                </a:ext>
              </a:extLst>
            </p:cNvPr>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7" name="Google Shape;1520;p30">
              <a:extLst>
                <a:ext uri="{FF2B5EF4-FFF2-40B4-BE49-F238E27FC236}">
                  <a16:creationId xmlns:a16="http://schemas.microsoft.com/office/drawing/2014/main" xmlns="" id="{47C6253A-241E-488A-80AB-6390DF9BF303}"/>
                </a:ext>
              </a:extLst>
            </p:cNvPr>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8" name="Google Shape;1521;p30">
              <a:extLst>
                <a:ext uri="{FF2B5EF4-FFF2-40B4-BE49-F238E27FC236}">
                  <a16:creationId xmlns:a16="http://schemas.microsoft.com/office/drawing/2014/main" xmlns="" id="{63B35368-AD7E-48A0-B8F0-6F12AE4FE7CA}"/>
                </a:ext>
              </a:extLst>
            </p:cNvPr>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9" name="Google Shape;1522;p30">
              <a:extLst>
                <a:ext uri="{FF2B5EF4-FFF2-40B4-BE49-F238E27FC236}">
                  <a16:creationId xmlns:a16="http://schemas.microsoft.com/office/drawing/2014/main" xmlns="" id="{D654595D-D9FD-42E1-AA61-274164B673A0}"/>
                </a:ext>
              </a:extLst>
            </p:cNvPr>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80" name="Google Shape;1523;p30">
            <a:extLst>
              <a:ext uri="{FF2B5EF4-FFF2-40B4-BE49-F238E27FC236}">
                <a16:creationId xmlns:a16="http://schemas.microsoft.com/office/drawing/2014/main" xmlns="" id="{0BCC3741-8B37-4CA1-B0E2-ECB1BD8E84EB}"/>
              </a:ext>
            </a:extLst>
          </p:cNvPr>
          <p:cNvGrpSpPr/>
          <p:nvPr/>
        </p:nvGrpSpPr>
        <p:grpSpPr>
          <a:xfrm>
            <a:off x="2007382" y="650959"/>
            <a:ext cx="1349969" cy="1262779"/>
            <a:chOff x="1178193" y="539992"/>
            <a:chExt cx="1573391" cy="1471771"/>
          </a:xfrm>
        </p:grpSpPr>
        <p:sp>
          <p:nvSpPr>
            <p:cNvPr id="81" name="Google Shape;1524;p30">
              <a:extLst>
                <a:ext uri="{FF2B5EF4-FFF2-40B4-BE49-F238E27FC236}">
                  <a16:creationId xmlns:a16="http://schemas.microsoft.com/office/drawing/2014/main" xmlns="" id="{B5CCA18F-1B97-4A40-BEFA-40F9A9C9DCBD}"/>
                </a:ext>
              </a:extLst>
            </p:cNvPr>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2" name="Google Shape;1525;p30">
              <a:extLst>
                <a:ext uri="{FF2B5EF4-FFF2-40B4-BE49-F238E27FC236}">
                  <a16:creationId xmlns:a16="http://schemas.microsoft.com/office/drawing/2014/main" xmlns="" id="{E87C9DD8-C04B-4B49-ABE8-1410CD0E1619}"/>
                </a:ext>
              </a:extLst>
            </p:cNvPr>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3" name="Google Shape;1526;p30">
              <a:extLst>
                <a:ext uri="{FF2B5EF4-FFF2-40B4-BE49-F238E27FC236}">
                  <a16:creationId xmlns:a16="http://schemas.microsoft.com/office/drawing/2014/main" xmlns="" id="{35198B88-7C4B-4D46-8A38-D8E0D6876E85}"/>
                </a:ext>
              </a:extLst>
            </p:cNvPr>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4" name="Google Shape;1527;p30">
              <a:extLst>
                <a:ext uri="{FF2B5EF4-FFF2-40B4-BE49-F238E27FC236}">
                  <a16:creationId xmlns:a16="http://schemas.microsoft.com/office/drawing/2014/main" xmlns="" id="{9C3AF803-DD6D-4B61-8196-089D7A14274D}"/>
                </a:ext>
              </a:extLst>
            </p:cNvPr>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5" name="Google Shape;1528;p30">
              <a:extLst>
                <a:ext uri="{FF2B5EF4-FFF2-40B4-BE49-F238E27FC236}">
                  <a16:creationId xmlns:a16="http://schemas.microsoft.com/office/drawing/2014/main" xmlns="" id="{DF22BD40-E07B-4023-B5A3-1A60F3E5A1E9}"/>
                </a:ext>
              </a:extLst>
            </p:cNvPr>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6" name="Google Shape;1529;p30">
              <a:extLst>
                <a:ext uri="{FF2B5EF4-FFF2-40B4-BE49-F238E27FC236}">
                  <a16:creationId xmlns:a16="http://schemas.microsoft.com/office/drawing/2014/main" xmlns="" id="{65E2E73F-E843-4E28-A87A-9AAE9F31E1F1}"/>
                </a:ext>
              </a:extLst>
            </p:cNvPr>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7" name="Google Shape;1530;p30">
              <a:extLst>
                <a:ext uri="{FF2B5EF4-FFF2-40B4-BE49-F238E27FC236}">
                  <a16:creationId xmlns:a16="http://schemas.microsoft.com/office/drawing/2014/main" xmlns="" id="{B9DE41DB-5CF1-40C0-8D63-19E69C065AE1}"/>
                </a:ext>
              </a:extLst>
            </p:cNvPr>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8" name="Google Shape;1531;p30">
              <a:extLst>
                <a:ext uri="{FF2B5EF4-FFF2-40B4-BE49-F238E27FC236}">
                  <a16:creationId xmlns:a16="http://schemas.microsoft.com/office/drawing/2014/main" xmlns="" id="{00891ABB-1A12-4229-BF76-4DC578FBA503}"/>
                </a:ext>
              </a:extLst>
            </p:cNvPr>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9" name="Google Shape;1532;p30">
              <a:extLst>
                <a:ext uri="{FF2B5EF4-FFF2-40B4-BE49-F238E27FC236}">
                  <a16:creationId xmlns:a16="http://schemas.microsoft.com/office/drawing/2014/main" xmlns="" id="{A17DC9D4-FC3D-4ADD-A98A-42C0CE06DE6D}"/>
                </a:ext>
              </a:extLst>
            </p:cNvPr>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0" name="Google Shape;1533;p30">
              <a:extLst>
                <a:ext uri="{FF2B5EF4-FFF2-40B4-BE49-F238E27FC236}">
                  <a16:creationId xmlns:a16="http://schemas.microsoft.com/office/drawing/2014/main" xmlns="" id="{7448C6D4-4C9B-4569-8F93-CBA0552C484A}"/>
                </a:ext>
              </a:extLst>
            </p:cNvPr>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1" name="Google Shape;1534;p30">
              <a:extLst>
                <a:ext uri="{FF2B5EF4-FFF2-40B4-BE49-F238E27FC236}">
                  <a16:creationId xmlns:a16="http://schemas.microsoft.com/office/drawing/2014/main" xmlns="" id="{3BCAACBC-8749-4187-BB75-8F08E1D77BB0}"/>
                </a:ext>
              </a:extLst>
            </p:cNvPr>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2" name="Google Shape;1535;p30">
              <a:extLst>
                <a:ext uri="{FF2B5EF4-FFF2-40B4-BE49-F238E27FC236}">
                  <a16:creationId xmlns:a16="http://schemas.microsoft.com/office/drawing/2014/main" xmlns="" id="{E09EE67F-381D-450D-9258-C51DDD1AFE71}"/>
                </a:ext>
              </a:extLst>
            </p:cNvPr>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3" name="Google Shape;1536;p30">
              <a:extLst>
                <a:ext uri="{FF2B5EF4-FFF2-40B4-BE49-F238E27FC236}">
                  <a16:creationId xmlns:a16="http://schemas.microsoft.com/office/drawing/2014/main" xmlns="" id="{F063705B-7209-4FE3-86BE-25F70A85C9FF}"/>
                </a:ext>
              </a:extLst>
            </p:cNvPr>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4" name="Google Shape;1537;p30">
              <a:extLst>
                <a:ext uri="{FF2B5EF4-FFF2-40B4-BE49-F238E27FC236}">
                  <a16:creationId xmlns:a16="http://schemas.microsoft.com/office/drawing/2014/main" xmlns="" id="{354D2DCE-59E8-4C42-9E66-5C09EB407084}"/>
                </a:ext>
              </a:extLst>
            </p:cNvPr>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5" name="Google Shape;1538;p30">
              <a:extLst>
                <a:ext uri="{FF2B5EF4-FFF2-40B4-BE49-F238E27FC236}">
                  <a16:creationId xmlns:a16="http://schemas.microsoft.com/office/drawing/2014/main" xmlns="" id="{331C3391-70D8-4F78-AEE3-664FF73C52BD}"/>
                </a:ext>
              </a:extLst>
            </p:cNvPr>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6" name="Google Shape;1539;p30">
              <a:extLst>
                <a:ext uri="{FF2B5EF4-FFF2-40B4-BE49-F238E27FC236}">
                  <a16:creationId xmlns:a16="http://schemas.microsoft.com/office/drawing/2014/main" xmlns="" id="{AED2BEF4-2676-4DCD-A3E4-730F0B066802}"/>
                </a:ext>
              </a:extLst>
            </p:cNvPr>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7" name="Google Shape;1540;p30">
              <a:extLst>
                <a:ext uri="{FF2B5EF4-FFF2-40B4-BE49-F238E27FC236}">
                  <a16:creationId xmlns:a16="http://schemas.microsoft.com/office/drawing/2014/main" xmlns="" id="{DE51B4E4-F767-4D51-BE5C-6283AFF2841F}"/>
                </a:ext>
              </a:extLst>
            </p:cNvPr>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8" name="Google Shape;1541;p30">
              <a:extLst>
                <a:ext uri="{FF2B5EF4-FFF2-40B4-BE49-F238E27FC236}">
                  <a16:creationId xmlns:a16="http://schemas.microsoft.com/office/drawing/2014/main" xmlns="" id="{A5CCECA9-929B-462B-BBDB-0ED64E84CB04}"/>
                </a:ext>
              </a:extLst>
            </p:cNvPr>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9" name="Google Shape;1542;p30">
              <a:extLst>
                <a:ext uri="{FF2B5EF4-FFF2-40B4-BE49-F238E27FC236}">
                  <a16:creationId xmlns:a16="http://schemas.microsoft.com/office/drawing/2014/main" xmlns="" id="{259433D9-D942-4BA3-921D-374BAD08D389}"/>
                </a:ext>
              </a:extLst>
            </p:cNvPr>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0" name="Google Shape;1543;p30">
              <a:extLst>
                <a:ext uri="{FF2B5EF4-FFF2-40B4-BE49-F238E27FC236}">
                  <a16:creationId xmlns:a16="http://schemas.microsoft.com/office/drawing/2014/main" xmlns="" id="{AA696B67-7D3E-47D1-B227-4307CC9890D6}"/>
                </a:ext>
              </a:extLst>
            </p:cNvPr>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101" name="Google Shape;1437;p30">
            <a:extLst>
              <a:ext uri="{FF2B5EF4-FFF2-40B4-BE49-F238E27FC236}">
                <a16:creationId xmlns:a16="http://schemas.microsoft.com/office/drawing/2014/main" xmlns="" id="{3C701954-2972-4990-B1B9-E6A927962894}"/>
              </a:ext>
            </a:extLst>
          </p:cNvPr>
          <p:cNvGrpSpPr/>
          <p:nvPr/>
        </p:nvGrpSpPr>
        <p:grpSpPr>
          <a:xfrm>
            <a:off x="11068234" y="-18735"/>
            <a:ext cx="539543" cy="2411120"/>
            <a:chOff x="8574475" y="-14051"/>
            <a:chExt cx="404657" cy="1808340"/>
          </a:xfrm>
        </p:grpSpPr>
        <p:sp>
          <p:nvSpPr>
            <p:cNvPr id="102" name="Google Shape;1438;p30">
              <a:extLst>
                <a:ext uri="{FF2B5EF4-FFF2-40B4-BE49-F238E27FC236}">
                  <a16:creationId xmlns:a16="http://schemas.microsoft.com/office/drawing/2014/main" xmlns="" id="{E2512825-57BC-4149-8A51-FDA06A8DC209}"/>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3" name="Google Shape;1439;p30">
              <a:extLst>
                <a:ext uri="{FF2B5EF4-FFF2-40B4-BE49-F238E27FC236}">
                  <a16:creationId xmlns:a16="http://schemas.microsoft.com/office/drawing/2014/main" xmlns="" id="{A5749CF8-8DDE-4181-80DD-5CD15B92104C}"/>
                </a:ext>
              </a:extLst>
            </p:cNvPr>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4" name="Google Shape;1440;p30">
              <a:extLst>
                <a:ext uri="{FF2B5EF4-FFF2-40B4-BE49-F238E27FC236}">
                  <a16:creationId xmlns:a16="http://schemas.microsoft.com/office/drawing/2014/main" xmlns="" id="{0C8B5F8E-8838-4369-ADF3-5923E85278E0}"/>
                </a:ext>
              </a:extLst>
            </p:cNvPr>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5" name="Google Shape;1441;p30">
              <a:extLst>
                <a:ext uri="{FF2B5EF4-FFF2-40B4-BE49-F238E27FC236}">
                  <a16:creationId xmlns:a16="http://schemas.microsoft.com/office/drawing/2014/main" xmlns="" id="{E19A3BF9-E91D-4A47-8F02-F281530CE46B}"/>
                </a:ext>
              </a:extLst>
            </p:cNvPr>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6" name="Google Shape;1442;p30">
              <a:extLst>
                <a:ext uri="{FF2B5EF4-FFF2-40B4-BE49-F238E27FC236}">
                  <a16:creationId xmlns:a16="http://schemas.microsoft.com/office/drawing/2014/main" xmlns="" id="{FB3A4319-58CD-4C0C-A730-92E1105B9920}"/>
                </a:ext>
              </a:extLst>
            </p:cNvPr>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7" name="Google Shape;1443;p30">
              <a:extLst>
                <a:ext uri="{FF2B5EF4-FFF2-40B4-BE49-F238E27FC236}">
                  <a16:creationId xmlns:a16="http://schemas.microsoft.com/office/drawing/2014/main" xmlns="" id="{FE61C7DC-E5E9-4471-924A-F7EF2D142D42}"/>
                </a:ext>
              </a:extLst>
            </p:cNvPr>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8" name="Google Shape;1444;p30">
              <a:extLst>
                <a:ext uri="{FF2B5EF4-FFF2-40B4-BE49-F238E27FC236}">
                  <a16:creationId xmlns:a16="http://schemas.microsoft.com/office/drawing/2014/main" xmlns="" id="{155BC9B0-42DD-475E-8E5E-258CE226A439}"/>
                </a:ext>
              </a:extLst>
            </p:cNvPr>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9" name="Google Shape;1445;p30">
              <a:extLst>
                <a:ext uri="{FF2B5EF4-FFF2-40B4-BE49-F238E27FC236}">
                  <a16:creationId xmlns:a16="http://schemas.microsoft.com/office/drawing/2014/main" xmlns="" id="{772241AE-430A-425F-8701-EA5962C4C11E}"/>
                </a:ext>
              </a:extLst>
            </p:cNvPr>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0" name="Google Shape;1446;p30">
              <a:extLst>
                <a:ext uri="{FF2B5EF4-FFF2-40B4-BE49-F238E27FC236}">
                  <a16:creationId xmlns:a16="http://schemas.microsoft.com/office/drawing/2014/main" xmlns="" id="{1922D35E-355D-4C32-B693-85A8AC81BABA}"/>
                </a:ext>
              </a:extLst>
            </p:cNvPr>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1" name="Google Shape;1447;p30">
              <a:extLst>
                <a:ext uri="{FF2B5EF4-FFF2-40B4-BE49-F238E27FC236}">
                  <a16:creationId xmlns:a16="http://schemas.microsoft.com/office/drawing/2014/main" xmlns="" id="{C04C0C0E-48EF-4D49-B862-B7EFF597D7E2}"/>
                </a:ext>
              </a:extLst>
            </p:cNvPr>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112" name="TextBox 111">
            <a:extLst>
              <a:ext uri="{FF2B5EF4-FFF2-40B4-BE49-F238E27FC236}">
                <a16:creationId xmlns:a16="http://schemas.microsoft.com/office/drawing/2014/main" xmlns="" id="{C0B0435F-0D10-4AA3-999D-A50A26862108}"/>
              </a:ext>
            </a:extLst>
          </p:cNvPr>
          <p:cNvSpPr txBox="1"/>
          <p:nvPr/>
        </p:nvSpPr>
        <p:spPr>
          <a:xfrm rot="21006749">
            <a:off x="5364631" y="1174209"/>
            <a:ext cx="1605776" cy="2754600"/>
          </a:xfrm>
          <a:prstGeom prst="rect">
            <a:avLst/>
          </a:prstGeom>
          <a:noFill/>
        </p:spPr>
        <p:txBody>
          <a:bodyPr wrap="square" rtlCol="0">
            <a:spAutoFit/>
          </a:bodyPr>
          <a:lstStyle/>
          <a:p>
            <a:pPr defTabSz="914400"/>
            <a:r>
              <a:rPr lang="en-US" sz="17300" b="1" dirty="0">
                <a:ln w="22225">
                  <a:solidFill>
                    <a:srgbClr val="8F357D"/>
                  </a:solidFill>
                  <a:prstDash val="solid"/>
                </a:ln>
                <a:solidFill>
                  <a:srgbClr val="8F357D">
                    <a:lumMod val="40000"/>
                    <a:lumOff val="60000"/>
                  </a:srgbClr>
                </a:solidFill>
                <a:effectLst>
                  <a:outerShdw blurRad="50800" dist="38100" dir="2700000" algn="tl" rotWithShape="0">
                    <a:prstClr val="black">
                      <a:alpha val="40000"/>
                    </a:prstClr>
                  </a:outerShdw>
                </a:effectLst>
              </a:rPr>
              <a:t>3</a:t>
            </a:r>
          </a:p>
        </p:txBody>
      </p:sp>
    </p:spTree>
    <p:extLst>
      <p:ext uri="{BB962C8B-B14F-4D97-AF65-F5344CB8AC3E}">
        <p14:creationId xmlns:p14="http://schemas.microsoft.com/office/powerpoint/2010/main" val="1935829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4490" y="2278221"/>
            <a:ext cx="8923020" cy="3169920"/>
          </a:xfrm>
        </p:spPr>
      </p:pic>
    </p:spTree>
    <p:extLst>
      <p:ext uri="{BB962C8B-B14F-4D97-AF65-F5344CB8AC3E}">
        <p14:creationId xmlns:p14="http://schemas.microsoft.com/office/powerpoint/2010/main" val="337317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u 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09728"/>
            <a:ext cx="6399911" cy="6399911"/>
          </a:xfrm>
        </p:spPr>
      </p:pic>
      <p:pic>
        <p:nvPicPr>
          <p:cNvPr id="5" name="chu U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6000" y="109728"/>
            <a:ext cx="6434328" cy="6434328"/>
          </a:xfrm>
          <a:prstGeom prst="rect">
            <a:avLst/>
          </a:prstGeom>
        </p:spPr>
      </p:pic>
    </p:spTree>
    <p:extLst>
      <p:ext uri="{BB962C8B-B14F-4D97-AF65-F5344CB8AC3E}">
        <p14:creationId xmlns:p14="http://schemas.microsoft.com/office/powerpoint/2010/main" val="2666506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13" y="1145017"/>
            <a:ext cx="11538857" cy="4450239"/>
          </a:xfrm>
          <a:prstGeom prst="rect">
            <a:avLst/>
          </a:prstGeom>
        </p:spPr>
      </p:pic>
    </p:spTree>
    <p:extLst>
      <p:ext uri="{BB962C8B-B14F-4D97-AF65-F5344CB8AC3E}">
        <p14:creationId xmlns:p14="http://schemas.microsoft.com/office/powerpoint/2010/main" val="4049077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13" y="697139"/>
            <a:ext cx="11767457" cy="4745717"/>
          </a:xfrm>
          <a:prstGeom prst="rect">
            <a:avLst/>
          </a:prstGeom>
        </p:spPr>
      </p:pic>
    </p:spTree>
    <p:extLst>
      <p:ext uri="{BB962C8B-B14F-4D97-AF65-F5344CB8AC3E}">
        <p14:creationId xmlns:p14="http://schemas.microsoft.com/office/powerpoint/2010/main" val="401026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3"/>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8" name="Flowchart: Document 17"/>
          <p:cNvSpPr/>
          <p:nvPr/>
        </p:nvSpPr>
        <p:spPr>
          <a:xfrm>
            <a:off x="-72428" y="-13951"/>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nvGrpSpPr>
          <p:cNvPr id="2" name="Group 1"/>
          <p:cNvGrpSpPr/>
          <p:nvPr/>
        </p:nvGrpSpPr>
        <p:grpSpPr>
          <a:xfrm>
            <a:off x="3255819" y="2833698"/>
            <a:ext cx="8539941" cy="1356984"/>
            <a:chOff x="9566064" y="964372"/>
            <a:chExt cx="5446164" cy="698253"/>
          </a:xfrm>
          <a:solidFill>
            <a:srgbClr val="A4ECE5"/>
          </a:solidFill>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ln/>
          </p:spPr>
          <p:style>
            <a:lnRef idx="1">
              <a:schemeClr val="accent4"/>
            </a:lnRef>
            <a:fillRef idx="2">
              <a:schemeClr val="accent4"/>
            </a:fillRef>
            <a:effectRef idx="1">
              <a:schemeClr val="accent4"/>
            </a:effectRef>
            <a:fontRef idx="minor">
              <a:schemeClr val="dk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grpSp>
        <p:nvGrpSpPr>
          <p:cNvPr id="10" name="Group 9"/>
          <p:cNvGrpSpPr/>
          <p:nvPr/>
        </p:nvGrpSpPr>
        <p:grpSpPr>
          <a:xfrm>
            <a:off x="1707662" y="2676330"/>
            <a:ext cx="1323109" cy="1323109"/>
            <a:chOff x="1212273" y="1084984"/>
            <a:chExt cx="992332" cy="992332"/>
          </a:xfrm>
          <a:solidFill>
            <a:schemeClr val="accent1">
              <a:lumMod val="75000"/>
            </a:schemeClr>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8" name="Oval 7"/>
            <p:cNvSpPr/>
            <p:nvPr/>
          </p:nvSpPr>
          <p:spPr>
            <a:xfrm>
              <a:off x="1212273" y="1130494"/>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grpSp>
        <p:nvGrpSpPr>
          <p:cNvPr id="21" name="Group 20"/>
          <p:cNvGrpSpPr/>
          <p:nvPr/>
        </p:nvGrpSpPr>
        <p:grpSpPr>
          <a:xfrm>
            <a:off x="89267" y="-1117433"/>
            <a:ext cx="2470929" cy="3191367"/>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sp>
        <p:nvSpPr>
          <p:cNvPr id="28" name="TextBox 27"/>
          <p:cNvSpPr txBox="1"/>
          <p:nvPr/>
        </p:nvSpPr>
        <p:spPr>
          <a:xfrm>
            <a:off x="356248" y="58713"/>
            <a:ext cx="1788707" cy="1477263"/>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8800" b="1" smtClean="0">
                <a:solidFill>
                  <a:srgbClr val="F79646"/>
                </a:solidFill>
                <a:latin typeface="Arial Rounded MT Bold" pitchFamily="34" charset="0"/>
                <a:ea typeface="Arial-Rounded" pitchFamily="34" charset="0"/>
                <a:cs typeface="Times New Roman" pitchFamily="18" charset="0"/>
              </a:rPr>
              <a:t>4</a:t>
            </a:r>
            <a:endParaRPr lang="en-US" sz="8800" b="1" dirty="0">
              <a:solidFill>
                <a:srgbClr val="F7964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2020235" y="478795"/>
            <a:ext cx="10588860" cy="1046376"/>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6000" b="1" smtClean="0">
                <a:ln w="3175">
                  <a:solidFill>
                    <a:prstClr val="white"/>
                  </a:solidFill>
                </a:ln>
                <a:solidFill>
                  <a:prstClr val="white"/>
                </a:solidFill>
                <a:latin typeface="UTM Avo" panose="02040603050506020204" pitchFamily="18" charset="0"/>
                <a:ea typeface="Arial-Rounded" pitchFamily="34" charset="0"/>
                <a:cs typeface="Arial-Rounded" pitchFamily="34" charset="0"/>
              </a:rPr>
              <a:t>ĐIỀU EM CẦN BIẾT</a:t>
            </a:r>
            <a:endParaRPr lang="en-US" sz="6000" b="1" dirty="0">
              <a:ln w="3175">
                <a:solidFill>
                  <a:prstClr val="white"/>
                </a:solidFill>
              </a:ln>
              <a:solidFill>
                <a:prstClr val="white"/>
              </a:solidFill>
              <a:latin typeface="UTM Avo" panose="02040603050506020204" pitchFamily="18" charset="0"/>
              <a:ea typeface="Arial-Rounded" pitchFamily="34" charset="0"/>
              <a:cs typeface="Arial-Rounded" pitchFamily="34" charset="0"/>
            </a:endParaRPr>
          </a:p>
        </p:txBody>
      </p:sp>
      <p:sp>
        <p:nvSpPr>
          <p:cNvPr id="33" name="TextBox 32"/>
          <p:cNvSpPr txBox="1"/>
          <p:nvPr/>
        </p:nvSpPr>
        <p:spPr>
          <a:xfrm>
            <a:off x="1531876" y="2749729"/>
            <a:ext cx="1564345" cy="1354152"/>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600" b="1" dirty="0" err="1">
                <a:solidFill>
                  <a:prstClr val="white"/>
                </a:solidFill>
                <a:latin typeface="UTM Avo" panose="02040603050506020204" pitchFamily="18" charset="0"/>
                <a:ea typeface="Arial-Rounded" pitchFamily="34" charset="0"/>
                <a:cs typeface="Arial-Rounded" pitchFamily="34" charset="0"/>
              </a:rPr>
              <a:t>Bài</a:t>
            </a:r>
            <a:endParaRPr lang="en-US" sz="3600" b="1" dirty="0">
              <a:solidFill>
                <a:prstClr val="white"/>
              </a:solidFill>
              <a:latin typeface="UTM Avo" panose="02040603050506020204" pitchFamily="18" charset="0"/>
              <a:ea typeface="Arial-Rounded" pitchFamily="34" charset="0"/>
              <a:cs typeface="Arial-Rounded" pitchFamily="34" charset="0"/>
            </a:endParaRPr>
          </a:p>
          <a:p>
            <a:pPr algn="ctr" defTabSz="1218516" eaLnBrk="1" fontAlgn="auto" hangingPunct="1">
              <a:spcBef>
                <a:spcPts val="0"/>
              </a:spcBef>
              <a:spcAft>
                <a:spcPts val="0"/>
              </a:spcAft>
            </a:pPr>
            <a:r>
              <a:rPr lang="en-US" sz="4400" b="1" smtClean="0">
                <a:solidFill>
                  <a:prstClr val="white"/>
                </a:solidFill>
                <a:latin typeface="UTM Avo" panose="02040603050506020204" pitchFamily="18" charset="0"/>
                <a:ea typeface="Arial-Rounded" pitchFamily="34" charset="0"/>
                <a:cs typeface="Times New Roman" pitchFamily="18" charset="0"/>
              </a:rPr>
              <a:t>4</a:t>
            </a:r>
            <a:endParaRPr lang="en-US" sz="4400" b="1" dirty="0">
              <a:solidFill>
                <a:prstClr val="white"/>
              </a:solidFill>
              <a:latin typeface="UTM Avo" panose="02040603050506020204" pitchFamily="18" charset="0"/>
              <a:ea typeface="Arial-Rounded" pitchFamily="34" charset="0"/>
              <a:cs typeface="Times New Roman" pitchFamily="18" charset="0"/>
            </a:endParaRPr>
          </a:p>
        </p:txBody>
      </p:sp>
      <p:sp>
        <p:nvSpPr>
          <p:cNvPr id="24" name="TextBox 23"/>
          <p:cNvSpPr txBox="1"/>
          <p:nvPr/>
        </p:nvSpPr>
        <p:spPr>
          <a:xfrm>
            <a:off x="3005615" y="3005202"/>
            <a:ext cx="7920258" cy="861710"/>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4800" b="1" smtClean="0">
                <a:solidFill>
                  <a:srgbClr val="FF0000"/>
                </a:solidFill>
                <a:latin typeface="UTM Avo" panose="02040603050506020204" pitchFamily="18" charset="0"/>
                <a:ea typeface="Arial-Rounded" pitchFamily="34" charset="0"/>
                <a:cs typeface="Arial-Rounded" pitchFamily="34" charset="0"/>
              </a:rPr>
              <a:t>NẾU KHÔNG MAY BỊ LẠC</a:t>
            </a:r>
            <a:endParaRPr lang="en-US" sz="4800" b="1" dirty="0">
              <a:solidFill>
                <a:srgbClr val="FF0000"/>
              </a:solidFill>
              <a:latin typeface="UTM Avo" panose="02040603050506020204" pitchFamily="18" charset="0"/>
              <a:ea typeface="Arial-Rounded" pitchFamily="34" charset="0"/>
              <a:cs typeface="Arial-Rounded" pitchFamily="34" charset="0"/>
            </a:endParaRPr>
          </a:p>
        </p:txBody>
      </p:sp>
    </p:spTree>
    <p:extLst>
      <p:ext uri="{BB962C8B-B14F-4D97-AF65-F5344CB8AC3E}">
        <p14:creationId xmlns:p14="http://schemas.microsoft.com/office/powerpoint/2010/main" val="85240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653" y="229039"/>
            <a:ext cx="10963203" cy="646313"/>
          </a:xfrm>
          <a:prstGeom prst="rect">
            <a:avLst/>
          </a:prstGeom>
        </p:spPr>
        <p:txBody>
          <a:bodyPr wrap="square" lIns="91422" tIns="45711" rIns="91422" bIns="45711">
            <a:spAutoFit/>
          </a:bodyPr>
          <a:lstStyle/>
          <a:p>
            <a:pPr algn="ctr" defTabSz="457108">
              <a:defRPr/>
            </a:pPr>
            <a:r>
              <a:rPr lang="en-US" altLang="zh-CN" sz="3600" b="1" smtClean="0">
                <a:solidFill>
                  <a:srgbClr val="0070C0"/>
                </a:solidFill>
                <a:latin typeface="UTM Avo" panose="02040603050506020204" pitchFamily="18" charset="0"/>
                <a:ea typeface="Arial-Rounded" panose="020B0500000000000000" pitchFamily="34" charset="0"/>
                <a:cs typeface="Arial-Rounded" panose="020B0500000000000000" pitchFamily="34" charset="0"/>
              </a:rPr>
              <a:t>Viết vào vở câu trả lời cho câu hỏi a ở mục 3 </a:t>
            </a:r>
            <a:endParaRPr lang="zh-CN" altLang="en-US" sz="3600" b="1" dirty="0">
              <a:solidFill>
                <a:srgbClr val="0070C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 name="Rectangle 2"/>
          <p:cNvSpPr/>
          <p:nvPr/>
        </p:nvSpPr>
        <p:spPr>
          <a:xfrm>
            <a:off x="1272648" y="1965162"/>
            <a:ext cx="9494439" cy="646313"/>
          </a:xfrm>
          <a:prstGeom prst="rect">
            <a:avLst/>
          </a:prstGeom>
        </p:spPr>
        <p:txBody>
          <a:bodyPr wrap="square" lIns="91422" tIns="45711" rIns="91422" bIns="45711">
            <a:spAutoFit/>
          </a:bodyPr>
          <a:lstStyle/>
          <a:p>
            <a:r>
              <a:rPr lang="en-US" sz="3600" b="1" smtClean="0">
                <a:solidFill>
                  <a:srgbClr val="FF0000"/>
                </a:solidFill>
                <a:latin typeface="UTM Avo" panose="02040603050506020204" pitchFamily="18" charset="0"/>
              </a:rPr>
              <a:t>Bố cho Nam và em …</a:t>
            </a:r>
            <a:endParaRPr lang="en-US" sz="3600" b="1" dirty="0">
              <a:solidFill>
                <a:srgbClr val="FF0000"/>
              </a:solidFill>
              <a:latin typeface="UTM Avo" panose="02040603050506020204" pitchFamily="18" charset="0"/>
            </a:endParaRPr>
          </a:p>
        </p:txBody>
      </p:sp>
      <p:sp>
        <p:nvSpPr>
          <p:cNvPr id="4" name="Oval 3">
            <a:extLst>
              <a:ext uri="{FF2B5EF4-FFF2-40B4-BE49-F238E27FC236}">
                <a16:creationId xmlns="" xmlns:a16="http://schemas.microsoft.com/office/drawing/2014/main" id="{61F8E5B5-BE67-441B-8856-75B4064E24F3}"/>
              </a:ext>
            </a:extLst>
          </p:cNvPr>
          <p:cNvSpPr/>
          <p:nvPr/>
        </p:nvSpPr>
        <p:spPr>
          <a:xfrm>
            <a:off x="249390" y="302673"/>
            <a:ext cx="544338" cy="5621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760"/>
            <a:r>
              <a:rPr lang="en-US" sz="3700" b="1" smtClean="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rPr>
              <a:t>4</a:t>
            </a:r>
            <a:endParaRPr lang="en-US" sz="3700" b="1" dirty="0">
              <a:solidFill>
                <a:prstClr val="white"/>
              </a:solidFill>
              <a:effectLst>
                <a:outerShdw blurRad="38100" dist="38100" dir="2700000" algn="tl">
                  <a:srgbClr val="000000">
                    <a:alpha val="43137"/>
                  </a:srgbClr>
                </a:outerShdw>
              </a:effectLst>
              <a:latin typeface="Arial Rounded MT Bold" pitchFamily="34" charset="0"/>
              <a:cs typeface="Times New Roman" pitchFamily="18" charset="0"/>
            </a:endParaRPr>
          </a:p>
        </p:txBody>
      </p:sp>
      <p:sp>
        <p:nvSpPr>
          <p:cNvPr id="5" name="Rectangle 4"/>
          <p:cNvSpPr/>
          <p:nvPr/>
        </p:nvSpPr>
        <p:spPr>
          <a:xfrm>
            <a:off x="5709855" y="1965161"/>
            <a:ext cx="4757848" cy="646313"/>
          </a:xfrm>
          <a:prstGeom prst="rect">
            <a:avLst/>
          </a:prstGeom>
          <a:solidFill>
            <a:srgbClr val="FFFFCC"/>
          </a:solidFill>
        </p:spPr>
        <p:txBody>
          <a:bodyPr wrap="square" lIns="91422" tIns="45711" rIns="91422" bIns="45711">
            <a:spAutoFit/>
          </a:bodyPr>
          <a:lstStyle/>
          <a:p>
            <a:r>
              <a:rPr lang="en-US" sz="3600" b="1" smtClean="0">
                <a:solidFill>
                  <a:srgbClr val="FF0000"/>
                </a:solidFill>
                <a:latin typeface="UTM Avo" panose="02040603050506020204" pitchFamily="18" charset="0"/>
              </a:rPr>
              <a:t>đi công viên.</a:t>
            </a:r>
            <a:endParaRPr lang="en-US" sz="36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30364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74" y="1472066"/>
            <a:ext cx="12556632" cy="3339419"/>
          </a:xfrm>
          <a:prstGeom prst="rect">
            <a:avLst/>
          </a:prstGeom>
        </p:spPr>
      </p:pic>
    </p:spTree>
    <p:extLst>
      <p:ext uri="{BB962C8B-B14F-4D97-AF65-F5344CB8AC3E}">
        <p14:creationId xmlns:p14="http://schemas.microsoft.com/office/powerpoint/2010/main" val="280949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429" y="1446606"/>
            <a:ext cx="11604084" cy="2787937"/>
          </a:xfrm>
          <a:prstGeom prst="rect">
            <a:avLst/>
          </a:prstGeom>
        </p:spPr>
      </p:pic>
    </p:spTree>
    <p:extLst>
      <p:ext uri="{BB962C8B-B14F-4D97-AF65-F5344CB8AC3E}">
        <p14:creationId xmlns:p14="http://schemas.microsoft.com/office/powerpoint/2010/main" val="47350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2"/>
            <a:ext cx="12190413" cy="685710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25" y="2781265"/>
            <a:ext cx="5206760" cy="3307113"/>
          </a:xfrm>
          <a:prstGeom prst="rect">
            <a:avLst/>
          </a:prstGeom>
        </p:spPr>
      </p:pic>
      <p:sp>
        <p:nvSpPr>
          <p:cNvPr id="7" name="文本框 6"/>
          <p:cNvSpPr txBox="1"/>
          <p:nvPr/>
        </p:nvSpPr>
        <p:spPr>
          <a:xfrm>
            <a:off x="4118130" y="814726"/>
            <a:ext cx="3954150" cy="1938992"/>
          </a:xfrm>
          <a:prstGeom prst="rect">
            <a:avLst/>
          </a:prstGeom>
          <a:noFill/>
        </p:spPr>
        <p:txBody>
          <a:bodyPr wrap="square" lIns="91422" tIns="45711" rIns="91422" bIns="45711" rtlCol="0">
            <a:spAutoFit/>
          </a:bodyPr>
          <a:lstStyle/>
          <a:p>
            <a:pPr algn="ctr"/>
            <a:r>
              <a:rPr lang="en-US" altLang="zh-CN" sz="6000" b="1" dirty="0" err="1">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Tạm</a:t>
            </a:r>
            <a:r>
              <a:rPr lang="en-US" altLang="zh-CN" sz="6000" b="1" dirty="0">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 </a:t>
            </a:r>
            <a:r>
              <a:rPr lang="en-US" altLang="zh-CN" sz="6000" b="1" dirty="0" err="1">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biệt</a:t>
            </a:r>
            <a:r>
              <a:rPr lang="en-US" altLang="zh-CN" sz="6000" b="1" dirty="0">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 </a:t>
            </a:r>
            <a:r>
              <a:rPr lang="en-US" altLang="zh-CN" sz="6000" b="1" dirty="0" err="1">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các</a:t>
            </a:r>
            <a:r>
              <a:rPr lang="en-US" altLang="zh-CN" sz="6000" b="1" dirty="0">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 </a:t>
            </a:r>
            <a:r>
              <a:rPr lang="en-US" altLang="zh-CN" sz="6000" b="1" dirty="0" err="1">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em</a:t>
            </a:r>
            <a:endParaRPr lang="zh-CN" altLang="en-US" sz="6000" b="1" dirty="0">
              <a:solidFill>
                <a:srgbClr val="EC9D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86" y="0"/>
            <a:ext cx="12192001" cy="5250621"/>
          </a:xfrm>
        </p:spPr>
      </p:pic>
      <p:sp>
        <p:nvSpPr>
          <p:cNvPr id="5" name="TextBox 5">
            <a:extLst>
              <a:ext uri="{FF2B5EF4-FFF2-40B4-BE49-F238E27FC236}">
                <a16:creationId xmlns="" xmlns:a16="http://schemas.microsoft.com/office/drawing/2014/main" id="{90EF0E97-F03A-4E2A-A998-9D3665D4AD84}"/>
              </a:ext>
            </a:extLst>
          </p:cNvPr>
          <p:cNvSpPr txBox="1"/>
          <p:nvPr/>
        </p:nvSpPr>
        <p:spPr>
          <a:xfrm>
            <a:off x="528528" y="5250621"/>
            <a:ext cx="11309116" cy="584757"/>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200" b="1" smtClean="0">
                <a:solidFill>
                  <a:srgbClr val="FF0000"/>
                </a:solidFill>
                <a:latin typeface="UTM Avo" panose="02040603050506020204" pitchFamily="18" charset="0"/>
                <a:cs typeface="UTM Avo" panose="02040603050506020204" pitchFamily="18" charset="0"/>
              </a:rPr>
              <a:t>a. Bạn nhỏ đang ở đâu? Vì sao bạn ấy khóc? </a:t>
            </a:r>
            <a:endParaRPr lang="en-GB" altLang="en-US" sz="32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
        <p:nvSpPr>
          <p:cNvPr id="6" name="TextBox 5">
            <a:extLst>
              <a:ext uri="{FF2B5EF4-FFF2-40B4-BE49-F238E27FC236}">
                <a16:creationId xmlns="" xmlns:a16="http://schemas.microsoft.com/office/drawing/2014/main" id="{90EF0E97-F03A-4E2A-A998-9D3665D4AD84}"/>
              </a:ext>
            </a:extLst>
          </p:cNvPr>
          <p:cNvSpPr txBox="1"/>
          <p:nvPr/>
        </p:nvSpPr>
        <p:spPr>
          <a:xfrm>
            <a:off x="528528" y="6009400"/>
            <a:ext cx="11663472" cy="584757"/>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200" b="1" smtClean="0">
                <a:solidFill>
                  <a:srgbClr val="FF0000"/>
                </a:solidFill>
                <a:latin typeface="UTM Avo" panose="02040603050506020204" pitchFamily="18" charset="0"/>
                <a:cs typeface="UTM Avo" panose="02040603050506020204" pitchFamily="18" charset="0"/>
              </a:rPr>
              <a:t>b. Nếu gặp phải trường hợp như bạn nhỏ, em sẽ làm gì?</a:t>
            </a:r>
            <a:endParaRPr lang="en-GB" altLang="en-US" sz="32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
        <p:nvSpPr>
          <p:cNvPr id="7" name="TextBox 5">
            <a:extLst>
              <a:ext uri="{FF2B5EF4-FFF2-40B4-BE49-F238E27FC236}">
                <a16:creationId xmlns="" xmlns:a16="http://schemas.microsoft.com/office/drawing/2014/main" id="{90EF0E97-F03A-4E2A-A998-9D3665D4AD84}"/>
              </a:ext>
            </a:extLst>
          </p:cNvPr>
          <p:cNvSpPr txBox="1"/>
          <p:nvPr/>
        </p:nvSpPr>
        <p:spPr>
          <a:xfrm>
            <a:off x="87086" y="-109815"/>
            <a:ext cx="11309116" cy="584757"/>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200" b="1" smtClean="0">
                <a:latin typeface="UTM Avo" panose="02040603050506020204" pitchFamily="18" charset="0"/>
                <a:cs typeface="UTM Avo" panose="02040603050506020204" pitchFamily="18" charset="0"/>
              </a:rPr>
              <a:t>1. Quan sát bạn nhỏ trong tranh</a:t>
            </a:r>
            <a:endParaRPr lang="en-GB" altLang="en-US" sz="3200" b="1" dirty="0">
              <a:latin typeface="UTM Avo" panose="02040603050506020204" pitchFamily="18" charset="0"/>
              <a:ea typeface="Times New Roman" panose="02020603050405020304" pitchFamily="18" charset="0"/>
              <a:cs typeface="UTM Avo" panose="02040603050506020204" pitchFamily="18" charset="0"/>
            </a:endParaRPr>
          </a:p>
        </p:txBody>
      </p:sp>
    </p:spTree>
    <p:extLst>
      <p:ext uri="{BB962C8B-B14F-4D97-AF65-F5344CB8AC3E}">
        <p14:creationId xmlns:p14="http://schemas.microsoft.com/office/powerpoint/2010/main" val="771598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3"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4"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696659" y="669432"/>
            <a:ext cx="6504535" cy="4355855"/>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108">
                <a:defRPr/>
              </a:pPr>
              <a:endParaRPr lang="en-US">
                <a:solidFill>
                  <a:prstClr val="black"/>
                </a:solidFill>
                <a:latin typeface="Calibri"/>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46593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1"/>
            <a:ext cx="12219444" cy="6857999"/>
          </a:xfrm>
          <a:prstGeom prst="rect">
            <a:avLst/>
          </a:prstGeom>
        </p:spPr>
      </p:pic>
      <p:sp>
        <p:nvSpPr>
          <p:cNvPr id="13"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
        <p:nvSpPr>
          <p:cNvPr id="2" name="TextBox 1"/>
          <p:cNvSpPr txBox="1"/>
          <p:nvPr/>
        </p:nvSpPr>
        <p:spPr>
          <a:xfrm>
            <a:off x="812069" y="549947"/>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cxnSp>
        <p:nvCxnSpPr>
          <p:cNvPr id="9" name="Straight Connector 8"/>
          <p:cNvCxnSpPr/>
          <p:nvPr/>
        </p:nvCxnSpPr>
        <p:spPr>
          <a:xfrm>
            <a:off x="2497671" y="4169665"/>
            <a:ext cx="1463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9388F83-2F86-415A-B996-49254E2DAF6D}"/>
              </a:ext>
            </a:extLst>
          </p:cNvPr>
          <p:cNvSpPr txBox="1"/>
          <p:nvPr/>
        </p:nvSpPr>
        <p:spPr>
          <a:xfrm>
            <a:off x="3550490" y="444538"/>
            <a:ext cx="5669710" cy="830979"/>
          </a:xfrm>
          <a:prstGeom prst="rect">
            <a:avLst/>
          </a:prstGeom>
          <a:noFill/>
        </p:spPr>
        <p:txBody>
          <a:bodyPr wrap="square" lIns="91422" tIns="45711" rIns="91422" bIns="45711" rtlCol="0">
            <a:spAutoFit/>
          </a:bodyPr>
          <a:lstStyle/>
          <a:p>
            <a:pPr>
              <a:defRPr/>
            </a:pPr>
            <a:r>
              <a:rPr lang="en-US" sz="4800" b="1" dirty="0"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Luyện</a:t>
            </a:r>
            <a:r>
              <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4800" b="1"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đọc</a:t>
            </a:r>
            <a:r>
              <a:rPr lang="en-US" sz="4800" b="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4800" b="1" smtClean="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vần</a:t>
            </a:r>
            <a:endPar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
        <p:nvSpPr>
          <p:cNvPr id="12" name="椭圆形标注 1"/>
          <p:cNvSpPr/>
          <p:nvPr/>
        </p:nvSpPr>
        <p:spPr>
          <a:xfrm>
            <a:off x="3687779" y="2132993"/>
            <a:ext cx="3682797" cy="1522022"/>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926">
              <a:defRPr/>
            </a:pPr>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矩形 34"/>
          <p:cNvSpPr/>
          <p:nvPr/>
        </p:nvSpPr>
        <p:spPr>
          <a:xfrm>
            <a:off x="4149351" y="1943123"/>
            <a:ext cx="3825891" cy="1518987"/>
          </a:xfrm>
          <a:prstGeom prst="rect">
            <a:avLst/>
          </a:prstGeom>
        </p:spPr>
        <p:txBody>
          <a:bodyPr wrap="square" lIns="91422" tIns="45711" rIns="91422" bIns="45711">
            <a:spAutoFit/>
          </a:bodyPr>
          <a:lstStyle/>
          <a:p>
            <a:pPr marL="457098" indent="-457098" defTabSz="1218926">
              <a:lnSpc>
                <a:spcPct val="150000"/>
              </a:lnSpc>
              <a:defRPr/>
            </a:pPr>
            <a:r>
              <a:rPr lang="en-US" altLang="zh-CN" sz="7200" b="1" kern="0" smtClean="0">
                <a:latin typeface="UTM Avo" panose="02040603050506020204" pitchFamily="18" charset="0"/>
                <a:ea typeface="Arial-Rounded" panose="020B0500000000000000" pitchFamily="34" charset="0"/>
                <a:cs typeface="Arial-Rounded" panose="020B0500000000000000" pitchFamily="34" charset="0"/>
              </a:rPr>
              <a:t>oanh</a:t>
            </a:r>
            <a:endParaRPr lang="zh-CN" altLang="en-US" sz="7200" b="1"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14" name="Picture 5" descr="F:\360安全浏览器下载\六一\Nipic_2531170_b95b5e79d8a6cff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5345" y="3560093"/>
            <a:ext cx="1970463" cy="247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73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anim calcmode="lin" valueType="num">
                                      <p:cBhvr>
                                        <p:cTn id="18" dur="300" fill="hold"/>
                                        <p:tgtEl>
                                          <p:spTgt spid="12"/>
                                        </p:tgtEl>
                                        <p:attrNameLst>
                                          <p:attrName>ppt_x</p:attrName>
                                        </p:attrNameLst>
                                      </p:cBhvr>
                                      <p:tavLst>
                                        <p:tav tm="0">
                                          <p:val>
                                            <p:strVal val="#ppt_x"/>
                                          </p:val>
                                        </p:tav>
                                        <p:tav tm="100000">
                                          <p:val>
                                            <p:strVal val="#ppt_x"/>
                                          </p:val>
                                        </p:tav>
                                      </p:tavLst>
                                    </p:anim>
                                    <p:anim calcmode="lin" valueType="num">
                                      <p:cBhvr>
                                        <p:cTn id="19" dur="3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1"/>
            <a:ext cx="12219444" cy="6857999"/>
          </a:xfrm>
          <a:prstGeom prst="rect">
            <a:avLst/>
          </a:prstGeom>
        </p:spPr>
      </p:pic>
      <p:sp>
        <p:nvSpPr>
          <p:cNvPr id="13" name="TextBox 5">
            <a:extLst>
              <a:ext uri="{FF2B5EF4-FFF2-40B4-BE49-F238E27FC236}">
                <a16:creationId xmlns="" xmlns:a16="http://schemas.microsoft.com/office/drawing/2014/main" id="{90EF0E97-F03A-4E2A-A998-9D3665D4AD84}"/>
              </a:ext>
            </a:extLst>
          </p:cNvPr>
          <p:cNvSpPr txBox="1"/>
          <p:nvPr/>
        </p:nvSpPr>
        <p:spPr>
          <a:xfrm>
            <a:off x="3626084" y="7179"/>
            <a:ext cx="5871407" cy="646313"/>
          </a:xfrm>
          <a:prstGeom prst="rect">
            <a:avLst/>
          </a:prstGeom>
          <a:noFill/>
          <a:ln w="9525">
            <a:noFill/>
          </a:ln>
        </p:spPr>
        <p:txBody>
          <a:bodyPr wrap="square" lIns="91422" tIns="45711" rIns="91422" bIns="45711">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GB" altLang="en-US" sz="3600" b="1" smtClean="0">
                <a:solidFill>
                  <a:srgbClr val="FF0000"/>
                </a:solidFill>
                <a:latin typeface="UTM Avo" panose="02040603050506020204" pitchFamily="18" charset="0"/>
                <a:cs typeface="UTM Avo" panose="02040603050506020204" pitchFamily="18" charset="0"/>
              </a:rPr>
              <a:t>Nếu không may bị lạc</a:t>
            </a:r>
            <a:endParaRPr lang="en-GB" altLang="en-US" sz="3600" b="1" dirty="0">
              <a:solidFill>
                <a:srgbClr val="FF0000"/>
              </a:solidFill>
              <a:latin typeface="UTM Avo" panose="02040603050506020204" pitchFamily="18" charset="0"/>
              <a:ea typeface="Times New Roman" panose="02020603050405020304" pitchFamily="18" charset="0"/>
              <a:cs typeface="UTM Avo" panose="02040603050506020204" pitchFamily="18" charset="0"/>
            </a:endParaRPr>
          </a:p>
        </p:txBody>
      </p:sp>
      <p:sp>
        <p:nvSpPr>
          <p:cNvPr id="2" name="TextBox 1"/>
          <p:cNvSpPr txBox="1"/>
          <p:nvPr/>
        </p:nvSpPr>
        <p:spPr>
          <a:xfrm>
            <a:off x="812069" y="549947"/>
            <a:ext cx="11020703" cy="6093976"/>
          </a:xfrm>
          <a:prstGeom prst="rect">
            <a:avLst/>
          </a:prstGeom>
          <a:noFill/>
        </p:spPr>
        <p:txBody>
          <a:bodyPr wrap="square" rtlCol="0">
            <a:spAutoFit/>
          </a:bodyPr>
          <a:lstStyle/>
          <a:p>
            <a:pPr>
              <a:lnSpc>
                <a:spcPct val="150000"/>
              </a:lnSpc>
            </a:pPr>
            <a:r>
              <a:rPr lang="en-US" sz="2600" smtClean="0">
                <a:latin typeface="UTM Avo" panose="02040603050506020204" pitchFamily="18" charset="0"/>
              </a:rPr>
              <a:t>     Sáng Chủ nhật, bố cho Nam và em đi công viên. Công viên đông như hội. Khi vào cổng, bố dặn: “Các con cẩn thận kẻo bị lạc. Nếu không may bị lạc, các con nhớ đi ra cổng này. Nhìn kìa, trên cổng có lá cờ rất to.” </a:t>
            </a:r>
          </a:p>
          <a:p>
            <a:pPr>
              <a:lnSpc>
                <a:spcPct val="150000"/>
              </a:lnSpc>
            </a:pPr>
            <a:r>
              <a:rPr lang="en-US" sz="2600" smtClean="0">
                <a:latin typeface="UTM Avo" panose="02040603050506020204" pitchFamily="18"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cxnSp>
        <p:nvCxnSpPr>
          <p:cNvPr id="6" name="Straight Connector 5"/>
          <p:cNvCxnSpPr/>
          <p:nvPr/>
        </p:nvCxnSpPr>
        <p:spPr>
          <a:xfrm flipV="1">
            <a:off x="951900" y="1774371"/>
            <a:ext cx="2074329" cy="22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109722" y="3563842"/>
            <a:ext cx="1245761" cy="47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00432" y="4160433"/>
            <a:ext cx="1623225" cy="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911301" y="4691743"/>
            <a:ext cx="1483070" cy="4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970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2644528" y="1370943"/>
            <a:ext cx="2657624" cy="1430836"/>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926">
              <a:defRPr/>
            </a:pPr>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标注 3"/>
          <p:cNvSpPr/>
          <p:nvPr/>
        </p:nvSpPr>
        <p:spPr>
          <a:xfrm>
            <a:off x="352285" y="1737759"/>
            <a:ext cx="2301674" cy="1383934"/>
          </a:xfrm>
          <a:prstGeom prst="wedgeRoundRectCallout">
            <a:avLst>
              <a:gd name="adj1" fmla="val -14541"/>
              <a:gd name="adj2" fmla="val 87286"/>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926">
              <a:defRPr/>
            </a:pPr>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标注 9"/>
          <p:cNvSpPr/>
          <p:nvPr/>
        </p:nvSpPr>
        <p:spPr>
          <a:xfrm>
            <a:off x="5424322" y="1467866"/>
            <a:ext cx="3084881"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926">
              <a:defRPr/>
            </a:pPr>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矩形 33"/>
          <p:cNvSpPr/>
          <p:nvPr/>
        </p:nvSpPr>
        <p:spPr>
          <a:xfrm>
            <a:off x="-84889" y="1675161"/>
            <a:ext cx="2738848" cy="1446532"/>
          </a:xfrm>
          <a:prstGeom prst="rect">
            <a:avLst/>
          </a:prstGeom>
        </p:spPr>
        <p:txBody>
          <a:bodyPr wrap="square" lIns="91422" tIns="45711" rIns="91422" bIns="45711">
            <a:spAutoFit/>
          </a:bodyPr>
          <a:lstStyle/>
          <a:p>
            <a:pPr marL="457098" algn="ctr" defTabSz="1218926">
              <a:defRPr/>
            </a:pPr>
            <a:r>
              <a:rPr lang="en-US" altLang="zh-CN" sz="4400" kern="0" smtClean="0">
                <a:latin typeface="UTM Avo" panose="02040603050506020204" pitchFamily="18" charset="0"/>
                <a:ea typeface="Arial-Rounded" panose="020B0500000000000000" pitchFamily="34" charset="0"/>
                <a:cs typeface="Arial-Rounded" panose="020B0500000000000000" pitchFamily="34" charset="0"/>
              </a:rPr>
              <a:t>đông như hội</a:t>
            </a:r>
            <a:endParaRPr lang="zh-CN" altLang="en-US" sz="4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35" name="矩形 34"/>
          <p:cNvSpPr/>
          <p:nvPr/>
        </p:nvSpPr>
        <p:spPr>
          <a:xfrm>
            <a:off x="2826762" y="1532372"/>
            <a:ext cx="2810792" cy="964157"/>
          </a:xfrm>
          <a:prstGeom prst="rect">
            <a:avLst/>
          </a:prstGeom>
        </p:spPr>
        <p:txBody>
          <a:bodyPr wrap="square" lIns="91422" tIns="45711" rIns="91422" bIns="45711">
            <a:spAutoFit/>
          </a:bodyPr>
          <a:lstStyle/>
          <a:p>
            <a:pPr marL="457098" indent="-457098" defTabSz="1218926">
              <a:lnSpc>
                <a:spcPct val="150000"/>
              </a:lnSpc>
              <a:defRPr/>
            </a:pPr>
            <a:r>
              <a:rPr lang="en-US" altLang="zh-CN" sz="4400" kern="0">
                <a:latin typeface="UTM Avo" panose="02040603050506020204" pitchFamily="18" charset="0"/>
                <a:ea typeface="Arial-Rounded" panose="020B0500000000000000" pitchFamily="34" charset="0"/>
                <a:cs typeface="Arial-Rounded" panose="020B0500000000000000" pitchFamily="34" charset="0"/>
              </a:rPr>
              <a:t>m</a:t>
            </a:r>
            <a:r>
              <a:rPr lang="en-US" altLang="zh-CN" sz="4400" kern="0" smtClean="0">
                <a:latin typeface="UTM Avo" panose="02040603050506020204" pitchFamily="18" charset="0"/>
                <a:ea typeface="Arial-Rounded" panose="020B0500000000000000" pitchFamily="34" charset="0"/>
                <a:cs typeface="Arial-Rounded" panose="020B0500000000000000" pitchFamily="34" charset="0"/>
              </a:rPr>
              <a:t>ải mê</a:t>
            </a:r>
            <a:endParaRPr lang="zh-CN" altLang="en-US" sz="4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36" name="矩形 35"/>
          <p:cNvSpPr/>
          <p:nvPr/>
        </p:nvSpPr>
        <p:spPr>
          <a:xfrm>
            <a:off x="5422818" y="1459009"/>
            <a:ext cx="3504327" cy="964157"/>
          </a:xfrm>
          <a:prstGeom prst="rect">
            <a:avLst/>
          </a:prstGeom>
        </p:spPr>
        <p:txBody>
          <a:bodyPr wrap="square" lIns="91422" tIns="45711" rIns="91422" bIns="45711">
            <a:spAutoFit/>
          </a:bodyPr>
          <a:lstStyle/>
          <a:p>
            <a:pPr marL="457098" indent="-457098" defTabSz="1218926">
              <a:lnSpc>
                <a:spcPct val="150000"/>
              </a:lnSpc>
              <a:defRPr/>
            </a:pPr>
            <a:r>
              <a:rPr lang="en-US" altLang="zh-CN" sz="4400" kern="0">
                <a:latin typeface="UTM Avo" panose="02040603050506020204" pitchFamily="18" charset="0"/>
                <a:ea typeface="Arial-Rounded" panose="020B0500000000000000" pitchFamily="34" charset="0"/>
                <a:cs typeface="Arial-Rounded" panose="020B0500000000000000" pitchFamily="34" charset="0"/>
              </a:rPr>
              <a:t>n</a:t>
            </a:r>
            <a:r>
              <a:rPr lang="en-US" altLang="zh-CN" sz="4400" kern="0" smtClean="0">
                <a:latin typeface="UTM Avo" panose="02040603050506020204" pitchFamily="18" charset="0"/>
                <a:ea typeface="Arial-Rounded" panose="020B0500000000000000" pitchFamily="34" charset="0"/>
                <a:cs typeface="Arial-Rounded" panose="020B0500000000000000" pitchFamily="34" charset="0"/>
              </a:rPr>
              <a:t>goảnh lại</a:t>
            </a:r>
            <a:endParaRPr lang="zh-CN" altLang="en-US" sz="4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9218" name="Picture 2" descr="F:\360安全浏览器下载\六一\Nipic_2531170_b95b5e79d8a6cffe\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59" y="3381397"/>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631" y="3381397"/>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836" y="3121693"/>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9388F83-2F86-415A-B996-49254E2DAF6D}"/>
              </a:ext>
            </a:extLst>
          </p:cNvPr>
          <p:cNvSpPr txBox="1"/>
          <p:nvPr/>
        </p:nvSpPr>
        <p:spPr>
          <a:xfrm>
            <a:off x="3550490" y="444538"/>
            <a:ext cx="5388077" cy="830997"/>
          </a:xfrm>
          <a:prstGeom prst="rect">
            <a:avLst/>
          </a:prstGeom>
          <a:noFill/>
        </p:spPr>
        <p:txBody>
          <a:bodyPr wrap="square" lIns="91422" tIns="45711" rIns="91422" bIns="45711" rtlCol="0">
            <a:spAutoFit/>
          </a:bodyPr>
          <a:lstStyle/>
          <a:p>
            <a:pPr>
              <a:defRPr/>
            </a:pPr>
            <a:r>
              <a:rPr lang="en-US" sz="4800" b="1" dirty="0"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Luyện</a:t>
            </a:r>
            <a:r>
              <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4800" b="1" dirty="0"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đọc</a:t>
            </a:r>
            <a:r>
              <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4800" b="1" dirty="0"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từ</a:t>
            </a:r>
            <a:r>
              <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sz="4800" b="1" dirty="0" err="1">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khó</a:t>
            </a:r>
            <a:endParaRPr lang="en-US" sz="4800" b="1" dirty="0">
              <a:solidFill>
                <a:prstClr val="white"/>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
        <p:nvSpPr>
          <p:cNvPr id="12" name="椭圆形标注 1"/>
          <p:cNvSpPr/>
          <p:nvPr/>
        </p:nvSpPr>
        <p:spPr>
          <a:xfrm>
            <a:off x="8509202" y="1232102"/>
            <a:ext cx="3682797" cy="1522022"/>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1218926">
              <a:defRPr/>
            </a:pPr>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矩形 34"/>
          <p:cNvSpPr/>
          <p:nvPr/>
        </p:nvSpPr>
        <p:spPr>
          <a:xfrm>
            <a:off x="9142953" y="1434270"/>
            <a:ext cx="3825891" cy="964157"/>
          </a:xfrm>
          <a:prstGeom prst="rect">
            <a:avLst/>
          </a:prstGeom>
        </p:spPr>
        <p:txBody>
          <a:bodyPr wrap="square" lIns="91422" tIns="45711" rIns="91422" bIns="45711">
            <a:spAutoFit/>
          </a:bodyPr>
          <a:lstStyle/>
          <a:p>
            <a:pPr marL="457098" indent="-457098" defTabSz="1218926">
              <a:lnSpc>
                <a:spcPct val="150000"/>
              </a:lnSpc>
              <a:defRPr/>
            </a:pPr>
            <a:r>
              <a:rPr lang="en-US" altLang="zh-CN" sz="4400" kern="0">
                <a:latin typeface="UTM Avo" panose="02040603050506020204" pitchFamily="18" charset="0"/>
                <a:ea typeface="Arial-Rounded" panose="020B0500000000000000" pitchFamily="34" charset="0"/>
                <a:cs typeface="Arial-Rounded" panose="020B0500000000000000" pitchFamily="34" charset="0"/>
              </a:rPr>
              <a:t>s</a:t>
            </a:r>
            <a:r>
              <a:rPr lang="en-US" altLang="zh-CN" sz="4400" kern="0" smtClean="0">
                <a:latin typeface="UTM Avo" panose="02040603050506020204" pitchFamily="18" charset="0"/>
                <a:ea typeface="Arial-Rounded" panose="020B0500000000000000" pitchFamily="34" charset="0"/>
                <a:cs typeface="Arial-Rounded" panose="020B0500000000000000" pitchFamily="34" charset="0"/>
              </a:rPr>
              <a:t>uýt khóc</a:t>
            </a:r>
            <a:endParaRPr lang="zh-CN" altLang="en-US" sz="4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14" name="Picture 5" descr="F:\360安全浏览器下载\六一\Nipic_2531170_b95b5e79d8a6cff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5436" y="3315542"/>
            <a:ext cx="1970463" cy="247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4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4.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4DDF2A5-C00C-4366-875D-CED99C764E62}"/>
</file>

<file path=customXml/itemProps2.xml><?xml version="1.0" encoding="utf-8"?>
<ds:datastoreItem xmlns:ds="http://schemas.openxmlformats.org/officeDocument/2006/customXml" ds:itemID="{EA44B51F-A29F-4F27-ADD2-5B2F5939850B}"/>
</file>

<file path=customXml/itemProps3.xml><?xml version="1.0" encoding="utf-8"?>
<ds:datastoreItem xmlns:ds="http://schemas.openxmlformats.org/officeDocument/2006/customXml" ds:itemID="{2BB2F4C8-199C-4FCE-B9FC-84192B645616}"/>
</file>

<file path=docProps/app.xml><?xml version="1.0" encoding="utf-8"?>
<Properties xmlns="http://schemas.openxmlformats.org/officeDocument/2006/extended-properties" xmlns:vt="http://schemas.openxmlformats.org/officeDocument/2006/docPropsVTypes">
  <TotalTime>679</TotalTime>
  <Words>1985</Words>
  <Application>Microsoft Office PowerPoint</Application>
  <PresentationFormat>Widescreen</PresentationFormat>
  <Paragraphs>110</Paragraphs>
  <Slides>33</Slides>
  <Notes>8</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宋体</vt:lpstr>
      <vt:lpstr>Arial</vt:lpstr>
      <vt:lpstr>Arial Rounded</vt:lpstr>
      <vt:lpstr>Arial Rounded MT Bold</vt:lpstr>
      <vt:lpstr>Arial-Rounded</vt:lpstr>
      <vt:lpstr>Bellota Text</vt:lpstr>
      <vt:lpstr>Calibri</vt:lpstr>
      <vt:lpstr>Didact Gothic</vt:lpstr>
      <vt:lpstr>Odibee Sans</vt:lpstr>
      <vt:lpstr>Roboto Condensed</vt:lpstr>
      <vt:lpstr>Times New Roman</vt:lpstr>
      <vt:lpstr>UTM Avo</vt:lpstr>
      <vt:lpstr>等线</vt:lpstr>
      <vt:lpstr>Office 主题</vt:lpstr>
      <vt:lpstr>1_Office Theme</vt:lpstr>
      <vt:lpstr>1_Office 主题</vt:lpstr>
      <vt:lpstr>End of the School Year by Slidesgo</vt:lpstr>
      <vt:lpstr>Ôn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Admin</cp:lastModifiedBy>
  <cp:revision>52</cp:revision>
  <dcterms:created xsi:type="dcterms:W3CDTF">2017-06-26T03:23:00Z</dcterms:created>
  <dcterms:modified xsi:type="dcterms:W3CDTF">2022-03-14T02:30:57Z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y fmtid="{D5CDD505-2E9C-101B-9397-08002B2CF9AE}" pid="3" name="ContentTypeId">
    <vt:lpwstr>0x010100D136222746B9DD4E9009FC74C2167E69</vt:lpwstr>
  </property>
</Properties>
</file>