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1" r:id="rId3"/>
    <p:sldId id="259" r:id="rId4"/>
    <p:sldId id="260" r:id="rId5"/>
    <p:sldId id="262" r:id="rId6"/>
    <p:sldId id="263" r:id="rId7"/>
    <p:sldId id="264" r:id="rId8"/>
    <p:sldId id="267" r:id="rId9"/>
    <p:sldId id="268" r:id="rId10"/>
    <p:sldId id="274" r:id="rId11"/>
    <p:sldId id="300" r:id="rId12"/>
    <p:sldId id="302" r:id="rId13"/>
    <p:sldId id="301" r:id="rId14"/>
    <p:sldId id="30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4027D-C88F-4E93-A22F-9A21A3FE518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480E8-3E7B-45B2-B4FF-16B328E0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16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80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1EE3-E505-4704-A280-82E0D026C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F9F42-6536-4AD7-B96A-467FB01DE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5B495-3BE8-49B7-87C9-996D34CE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639EE-0942-4E80-B256-539713B3C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CE753-FFD6-40AD-AE2A-352582EE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1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AEFDF-4A7A-467B-B7B1-3A59B5D6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89C7DA-B973-4832-BE17-40450F50B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B3968-F194-4563-A07E-7D5B37156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20141-3E72-48A2-8C1C-2C7C710D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3E7AA-E3AC-487F-9FDE-7B1BC4A0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1C7FF2-D71F-49E1-9DBE-29843CFE2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CFFCB-52BE-4895-AD12-9FF3D0825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BC3E3-5241-4829-B1D6-6749FBD6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5D9BE-4453-4D7E-97CC-F1CD6ABEA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DB922-5B1B-4A37-B932-D895A610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39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34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1206D-7DB7-4979-BF12-433C244A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ED37C-A381-4E7F-B3CF-AC2E4B35B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AD3E5-74AE-4809-92D5-FBE89AC88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90380-D4D9-401D-A086-E0A8DBE2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99E55-3DCE-47ED-80BE-3DFF4D4A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FD81-F154-48C2-9284-3C6FA58E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A6DE6-04BF-4A9E-BD13-FE62EA22F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7963D-C5C6-40A2-96E4-0D97003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B3253-64C2-494B-9A8A-A092FA30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F1C4C-E605-42E6-AB68-A4AA86B2B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2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67995-AB18-4DA0-BDC8-BE20C133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0C95B-3332-4D42-A6C3-0977CD894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B68AC-3F84-43B3-843C-4B4B0E6B4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A90C0-74F9-4739-B8FE-793C8DB21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571DB-4BE2-41F7-8871-91EB6D6E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F102E-9100-4321-861A-B251122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2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91AD4-0FD6-4A36-B39F-D182BBB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C59FF-0F8F-43F4-8FBB-6DB794E9F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13C03-2BFE-4572-963E-BF33C8FD1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389259-0A67-4CD7-8513-07E3627A96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A6E70-BBA0-4B17-89B8-19D563539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060779-2B3E-4E6F-81DF-0EFCC28FB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2FC51-6DEB-4A8C-B7D0-5B298DF8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A14B9F-73A1-4E79-8713-33BB544B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77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B6B6F-0032-49F4-9F6A-8572367DE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B39A1D-C24E-4D81-A43A-7D6BB3983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B79AB-30E9-4F8C-96B4-D04A91B0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6009C-B54B-42DB-B34F-98CAD4DD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4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547C9D-56FC-4FCA-B80D-296595515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131E0-2C0A-4A27-9E8D-5EDD7A86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BD239-320B-47DC-81E1-C62763ED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7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369A2-859B-4488-AD0B-07D5EDB3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3D087-77BE-41D8-856D-3DDA6B3F9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A71D3-41FC-4C76-8DE3-66EEF67F3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7C7B13-C803-4A7F-A080-A1BEAB09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604A3-BF6B-4D2F-BFC7-59DCD6BE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1BECD-9564-4EDB-A3C2-27F6F84C0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1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8479-7D6C-43DF-9EA8-B6F2C2C1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A4A212-03FB-4D9D-A134-A14CEC62E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59EE1-0D54-4228-9CA1-D05705BF3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C43EE-D291-47B8-806D-22AB23EFA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DE636-9F6E-4408-BD3A-E377EBC8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A4026-3D27-4290-A557-B2CF3FE8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9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9B9BAC-9324-4854-A2F0-A3A2BEA3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6444E-3106-4C76-AB44-6D98D6CEA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9909C-A307-4D9C-9098-18C68E9CF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C903-A774-4CAB-88E7-6C4FE44D636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F2B1-65F0-4DB1-995E-C32BA4E7F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AD90A-071B-4173-9DE1-0149BA6F3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8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B&#224;i%20h&#225;t%20Con%20chim%20v&#224;nh%20khuy&#234;n%20nh&#7887;%20-%20Nh&#7841;c%20thi&#7871;u%20nhi%20-%20Nh&#7841;c%20thi&#7871;u%20nhi%20vui%20nh&#7897;n.web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B&#224;i%20h&#225;t%20Con%20chim%20v&#224;nh%20khuy&#234;n%20nh&#7887;%20-%20Nh&#7841;c%20thi&#7871;u%20nhi%20-%20Nh&#7841;c%20thi&#7871;u%20nhi%20vui%20nh&#7897;n.web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09563" y="0"/>
            <a:ext cx="9983787" cy="6262688"/>
            <a:chOff x="683568" y="764124"/>
            <a:chExt cx="4680520" cy="3631060"/>
          </a:xfrm>
        </p:grpSpPr>
        <p:pic>
          <p:nvPicPr>
            <p:cNvPr id="6151" name="Picture 2" descr="F:\1-原创素材\1_mm1102\PPT\PPT_014\materaials\pageimg_g14.png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955100" y="2432767"/>
              <a:ext cx="2882438" cy="10171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vi-VN" altLang="zh-CN" sz="7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5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746"/>
            <a:ext cx="12192000" cy="68580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580104" y="-908391"/>
            <a:ext cx="12899923" cy="80132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19366" y="681822"/>
            <a:ext cx="677032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53FA5-6050-4B0E-8AED-392050BDCC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0"/>
          <a:stretch/>
        </p:blipFill>
        <p:spPr>
          <a:xfrm>
            <a:off x="3431458" y="4265845"/>
            <a:ext cx="4876800" cy="2237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FA6328-6DA6-4B43-9BBF-9B91A303D5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4" t="27196" r="78797" b="50175"/>
          <a:stretch/>
        </p:blipFill>
        <p:spPr>
          <a:xfrm>
            <a:off x="2708374" y="3300982"/>
            <a:ext cx="1081964" cy="1008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0C0492-9244-4B50-ABE4-386D1204F9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5145" r="62162" b="71254"/>
          <a:stretch/>
        </p:blipFill>
        <p:spPr>
          <a:xfrm>
            <a:off x="4163752" y="1717910"/>
            <a:ext cx="1081549" cy="1052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58EB9B-D72E-42B7-9164-A53DE29768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5" r="37970" b="76399"/>
          <a:stretch/>
        </p:blipFill>
        <p:spPr>
          <a:xfrm>
            <a:off x="5825404" y="1238040"/>
            <a:ext cx="1189704" cy="10520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778F0A-398A-4023-9B5A-853B0470BA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0" r="15187" b="74517"/>
          <a:stretch/>
        </p:blipFill>
        <p:spPr>
          <a:xfrm>
            <a:off x="7559162" y="1696005"/>
            <a:ext cx="993059" cy="11359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F173F0-186D-46E2-94BF-9AA3021791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6" t="25482" r="65" b="51624"/>
          <a:stretch/>
        </p:blipFill>
        <p:spPr>
          <a:xfrm>
            <a:off x="8227083" y="3447107"/>
            <a:ext cx="1032387" cy="10205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BEF734-9B3C-4A0F-A0A1-B30072FA3BCA}"/>
              </a:ext>
            </a:extLst>
          </p:cNvPr>
          <p:cNvSpPr txBox="1"/>
          <p:nvPr/>
        </p:nvSpPr>
        <p:spPr>
          <a:xfrm>
            <a:off x="2669062" y="4171379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FC237D-060B-4621-8FB1-3A68E1699B7C}"/>
              </a:ext>
            </a:extLst>
          </p:cNvPr>
          <p:cNvSpPr txBox="1"/>
          <p:nvPr/>
        </p:nvSpPr>
        <p:spPr>
          <a:xfrm>
            <a:off x="3778043" y="2681005"/>
            <a:ext cx="1872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Khướu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454088-37A8-49BB-BA55-EF1C8B9B7232}"/>
              </a:ext>
            </a:extLst>
          </p:cNvPr>
          <p:cNvSpPr txBox="1"/>
          <p:nvPr/>
        </p:nvSpPr>
        <p:spPr>
          <a:xfrm>
            <a:off x="5752523" y="2340739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5E802C-81D5-480F-BBF1-A1092B303861}"/>
              </a:ext>
            </a:extLst>
          </p:cNvPr>
          <p:cNvSpPr txBox="1"/>
          <p:nvPr/>
        </p:nvSpPr>
        <p:spPr>
          <a:xfrm>
            <a:off x="7506531" y="2808961"/>
            <a:ext cx="172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A67D37-1DFE-4A4E-9A07-5329AF0DF85A}"/>
              </a:ext>
            </a:extLst>
          </p:cNvPr>
          <p:cNvSpPr txBox="1"/>
          <p:nvPr/>
        </p:nvSpPr>
        <p:spPr>
          <a:xfrm>
            <a:off x="8128364" y="4380397"/>
            <a:ext cx="1369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5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19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 descr="F:\1-原创素材\1_mm1102\PPT\PPT_014\materaials\pageimg_g14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9" y="-971551"/>
            <a:ext cx="12191999" cy="768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6906AE-245A-4AC7-83A8-20ED887C3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6" y="1591236"/>
            <a:ext cx="8840130" cy="4737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05EFAE-38D5-47D9-82EE-1A257178A2A9}"/>
              </a:ext>
            </a:extLst>
          </p:cNvPr>
          <p:cNvSpPr txBox="1"/>
          <p:nvPr/>
        </p:nvSpPr>
        <p:spPr>
          <a:xfrm>
            <a:off x="5143500" y="1324659"/>
            <a:ext cx="305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0931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8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8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492C98-62DA-4D98-91F3-9FD4501A2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79" y="584775"/>
            <a:ext cx="7848185" cy="638587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DBD1B-9ABB-46E6-84F1-736195F73EF1}"/>
              </a:ext>
            </a:extLst>
          </p:cNvPr>
          <p:cNvSpPr txBox="1"/>
          <p:nvPr/>
        </p:nvSpPr>
        <p:spPr>
          <a:xfrm>
            <a:off x="950018" y="0"/>
            <a:ext cx="10773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8D1544-C2F4-4E6D-B8C7-1B8F9A747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5" r="37970" b="76399"/>
          <a:stretch/>
        </p:blipFill>
        <p:spPr>
          <a:xfrm>
            <a:off x="1884926" y="4886632"/>
            <a:ext cx="917019" cy="810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C06FE7-7330-4E38-8EA2-FA71FCD99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4" t="27196" r="78797" b="50175"/>
          <a:stretch/>
        </p:blipFill>
        <p:spPr>
          <a:xfrm>
            <a:off x="8936470" y="4810216"/>
            <a:ext cx="917019" cy="854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436833-96A1-4DB6-B917-5C50A5F2D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5145" r="62162" b="71254"/>
          <a:stretch/>
        </p:blipFill>
        <p:spPr>
          <a:xfrm>
            <a:off x="9324360" y="1945571"/>
            <a:ext cx="852035" cy="828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4EDA82-1E88-4D85-AE33-141BB9C2A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0" t="4280" r="15187" b="74517"/>
          <a:stretch/>
        </p:blipFill>
        <p:spPr>
          <a:xfrm>
            <a:off x="1499062" y="2162175"/>
            <a:ext cx="852034" cy="810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9BBFA8-827E-46AB-A97D-940AC0848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6" t="25482" r="65" b="51624"/>
          <a:stretch/>
        </p:blipFill>
        <p:spPr>
          <a:xfrm>
            <a:off x="4581833" y="1039278"/>
            <a:ext cx="803728" cy="79449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BB5B638-4A10-45E9-9FC5-7BF1065F18F2}"/>
              </a:ext>
            </a:extLst>
          </p:cNvPr>
          <p:cNvSpPr/>
          <p:nvPr/>
        </p:nvSpPr>
        <p:spPr>
          <a:xfrm>
            <a:off x="1517372" y="2125245"/>
            <a:ext cx="852034" cy="82879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5ABABB-C6BC-47E9-9147-D46B729FB073}"/>
              </a:ext>
            </a:extLst>
          </p:cNvPr>
          <p:cNvSpPr/>
          <p:nvPr/>
        </p:nvSpPr>
        <p:spPr>
          <a:xfrm>
            <a:off x="1934604" y="4868752"/>
            <a:ext cx="852034" cy="82879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7D4B0D-C50F-4042-BEF7-0D616A4F79AF}"/>
              </a:ext>
            </a:extLst>
          </p:cNvPr>
          <p:cNvSpPr/>
          <p:nvPr/>
        </p:nvSpPr>
        <p:spPr>
          <a:xfrm>
            <a:off x="4533527" y="1002761"/>
            <a:ext cx="852034" cy="82879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48C5475-41E7-4663-89FC-9AD881E22E11}"/>
              </a:ext>
            </a:extLst>
          </p:cNvPr>
          <p:cNvSpPr/>
          <p:nvPr/>
        </p:nvSpPr>
        <p:spPr>
          <a:xfrm>
            <a:off x="9306050" y="1919420"/>
            <a:ext cx="852034" cy="82879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038DB4-3259-49C6-A6AD-B64B98B79FFE}"/>
              </a:ext>
            </a:extLst>
          </p:cNvPr>
          <p:cNvSpPr/>
          <p:nvPr/>
        </p:nvSpPr>
        <p:spPr>
          <a:xfrm>
            <a:off x="8968963" y="4787726"/>
            <a:ext cx="852034" cy="82879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7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598B4-9E79-48F8-9E56-C7FB1E5E6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ì Sao Bạn Chỉ Có 5 Giác Quan - Các Giác Quan Trên Cơ Thể - Khoa Học Vui">
            <a:hlinkClick r:id="" action="ppaction://media"/>
            <a:extLst>
              <a:ext uri="{FF2B5EF4-FFF2-40B4-BE49-F238E27FC236}">
                <a16:creationId xmlns:a16="http://schemas.microsoft.com/office/drawing/2014/main" id="{1987C2BC-13DE-486B-8C77-C17C204385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2286" cy="6858000"/>
          </a:xfrm>
        </p:spPr>
      </p:pic>
    </p:spTree>
    <p:extLst>
      <p:ext uri="{BB962C8B-B14F-4D97-AF65-F5344CB8AC3E}">
        <p14:creationId xmlns:p14="http://schemas.microsoft.com/office/powerpoint/2010/main" val="96917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7ECB-3DBA-40F9-B708-E8B880FC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-Nhạc-Thiếu-Nhi-NĂM-GIẮC-QUAN-BADANAMU-BIỆT-ĐỘI-LÍ-LẮC-HTV3-DreamsTV">
            <a:hlinkClick r:id="" action="ppaction://media"/>
            <a:extLst>
              <a:ext uri="{FF2B5EF4-FFF2-40B4-BE49-F238E27FC236}">
                <a16:creationId xmlns:a16="http://schemas.microsoft.com/office/drawing/2014/main" id="{B74DAECF-F2EF-486A-917A-9F497099DF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2285" cy="6858000"/>
          </a:xfrm>
        </p:spPr>
      </p:pic>
    </p:spTree>
    <p:extLst>
      <p:ext uri="{BB962C8B-B14F-4D97-AF65-F5344CB8AC3E}">
        <p14:creationId xmlns:p14="http://schemas.microsoft.com/office/powerpoint/2010/main" val="11365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51301" y="2634306"/>
            <a:ext cx="9709349" cy="743678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21: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5266" y="1387178"/>
            <a:ext cx="7963807" cy="743678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r>
              <a:rPr lang="en-US" sz="4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4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8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3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1A1BEB-9254-4755-97D5-0F89DEF05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87" y="907087"/>
            <a:ext cx="4838230" cy="3055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0425B1-8222-456D-AD7C-4CE122A2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60" y="827269"/>
            <a:ext cx="2979916" cy="3173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C46F22-57F9-4AA7-9EA9-6F8D3B2FA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6" y="4212927"/>
            <a:ext cx="5059541" cy="2613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DB13C-9B46-476B-A977-016A169C3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77" y="3962322"/>
            <a:ext cx="4656968" cy="28645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CC9158-2DC9-448B-9E6E-15C7AAE5CF3F}"/>
              </a:ext>
            </a:extLst>
          </p:cNvPr>
          <p:cNvSpPr txBox="1"/>
          <p:nvPr/>
        </p:nvSpPr>
        <p:spPr>
          <a:xfrm>
            <a:off x="503764" y="136976"/>
            <a:ext cx="11184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0697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87D56-2374-4DC5-9287-3F9871890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87" y="1767265"/>
            <a:ext cx="5780320" cy="36501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5E2665-480C-4BBD-AABB-EF32B9E6B1F3}"/>
              </a:ext>
            </a:extLst>
          </p:cNvPr>
          <p:cNvSpPr/>
          <p:nvPr/>
        </p:nvSpPr>
        <p:spPr>
          <a:xfrm>
            <a:off x="1026287" y="2789984"/>
            <a:ext cx="3100705" cy="9732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D49B59-1965-4761-AA4A-CB544B29CF26}"/>
              </a:ext>
            </a:extLst>
          </p:cNvPr>
          <p:cNvSpPr/>
          <p:nvPr/>
        </p:nvSpPr>
        <p:spPr>
          <a:xfrm>
            <a:off x="344254" y="2439984"/>
            <a:ext cx="4750753" cy="13496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C5BC6-7EE6-4CD8-B53D-1EB78155BF23}"/>
              </a:ext>
            </a:extLst>
          </p:cNvPr>
          <p:cNvSpPr/>
          <p:nvPr/>
        </p:nvSpPr>
        <p:spPr>
          <a:xfrm>
            <a:off x="344254" y="1217300"/>
            <a:ext cx="5780320" cy="98601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0DEBEC3-5784-4096-8551-56EA5CC3FA9E}"/>
              </a:ext>
            </a:extLst>
          </p:cNvPr>
          <p:cNvSpPr/>
          <p:nvPr/>
        </p:nvSpPr>
        <p:spPr>
          <a:xfrm>
            <a:off x="8481961" y="2763520"/>
            <a:ext cx="1097280" cy="1026160"/>
          </a:xfrm>
          <a:prstGeom prst="wedgeEllipseCallout">
            <a:avLst>
              <a:gd name="adj1" fmla="val -56116"/>
              <a:gd name="adj2" fmla="val 39449"/>
            </a:avLst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EE1B8019-838A-4CA3-95A6-03C773DF2786}"/>
              </a:ext>
            </a:extLst>
          </p:cNvPr>
          <p:cNvSpPr/>
          <p:nvPr/>
        </p:nvSpPr>
        <p:spPr>
          <a:xfrm flipH="1">
            <a:off x="6830960" y="2402839"/>
            <a:ext cx="1097278" cy="1092835"/>
          </a:xfrm>
          <a:prstGeom prst="wedgeEllipseCallout">
            <a:avLst>
              <a:gd name="adj1" fmla="val -56724"/>
              <a:gd name="adj2" fmla="val 38747"/>
            </a:avLst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EB1D36-C365-4832-89A0-4B4D8619B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59"/>
          <a:stretch/>
        </p:blipFill>
        <p:spPr>
          <a:xfrm>
            <a:off x="3100673" y="2984155"/>
            <a:ext cx="2871784" cy="20559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5038BF-CF10-4713-A2E6-00611DE75D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4"/>
          <a:stretch/>
        </p:blipFill>
        <p:spPr>
          <a:xfrm>
            <a:off x="349285" y="2984155"/>
            <a:ext cx="2500230" cy="22387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D5B5FA-90BF-4175-BB10-AEEC7B09375A}"/>
              </a:ext>
            </a:extLst>
          </p:cNvPr>
          <p:cNvSpPr txBox="1"/>
          <p:nvPr/>
        </p:nvSpPr>
        <p:spPr>
          <a:xfrm>
            <a:off x="663085" y="5319252"/>
            <a:ext cx="1872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Khướu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53C0BA-AFF7-493B-803E-50C1D2264598}"/>
              </a:ext>
            </a:extLst>
          </p:cNvPr>
          <p:cNvSpPr txBox="1"/>
          <p:nvPr/>
        </p:nvSpPr>
        <p:spPr>
          <a:xfrm>
            <a:off x="3600250" y="5322651"/>
            <a:ext cx="1369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2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A756F-2619-409B-9C18-D959031BA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1303519"/>
            <a:ext cx="3760201" cy="400403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08B49F-E7E7-4065-9555-384FB50BE0E1}"/>
              </a:ext>
            </a:extLst>
          </p:cNvPr>
          <p:cNvSpPr/>
          <p:nvPr/>
        </p:nvSpPr>
        <p:spPr>
          <a:xfrm>
            <a:off x="1026287" y="2789984"/>
            <a:ext cx="3100705" cy="9732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8679E9-31B7-4D98-BF67-AA4AA64C5363}"/>
              </a:ext>
            </a:extLst>
          </p:cNvPr>
          <p:cNvSpPr/>
          <p:nvPr/>
        </p:nvSpPr>
        <p:spPr>
          <a:xfrm>
            <a:off x="621299" y="2514601"/>
            <a:ext cx="4750753" cy="13496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40D14D-FEAF-4B47-B356-B69474B394A8}"/>
              </a:ext>
            </a:extLst>
          </p:cNvPr>
          <p:cNvSpPr/>
          <p:nvPr/>
        </p:nvSpPr>
        <p:spPr>
          <a:xfrm>
            <a:off x="326024" y="1039336"/>
            <a:ext cx="6084301" cy="8917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7E9D23A-2EB8-4FC7-9D2C-3530DC7D1D2B}"/>
              </a:ext>
            </a:extLst>
          </p:cNvPr>
          <p:cNvSpPr/>
          <p:nvPr/>
        </p:nvSpPr>
        <p:spPr>
          <a:xfrm>
            <a:off x="8086724" y="2514601"/>
            <a:ext cx="1704975" cy="1685924"/>
          </a:xfrm>
          <a:prstGeom prst="wedgeEllipseCallout">
            <a:avLst>
              <a:gd name="adj1" fmla="val 36689"/>
              <a:gd name="adj2" fmla="val 53859"/>
            </a:avLst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C38C2-5D29-4334-B860-169BACD92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87" y="2488200"/>
            <a:ext cx="3827988" cy="25500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F0C768-5B9C-4D1C-8B2F-AD28D83174C6}"/>
              </a:ext>
            </a:extLst>
          </p:cNvPr>
          <p:cNvSpPr txBox="1"/>
          <p:nvPr/>
        </p:nvSpPr>
        <p:spPr>
          <a:xfrm>
            <a:off x="2120410" y="5176377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4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6" grpId="0" animBg="1"/>
      <p:bldP spid="6" grpId="1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20AD7-E037-48B9-841E-E1E68C305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04" y="1574790"/>
            <a:ext cx="5658617" cy="292346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4F0079-9E3C-478F-9C63-AC78E967C852}"/>
              </a:ext>
            </a:extLst>
          </p:cNvPr>
          <p:cNvSpPr/>
          <p:nvPr/>
        </p:nvSpPr>
        <p:spPr>
          <a:xfrm>
            <a:off x="1026287" y="2789984"/>
            <a:ext cx="3100705" cy="9732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DD066A-1803-4BA0-8202-B296581271BF}"/>
              </a:ext>
            </a:extLst>
          </p:cNvPr>
          <p:cNvSpPr/>
          <p:nvPr/>
        </p:nvSpPr>
        <p:spPr>
          <a:xfrm>
            <a:off x="1026287" y="2553884"/>
            <a:ext cx="4750753" cy="13496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798416-7DF1-4F86-BAEF-DEDCCF92FFB6}"/>
              </a:ext>
            </a:extLst>
          </p:cNvPr>
          <p:cNvSpPr/>
          <p:nvPr/>
        </p:nvSpPr>
        <p:spPr>
          <a:xfrm>
            <a:off x="783558" y="1095737"/>
            <a:ext cx="5836629" cy="8993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3BE929-49DB-4E40-BE44-8CA6914DF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761" y="2571769"/>
            <a:ext cx="2814638" cy="2109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7B1420-0960-464D-89D2-4EDF5B8C6C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r="2770" b="43024"/>
          <a:stretch/>
        </p:blipFill>
        <p:spPr>
          <a:xfrm>
            <a:off x="2190877" y="2571769"/>
            <a:ext cx="4593381" cy="2109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9D2F58-8004-482D-89B8-DBE378A4FBAF}"/>
              </a:ext>
            </a:extLst>
          </p:cNvPr>
          <p:cNvSpPr txBox="1"/>
          <p:nvPr/>
        </p:nvSpPr>
        <p:spPr>
          <a:xfrm>
            <a:off x="2576639" y="4865939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38EF37A-2B43-493D-912E-2B047019AC71}"/>
              </a:ext>
            </a:extLst>
          </p:cNvPr>
          <p:cNvSpPr/>
          <p:nvPr/>
        </p:nvSpPr>
        <p:spPr>
          <a:xfrm>
            <a:off x="7728155" y="2212258"/>
            <a:ext cx="849064" cy="835742"/>
          </a:xfrm>
          <a:prstGeom prst="wedgeEllipseCallout">
            <a:avLst>
              <a:gd name="adj1" fmla="val 36689"/>
              <a:gd name="adj2" fmla="val 53859"/>
            </a:avLst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6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10" grpId="0"/>
      <p:bldP spid="11" grpId="0" animBg="1"/>
      <p:bldP spid="11" grpId="1" animBg="1"/>
      <p:bldP spid="1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5198E4-7684-4F77-A69F-F4EAB93AE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017" y="1183841"/>
            <a:ext cx="5222258" cy="321228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52FC7A-E138-4FB9-928D-9B43C88096B4}"/>
              </a:ext>
            </a:extLst>
          </p:cNvPr>
          <p:cNvSpPr/>
          <p:nvPr/>
        </p:nvSpPr>
        <p:spPr>
          <a:xfrm>
            <a:off x="1026287" y="2789984"/>
            <a:ext cx="3100705" cy="9732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8B6A62-0360-4B32-8C3B-05DC35F9EE23}"/>
              </a:ext>
            </a:extLst>
          </p:cNvPr>
          <p:cNvSpPr/>
          <p:nvPr/>
        </p:nvSpPr>
        <p:spPr>
          <a:xfrm>
            <a:off x="1026287" y="2601751"/>
            <a:ext cx="4750753" cy="13496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31DB11-505B-42AE-9D86-75753E07D138}"/>
              </a:ext>
            </a:extLst>
          </p:cNvPr>
          <p:cNvSpPr/>
          <p:nvPr/>
        </p:nvSpPr>
        <p:spPr>
          <a:xfrm>
            <a:off x="541191" y="952328"/>
            <a:ext cx="5789338" cy="905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979914E-1AF7-442D-85D2-C24768211ED1}"/>
              </a:ext>
            </a:extLst>
          </p:cNvPr>
          <p:cNvSpPr/>
          <p:nvPr/>
        </p:nvSpPr>
        <p:spPr>
          <a:xfrm>
            <a:off x="7204280" y="2352675"/>
            <a:ext cx="1063420" cy="1009650"/>
          </a:xfrm>
          <a:prstGeom prst="wedgeEllipseCallout">
            <a:avLst>
              <a:gd name="adj1" fmla="val 58186"/>
              <a:gd name="adj2" fmla="val 21783"/>
            </a:avLst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05CA9-F123-4287-B2A1-11D8B8230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2" y="2535237"/>
            <a:ext cx="4637903" cy="178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AD7C1A-9E3B-483F-9BE7-006D7157689C}"/>
              </a:ext>
            </a:extLst>
          </p:cNvPr>
          <p:cNvSpPr txBox="1"/>
          <p:nvPr/>
        </p:nvSpPr>
        <p:spPr>
          <a:xfrm>
            <a:off x="2290889" y="4510995"/>
            <a:ext cx="172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4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6" grpId="0" animBg="1"/>
      <p:bldP spid="6" grpId="1" animBg="1"/>
      <p:bldP spid="6" grpId="2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AA5E9442-6AD4-4917-BD8D-8C8BB784D6EC}"/>
</file>

<file path=customXml/itemProps2.xml><?xml version="1.0" encoding="utf-8"?>
<ds:datastoreItem xmlns:ds="http://schemas.openxmlformats.org/officeDocument/2006/customXml" ds:itemID="{E9D5D036-47DA-44B8-812E-E0917B0E4F87}"/>
</file>

<file path=customXml/itemProps3.xml><?xml version="1.0" encoding="utf-8"?>
<ds:datastoreItem xmlns:ds="http://schemas.openxmlformats.org/officeDocument/2006/customXml" ds:itemID="{8BD2DF2A-26BC-4F39-92F6-39FBE9BE799C}"/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192</Words>
  <Application>Microsoft Office PowerPoint</Application>
  <PresentationFormat>Widescreen</PresentationFormat>
  <Paragraphs>32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Kieu Nga</dc:creator>
  <cp:lastModifiedBy>Kieu Nga</cp:lastModifiedBy>
  <cp:revision>1</cp:revision>
  <dcterms:created xsi:type="dcterms:W3CDTF">2021-12-09T13:21:41Z</dcterms:created>
  <dcterms:modified xsi:type="dcterms:W3CDTF">2021-12-09T14:47:24Z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