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1" r:id="rId2"/>
    <p:sldId id="368" r:id="rId3"/>
    <p:sldId id="290" r:id="rId4"/>
    <p:sldId id="366" r:id="rId5"/>
    <p:sldId id="367" r:id="rId6"/>
    <p:sldId id="358" r:id="rId7"/>
    <p:sldId id="357" r:id="rId8"/>
    <p:sldId id="301" r:id="rId9"/>
    <p:sldId id="359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0FCCE-E23E-458B-B085-6EB9729B3FE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213D4-5C67-4563-9FBB-8471936A2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8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3EE6F75-FDAD-4EB2-AB43-11D7EEB5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EDE19AFF-C31A-46EA-8307-9E8CC0741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EE7BD50-E2E3-4047-BE0F-018971DF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BECAE63-52E6-4A8D-B98E-89A85BE4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C27EF0A-75F3-4378-8F5D-662826C1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1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11FBB28-4615-4643-B39F-A839AF7D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87CCA7B-68A7-48DF-B571-03BEA8672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0C80359-0D57-4ED2-9732-F312EBDB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386C7D3-9CB6-4C4D-A88B-EC422CB2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413C85D-FC62-4FBB-86F3-7A8D3950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228C3C78-9AE9-4223-AF9E-B91B504B51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FC06708-DD64-4DDD-BEBE-9B6170EED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3B57211-C100-4A70-8D7C-F227985F1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9704D24-93F9-485F-811E-223760F4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6D60B2C-9BA8-4045-8278-0CC41FC4F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34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68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66B4547-9C96-4DF5-8B91-AB648AF0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9EAEB6A-9716-46CB-AA8F-0EEBEB678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5BD8C0E-4761-4CA3-89FB-39E0E754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8955495-B1C0-45F3-B5A4-3436B1F1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52831AB-9931-4D1A-9ADB-75693C4E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1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B0FAAC2-FCC1-4696-88CC-BAD4F67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D2CED1D-3CDF-4D22-95E6-BBD387014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1346D0F-8822-46F0-801F-173526A99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F6D2D53-45DB-4B12-B3B8-61F98C5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5005C81-0E13-45B1-AD0B-A5FA110D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0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5709740-B00E-4FF1-B4F3-3C9C35E87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AF3DEF3-20CA-4F15-A970-BABE7FE13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39772D0-0176-4102-A032-FE4D17240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54D7224-3104-4F09-9BD6-C498D8E3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828CF69-ADD7-4A26-ACC1-ECDD3860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4803EC2-FC65-4CF3-A06D-1F812F27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6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F85DDB2-1182-4577-B116-FB919BF39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67F3819-202A-4ED4-A965-D0390057D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0BD9014-CAB8-4E6B-B009-9F333386D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FD4ADD1-0F58-4D18-BDD0-8691460D0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592B4C14-E423-4679-A7A8-588927B3E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0AE58C25-4EC2-4F2B-B881-7A99F998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60B784A2-A01B-4C28-8509-585141ED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ECC19858-DB67-44D2-8742-66D61BFC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8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5CA7DED-F577-4F17-8551-AC6D9F28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A810E8ED-1424-46D7-9775-B5E9B04CE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7461CC7C-B8A4-4780-816B-E887D454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A9D89EF-3C4D-4CFC-9BC2-7D2AB47C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2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D88741E-648E-4022-B522-3D95C4E2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54F1676-1160-422A-A305-FD159510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541E4F5-0696-466A-AE2F-FB8EB4AAA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2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191F78-7CF7-4E9F-B159-4845D1BE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9E21A4D-462C-47E0-AEC8-929EADCE4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0D62CA9C-9EDD-4F3D-BCF2-4198F100B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F3745AB-0D25-4816-9D88-67D46DE3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F75BA16-4D2F-43D5-846C-9AAF26E59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6690877-CFD8-48A4-9C68-2E309541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1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8238328-9920-4255-9360-94D3B3846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1E30C05-371C-4BE5-B9EB-11D7A6496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D32FA1C-E2C5-4484-B226-3B9274128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CD02FBB-F6AC-43E6-86A8-1E9C607F8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E9B8225-156E-40DD-93A6-43D3099A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F79CF9F-B5D9-4F7F-BF1F-944AED8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4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5B527CA7-63FE-4CA4-88E7-1A19D203A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F456E49-DB82-4806-AFDD-66690668C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6D92367-363A-47B1-A761-99610574A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E7EF3-0008-4359-80CA-FE1A25B7FFF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485FC27-650E-4754-A6E6-7BC186F00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979CF21-03C1-461B-9EE5-500ABE38D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2DA27-A7A9-4F8A-B371-911BDCF26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4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ó thể là hình minh họa">
            <a:extLst>
              <a:ext uri="{FF2B5EF4-FFF2-40B4-BE49-F238E27FC236}">
                <a16:creationId xmlns:a16="http://schemas.microsoft.com/office/drawing/2014/main" xmlns="" id="{225B3497-ED74-4CF7-8FE7-C7513F6C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" y="0"/>
            <a:ext cx="11676277" cy="6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73DE6C4-6D9C-462D-ABBB-CFA67FE969F8}"/>
              </a:ext>
            </a:extLst>
          </p:cNvPr>
          <p:cNvSpPr txBox="1"/>
          <p:nvPr/>
        </p:nvSpPr>
        <p:spPr>
          <a:xfrm>
            <a:off x="1850909" y="1838226"/>
            <a:ext cx="5624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835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36"/>
            <a:ext cx="12192000" cy="69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88" y="197617"/>
            <a:ext cx="5195489" cy="6660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81170" y="1130626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2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92972" y="659804"/>
            <a:ext cx="7274516" cy="2559560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pPr algn="ctr"/>
            <a:r>
              <a:rPr lang="en-US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22</a:t>
            </a:r>
            <a:r>
              <a:rPr lang="vi-VN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5400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Nhặt được của rơi trả lại</a:t>
            </a:r>
          </a:p>
          <a:p>
            <a:pPr algn="ctr"/>
            <a:r>
              <a:rPr lang="en-US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người đánh mất</a:t>
            </a:r>
            <a:endParaRPr lang="en-US" sz="5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F896D90-8450-4E1D-B1ED-655FFB3E1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87549"/>
            <a:ext cx="12072026" cy="67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8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à Còng Đi Chợ Trời Mưa - Bé Bào Ngư - Nhạc Thiếu Nhi Vui Nhộn Cho Bé 2017">
            <a:hlinkClick r:id="" action="ppaction://media"/>
            <a:extLst>
              <a:ext uri="{FF2B5EF4-FFF2-40B4-BE49-F238E27FC236}">
                <a16:creationId xmlns:a16="http://schemas.microsoft.com/office/drawing/2014/main" xmlns="" id="{2246E8E8-1E2F-40EA-96D1-563AC881B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6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845B4C1-1E30-48A5-A7CB-99DCFF142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r="3630"/>
          <a:stretch/>
        </p:blipFill>
        <p:spPr>
          <a:xfrm>
            <a:off x="2386584" y="69261"/>
            <a:ext cx="7269480" cy="417355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57E2FC5-B4FE-409D-B776-8ADD3E9E6C9F}"/>
              </a:ext>
            </a:extLst>
          </p:cNvPr>
          <p:cNvSpPr txBox="1"/>
          <p:nvPr/>
        </p:nvSpPr>
        <p:spPr>
          <a:xfrm>
            <a:off x="1109380" y="4482217"/>
            <a:ext cx="10981944" cy="1819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32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Con nhận xét gì về hành động của Tôm và Tép?</a:t>
            </a:r>
          </a:p>
          <a:p>
            <a:pPr marL="0" marR="0" indent="1270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32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Bà Còng cảm thấy thế nào khi nhận lại tiền?</a:t>
            </a:r>
          </a:p>
          <a:p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Theo con, vì sao nhặt được của rơi cần trả lại người đánh mất?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1658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588F6F5-4D38-489F-ADD6-D1E406FC3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50"/>
            <a:ext cx="12062298" cy="677045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3AC62974-3FE6-42CE-805D-F98641E95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513" y="3930977"/>
            <a:ext cx="1110785" cy="939099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89D660D7-BE33-47E3-9EAD-4C8F767DB7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04" y="5552386"/>
            <a:ext cx="1271840" cy="83975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4EEF2CEE-2C04-4455-BCD6-EA669C63A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45" y="499619"/>
            <a:ext cx="1271840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672072" y="283938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C2D2ADC-5744-4EE5-9BDF-F9FE1FD9C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027" y="3547273"/>
            <a:ext cx="8592960" cy="117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buSzPts val="1200"/>
              <a:tabLst>
                <a:tab pos="397510" algn="l"/>
              </a:tabLst>
            </a:pPr>
            <a:r>
              <a:rPr lang="vi-VN" sz="3200" i="1" u="none" strike="noStrike" spc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bao giờ </a:t>
            </a:r>
            <a:r>
              <a:rPr lang="en-US" sz="3200" i="1" u="none" strike="noStrike" spc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200" i="1" u="none" strike="noStrike" spc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nhặt được đồ của người khác chưa? Lúc đó, </a:t>
            </a:r>
            <a:r>
              <a:rPr lang="en-US" sz="3200" i="1" u="none" strike="noStrike" spc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200" i="1" u="none" strike="noStrike" spc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đã làm gì?</a:t>
            </a:r>
            <a:endParaRPr lang="en-US" sz="3200" i="1" u="none" strike="noStrike" spc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6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CD90967-B2B0-452C-A15D-A8C1EB615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68"/>
            <a:ext cx="12191999" cy="64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17260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0D0B73C-2471-4A77-92ED-C3F926B0437C}"/>
</file>

<file path=customXml/itemProps2.xml><?xml version="1.0" encoding="utf-8"?>
<ds:datastoreItem xmlns:ds="http://schemas.openxmlformats.org/officeDocument/2006/customXml" ds:itemID="{DA868491-1AAC-4CD2-B9C3-3D0BD4BA3557}"/>
</file>

<file path=customXml/itemProps3.xml><?xml version="1.0" encoding="utf-8"?>
<ds:datastoreItem xmlns:ds="http://schemas.openxmlformats.org/officeDocument/2006/customXml" ds:itemID="{A993B88F-1A57-404D-B124-8D99B3E857F6}"/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94</Words>
  <Application>Microsoft Office PowerPoint</Application>
  <PresentationFormat>Widescreen</PresentationFormat>
  <Paragraphs>12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Roboto Slab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Thuy Duong Nguyen</dc:creator>
  <cp:lastModifiedBy>Admin</cp:lastModifiedBy>
  <cp:revision>4</cp:revision>
  <dcterms:created xsi:type="dcterms:W3CDTF">2022-02-28T03:14:00Z</dcterms:created>
  <dcterms:modified xsi:type="dcterms:W3CDTF">2023-03-02T09:36:08Z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