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4" r:id="rId2"/>
    <p:sldId id="257" r:id="rId3"/>
    <p:sldId id="258" r:id="rId4"/>
    <p:sldId id="259" r:id="rId5"/>
    <p:sldId id="262" r:id="rId6"/>
    <p:sldId id="273" r:id="rId7"/>
    <p:sldId id="260" r:id="rId8"/>
    <p:sldId id="263" r:id="rId9"/>
    <p:sldId id="267" r:id="rId10"/>
    <p:sldId id="27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03" autoAdjust="0"/>
    <p:restoredTop sz="94649"/>
  </p:normalViewPr>
  <p:slideViewPr>
    <p:cSldViewPr snapToGrid="0" snapToObjects="1">
      <p:cViewPr varScale="1">
        <p:scale>
          <a:sx n="83" d="100"/>
          <a:sy n="83" d="100"/>
        </p:scale>
        <p:origin x="152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B25D1-8653-824D-A6A6-CFD13B2161E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19F4-6232-FD41-BEE7-0D2F4F836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93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B25D1-8653-824D-A6A6-CFD13B2161E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19F4-6232-FD41-BEE7-0D2F4F836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865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vi-V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B25D1-8653-824D-A6A6-CFD13B2161E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19F4-6232-FD41-BEE7-0D2F4F836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23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B25D1-8653-824D-A6A6-CFD13B2161E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19F4-6232-FD41-BEE7-0D2F4F836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01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B25D1-8653-824D-A6A6-CFD13B2161E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19F4-6232-FD41-BEE7-0D2F4F836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639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B25D1-8653-824D-A6A6-CFD13B2161E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19F4-6232-FD41-BEE7-0D2F4F836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851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vi-V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B25D1-8653-824D-A6A6-CFD13B2161E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19F4-6232-FD41-BEE7-0D2F4F836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559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B25D1-8653-824D-A6A6-CFD13B2161E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19F4-6232-FD41-BEE7-0D2F4F836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99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B25D1-8653-824D-A6A6-CFD13B2161E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19F4-6232-FD41-BEE7-0D2F4F836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727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B25D1-8653-824D-A6A6-CFD13B2161E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19F4-6232-FD41-BEE7-0D2F4F836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947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B25D1-8653-824D-A6A6-CFD13B2161E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619F4-6232-FD41-BEE7-0D2F4F836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48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B25D1-8653-824D-A6A6-CFD13B2161EF}" type="datetimeFigureOut">
              <a:rPr lang="en-US" smtClean="0"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619F4-6232-FD41-BEE7-0D2F4F836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766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>
            <a:extLst>
              <a:ext uri="{FF2B5EF4-FFF2-40B4-BE49-F238E27FC236}">
                <a16:creationId xmlns:a16="http://schemas.microsoft.com/office/drawing/2014/main" xmlns="" id="{EB213F32-B379-448C-B3A4-87A23170E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5" y="0"/>
            <a:ext cx="905113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1">
            <a:extLst>
              <a:ext uri="{FF2B5EF4-FFF2-40B4-BE49-F238E27FC236}">
                <a16:creationId xmlns:a16="http://schemas.microsoft.com/office/drawing/2014/main" xmlns="" id="{4B6B18F9-67E2-4E0F-A89C-57B9E0E0E0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455069"/>
            <a:ext cx="7772400" cy="1102519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12FD0D5-D679-4A23-9829-325646371E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F7822EAC-5485-47A0-9DFF-65D19060489C}"/>
              </a:ext>
            </a:extLst>
          </p:cNvPr>
          <p:cNvSpPr/>
          <p:nvPr/>
        </p:nvSpPr>
        <p:spPr>
          <a:xfrm>
            <a:off x="914400" y="1549701"/>
            <a:ext cx="7086600" cy="3161561"/>
          </a:xfrm>
          <a:prstGeom prst="roundRect">
            <a:avLst/>
          </a:prstGeom>
          <a:solidFill>
            <a:srgbClr val="BEF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3300" b="1" dirty="0">
                <a:solidFill>
                  <a:srgbClr val="002060"/>
                </a:solidFill>
                <a:latin typeface="UTM Avo" panose="02040603050506020204" pitchFamily="18" charset="0"/>
              </a:rPr>
              <a:t>TOÁN</a:t>
            </a:r>
            <a:endParaRPr lang="en-US" sz="3300" b="1" dirty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3300" b="1">
                <a:solidFill>
                  <a:srgbClr val="C00000"/>
                </a:solidFill>
                <a:latin typeface="UTM Avo" panose="02040603050506020204" pitchFamily="18" charset="0"/>
              </a:rPr>
              <a:t>BÀI </a:t>
            </a:r>
            <a:r>
              <a:rPr lang="en-US" sz="3300" b="1" smtClean="0">
                <a:solidFill>
                  <a:srgbClr val="C00000"/>
                </a:solidFill>
                <a:latin typeface="UTM Avo" panose="02040603050506020204" pitchFamily="18" charset="0"/>
              </a:rPr>
              <a:t>28: </a:t>
            </a:r>
            <a:r>
              <a:rPr lang="en-US" sz="3300" b="1" dirty="0">
                <a:solidFill>
                  <a:srgbClr val="C00000"/>
                </a:solidFill>
                <a:latin typeface="UTM Avo" panose="02040603050506020204" pitchFamily="18" charset="0"/>
              </a:rPr>
              <a:t>LUYỆN TẬP CHUNG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3300" b="1" dirty="0">
                <a:solidFill>
                  <a:srgbClr val="C00000"/>
                </a:solidFill>
                <a:latin typeface="UTM Avo" panose="02040603050506020204" pitchFamily="18" charset="0"/>
              </a:rPr>
              <a:t>(</a:t>
            </a:r>
            <a:r>
              <a:rPr lang="en-US" sz="33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Tiết</a:t>
            </a:r>
            <a:r>
              <a:rPr lang="en-US" sz="3300" b="1" dirty="0">
                <a:solidFill>
                  <a:srgbClr val="C00000"/>
                </a:solidFill>
                <a:latin typeface="UTM Avo" panose="02040603050506020204" pitchFamily="18" charset="0"/>
              </a:rPr>
              <a:t> 1)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626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5" t="18821" r="15153" b="70942"/>
          <a:stretch/>
        </p:blipFill>
        <p:spPr>
          <a:xfrm>
            <a:off x="167396" y="195793"/>
            <a:ext cx="8976603" cy="1802340"/>
          </a:xfr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5" t="28674" r="15153" b="55427"/>
          <a:stretch/>
        </p:blipFill>
        <p:spPr>
          <a:xfrm>
            <a:off x="83698" y="1860022"/>
            <a:ext cx="8976603" cy="2799189"/>
          </a:xfrm>
          <a:prstGeom prst="rect">
            <a:avLst/>
          </a:prstGeom>
        </p:spPr>
      </p:pic>
      <p:sp>
        <p:nvSpPr>
          <p:cNvPr id="10" name="Sun 9"/>
          <p:cNvSpPr/>
          <p:nvPr/>
        </p:nvSpPr>
        <p:spPr>
          <a:xfrm>
            <a:off x="8358141" y="43393"/>
            <a:ext cx="694267" cy="558800"/>
          </a:xfrm>
          <a:prstGeom prst="sun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n 10"/>
          <p:cNvSpPr/>
          <p:nvPr/>
        </p:nvSpPr>
        <p:spPr>
          <a:xfrm>
            <a:off x="8350794" y="45086"/>
            <a:ext cx="694267" cy="558800"/>
          </a:xfrm>
          <a:prstGeom prst="sun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6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22222E-6 L -0.59532 0.4442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74" y="2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7.40741E-7 L -0.07969 0.4467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3" y="2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0570" y="-366394"/>
            <a:ext cx="7886700" cy="1325563"/>
          </a:xfrm>
        </p:spPr>
        <p:txBody>
          <a:bodyPr/>
          <a:lstStyle/>
          <a:p>
            <a:endParaRPr lang="en-US" sz="480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5" t="49944" r="85599" b="44435"/>
          <a:stretch/>
        </p:blipFill>
        <p:spPr>
          <a:xfrm>
            <a:off x="45720" y="800352"/>
            <a:ext cx="716707" cy="1078361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0" t="49944" r="13436" b="32660"/>
          <a:stretch/>
        </p:blipFill>
        <p:spPr>
          <a:xfrm>
            <a:off x="1142748" y="1901825"/>
            <a:ext cx="7269738" cy="3843655"/>
          </a:xfrm>
          <a:prstGeom prst="rect">
            <a:avLst/>
          </a:prstGeom>
        </p:spPr>
      </p:pic>
      <p:sp>
        <p:nvSpPr>
          <p:cNvPr id="9" name="Sun 8"/>
          <p:cNvSpPr/>
          <p:nvPr/>
        </p:nvSpPr>
        <p:spPr>
          <a:xfrm>
            <a:off x="8489010" y="106046"/>
            <a:ext cx="694267" cy="558800"/>
          </a:xfrm>
          <a:prstGeom prst="sun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" name="Sun 9"/>
          <p:cNvSpPr/>
          <p:nvPr/>
        </p:nvSpPr>
        <p:spPr>
          <a:xfrm>
            <a:off x="8472714" y="106046"/>
            <a:ext cx="694267" cy="558800"/>
          </a:xfrm>
          <a:prstGeom prst="sun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" name="Rectangle 11"/>
          <p:cNvSpPr/>
          <p:nvPr/>
        </p:nvSpPr>
        <p:spPr>
          <a:xfrm>
            <a:off x="750570" y="880745"/>
            <a:ext cx="5208270" cy="9574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chemeClr val="tx1"/>
                </a:solidFill>
              </a:rPr>
              <a:t>a) Bạn  nào   cao nhất?</a:t>
            </a:r>
          </a:p>
          <a:p>
            <a:r>
              <a:rPr lang="vi-VN" sz="3200" dirty="0">
                <a:solidFill>
                  <a:schemeClr val="tx1"/>
                </a:solidFill>
              </a:rPr>
              <a:t>b) 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vi-VN" sz="3200" dirty="0">
                <a:solidFill>
                  <a:schemeClr val="tx1"/>
                </a:solidFill>
              </a:rPr>
              <a:t>Bạn nào thấp nhất?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57400" y="926465"/>
            <a:ext cx="1219200" cy="450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Nam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70234" y="1400493"/>
            <a:ext cx="641132" cy="450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Mi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264797" y="5151120"/>
            <a:ext cx="6964680" cy="28098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264797" y="5146144"/>
            <a:ext cx="6964680" cy="28098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940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0.00255 L 0.00121 -0.45532 " pathEditMode="relative" rAng="0" ptsTypes="AA">
                                      <p:cBhvr>
                                        <p:cTn id="20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2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0.00602 L -0.73628 0.8016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10" y="3976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0093 L -0.00573 -0.3189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6.93889E-18 L -0.57292 0.8060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46" y="4030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5" t="67226" r="48313" b="11097"/>
          <a:stretch/>
        </p:blipFill>
        <p:spPr>
          <a:xfrm>
            <a:off x="472439" y="365126"/>
            <a:ext cx="7528561" cy="5487978"/>
          </a:xfrm>
          <a:prstGeom prst="rect">
            <a:avLst/>
          </a:prstGeom>
        </p:spPr>
      </p:pic>
      <p:sp>
        <p:nvSpPr>
          <p:cNvPr id="6" name="Sun 5"/>
          <p:cNvSpPr/>
          <p:nvPr/>
        </p:nvSpPr>
        <p:spPr>
          <a:xfrm>
            <a:off x="8472714" y="106046"/>
            <a:ext cx="694267" cy="558800"/>
          </a:xfrm>
          <a:prstGeom prst="sun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58240" y="5745480"/>
            <a:ext cx="682752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Hươu cao cổ cao hơn.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8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0.00602 L -0.59774 0.3881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83" y="1909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3" t="40048" r="37558" b="22023"/>
          <a:stretch/>
        </p:blipFill>
        <p:spPr>
          <a:xfrm>
            <a:off x="818339" y="54129"/>
            <a:ext cx="7357110" cy="49047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58240" y="4958869"/>
            <a:ext cx="682752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chemeClr val="tx1"/>
                </a:solidFill>
              </a:rPr>
              <a:t>b) Thước hay bút chì dài hơn?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58240" y="5613636"/>
            <a:ext cx="682752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</a:rPr>
              <a:t>Thước dài hơn.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Sun 7"/>
          <p:cNvSpPr/>
          <p:nvPr/>
        </p:nvSpPr>
        <p:spPr>
          <a:xfrm>
            <a:off x="8472714" y="106046"/>
            <a:ext cx="694267" cy="558800"/>
          </a:xfrm>
          <a:prstGeom prst="sun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0.00602 L -0.14948 0.5437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69" y="2687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FE206B-4EE3-4F98-81A5-9C49EED53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gày Vui Mồng 8 Tháng 3 - Bài Hát Thiếu Nhi Vui Nhộn Cho Bé">
            <a:hlinkClick r:id="" action="ppaction://media"/>
            <a:extLst>
              <a:ext uri="{FF2B5EF4-FFF2-40B4-BE49-F238E27FC236}">
                <a16:creationId xmlns:a16="http://schemas.microsoft.com/office/drawing/2014/main" xmlns="" id="{AEA76CE7-D05F-4AA5-B948-62E1B39BF36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44" y="0"/>
            <a:ext cx="9126455" cy="6858000"/>
          </a:xfrm>
        </p:spPr>
      </p:pic>
    </p:spTree>
    <p:extLst>
      <p:ext uri="{BB962C8B-B14F-4D97-AF65-F5344CB8AC3E}">
        <p14:creationId xmlns:p14="http://schemas.microsoft.com/office/powerpoint/2010/main" val="130879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1" t="9878" r="8532" b="39468"/>
          <a:stretch/>
        </p:blipFill>
        <p:spPr>
          <a:xfrm>
            <a:off x="1055112" y="1199364"/>
            <a:ext cx="6625848" cy="550623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4" t="6395" r="57072" b="89790"/>
          <a:stretch/>
        </p:blipFill>
        <p:spPr>
          <a:xfrm>
            <a:off x="228598" y="365126"/>
            <a:ext cx="5440681" cy="834238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5" t="85964" r="33021" b="10517"/>
          <a:stretch/>
        </p:blipFill>
        <p:spPr>
          <a:xfrm rot="16200000">
            <a:off x="6549690" y="2825320"/>
            <a:ext cx="6182469" cy="880111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5" t="85964" r="33021" b="10517"/>
          <a:stretch/>
        </p:blipFill>
        <p:spPr>
          <a:xfrm rot="16200000">
            <a:off x="7316452" y="2825317"/>
            <a:ext cx="6182469" cy="880111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5" t="85964" r="33021" b="10517"/>
          <a:stretch/>
        </p:blipFill>
        <p:spPr>
          <a:xfrm rot="16200000">
            <a:off x="7966292" y="2825318"/>
            <a:ext cx="6182469" cy="880111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5" t="85964" r="33021" b="10517"/>
          <a:stretch/>
        </p:blipFill>
        <p:spPr>
          <a:xfrm rot="16200000">
            <a:off x="8616132" y="2825317"/>
            <a:ext cx="6182469" cy="880111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203887" y="6260509"/>
            <a:ext cx="378372" cy="37445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632953" y="6277926"/>
            <a:ext cx="378372" cy="37445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92386" y="6279559"/>
            <a:ext cx="463503" cy="37445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192274" y="6277926"/>
            <a:ext cx="463503" cy="37445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10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21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08 2.59259E-6 L -0.82986 -0.0027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89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26 2.59259E-6 L -0.75399 2.59259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09 2.59259E-6 L -0.63003 -0.0150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97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24 0.00185 L -0.3816 0.00185 " pathEditMode="relative" ptsTypes="AA"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2" t="62763" r="31903" b="33193"/>
          <a:stretch/>
        </p:blipFill>
        <p:spPr>
          <a:xfrm>
            <a:off x="52803" y="243839"/>
            <a:ext cx="8825034" cy="784067"/>
          </a:xfr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2" t="67029" r="9624" b="19793"/>
          <a:stretch/>
        </p:blipFill>
        <p:spPr>
          <a:xfrm>
            <a:off x="259793" y="1386840"/>
            <a:ext cx="8624414" cy="1813560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3" t="82315" r="66294" b="11815"/>
          <a:stretch/>
        </p:blipFill>
        <p:spPr>
          <a:xfrm>
            <a:off x="628650" y="3460274"/>
            <a:ext cx="2148840" cy="807720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5" t="82315" r="21551" b="9601"/>
          <a:stretch/>
        </p:blipFill>
        <p:spPr>
          <a:xfrm>
            <a:off x="2777490" y="3262154"/>
            <a:ext cx="4617721" cy="1112520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5" t="82089" r="9624" b="9605"/>
          <a:stretch/>
        </p:blipFill>
        <p:spPr>
          <a:xfrm>
            <a:off x="7593330" y="3414554"/>
            <a:ext cx="1081327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3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2" t="62763" r="31903" b="33193"/>
          <a:stretch/>
        </p:blipFill>
        <p:spPr>
          <a:xfrm>
            <a:off x="52803" y="243839"/>
            <a:ext cx="8825034" cy="784067"/>
          </a:xfr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7" t="68776" r="34195" b="20379"/>
          <a:stretch/>
        </p:blipFill>
        <p:spPr>
          <a:xfrm>
            <a:off x="2756647" y="1627093"/>
            <a:ext cx="3523130" cy="1492625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3" t="85899" r="66294" b="11815"/>
          <a:stretch/>
        </p:blipFill>
        <p:spPr>
          <a:xfrm>
            <a:off x="628650" y="3953435"/>
            <a:ext cx="2148840" cy="314558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5" t="86068" r="21551" b="10805"/>
          <a:stretch/>
        </p:blipFill>
        <p:spPr>
          <a:xfrm>
            <a:off x="2777490" y="3778624"/>
            <a:ext cx="4617721" cy="430305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5" t="85907" r="9624" b="11552"/>
          <a:stretch/>
        </p:blipFill>
        <p:spPr>
          <a:xfrm>
            <a:off x="7593330" y="3939988"/>
            <a:ext cx="1081327" cy="3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44444E-6 L 0.30348 -0.265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74" y="-1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3982 L 0.00104 -0.1606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-0.04306 L -0.37465 -0.2879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81" y="-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EB430B9C-F6E8-4293-B2E7-78E162D57C3E}"/>
</file>

<file path=customXml/itemProps2.xml><?xml version="1.0" encoding="utf-8"?>
<ds:datastoreItem xmlns:ds="http://schemas.openxmlformats.org/officeDocument/2006/customXml" ds:itemID="{3E83290B-6F4B-450C-B796-49D72C1CA33A}"/>
</file>

<file path=customXml/itemProps3.xml><?xml version="1.0" encoding="utf-8"?>
<ds:datastoreItem xmlns:ds="http://schemas.openxmlformats.org/officeDocument/2006/customXml" ds:itemID="{BF2596AF-918E-45F8-8349-BB2E2FA2E0EA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293</TotalTime>
  <Words>50</Words>
  <Application>Microsoft Office PowerPoint</Application>
  <PresentationFormat>On-screen Show (4:3)</PresentationFormat>
  <Paragraphs>14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28:  LUYỆN TẬP CHUNG</dc:title>
  <dc:creator>lien.npl97@gmail.com</dc:creator>
  <cp:lastModifiedBy>Admin</cp:lastModifiedBy>
  <cp:revision>20</cp:revision>
  <dcterms:created xsi:type="dcterms:W3CDTF">2020-08-16T14:20:14Z</dcterms:created>
  <dcterms:modified xsi:type="dcterms:W3CDTF">2023-03-02T09:12:18Z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