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8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7" r:id="rId3"/>
    <p:sldMasterId id="2147483694" r:id="rId4"/>
    <p:sldMasterId id="2147483707" r:id="rId5"/>
    <p:sldMasterId id="2147483719" r:id="rId6"/>
    <p:sldMasterId id="2147483725" r:id="rId7"/>
  </p:sldMasterIdLst>
  <p:notesMasterIdLst>
    <p:notesMasterId r:id="rId47"/>
  </p:notesMasterIdLst>
  <p:handoutMasterIdLst>
    <p:handoutMasterId r:id="rId48"/>
  </p:handoutMasterIdLst>
  <p:sldIdLst>
    <p:sldId id="3402" r:id="rId8"/>
    <p:sldId id="3403" r:id="rId9"/>
    <p:sldId id="3404" r:id="rId10"/>
    <p:sldId id="3405" r:id="rId11"/>
    <p:sldId id="3406" r:id="rId12"/>
    <p:sldId id="3407" r:id="rId13"/>
    <p:sldId id="256" r:id="rId14"/>
    <p:sldId id="3409" r:id="rId15"/>
    <p:sldId id="3410" r:id="rId16"/>
    <p:sldId id="257" r:id="rId17"/>
    <p:sldId id="289" r:id="rId18"/>
    <p:sldId id="3411" r:id="rId19"/>
    <p:sldId id="3412" r:id="rId20"/>
    <p:sldId id="3426" r:id="rId21"/>
    <p:sldId id="3454" r:id="rId22"/>
    <p:sldId id="3472" r:id="rId23"/>
    <p:sldId id="3473" r:id="rId24"/>
    <p:sldId id="3474" r:id="rId25"/>
    <p:sldId id="3475" r:id="rId26"/>
    <p:sldId id="3476" r:id="rId27"/>
    <p:sldId id="3477" r:id="rId28"/>
    <p:sldId id="3478" r:id="rId29"/>
    <p:sldId id="3479" r:id="rId30"/>
    <p:sldId id="3480" r:id="rId31"/>
    <p:sldId id="3415" r:id="rId32"/>
    <p:sldId id="3481" r:id="rId33"/>
    <p:sldId id="3482" r:id="rId34"/>
    <p:sldId id="3483" r:id="rId35"/>
    <p:sldId id="3484" r:id="rId36"/>
    <p:sldId id="267" r:id="rId37"/>
    <p:sldId id="3420" r:id="rId38"/>
    <p:sldId id="262" r:id="rId39"/>
    <p:sldId id="3425" r:id="rId40"/>
    <p:sldId id="3441" r:id="rId41"/>
    <p:sldId id="3442" r:id="rId42"/>
    <p:sldId id="3470" r:id="rId43"/>
    <p:sldId id="3443" r:id="rId44"/>
    <p:sldId id="3471" r:id="rId45"/>
    <p:sldId id="3424" r:id="rId46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3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85" y="53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handoutMaster" Target="handoutMasters/handoutMaster1.xml"/><Relationship Id="rId56" Type="http://schemas.openxmlformats.org/officeDocument/2006/relationships/customXml" Target="../customXml/item3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2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11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37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41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966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8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354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46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9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7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1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9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2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0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2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1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4763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762"/>
      </p:ext>
    </p:extLst>
  </p:cSld>
  <p:clrMapOvr>
    <a:masterClrMapping/>
  </p:clrMapOvr>
  <p:transition spd="slow" advTm="5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96061"/>
      </p:ext>
    </p:extLst>
  </p:cSld>
  <p:clrMapOvr>
    <a:masterClrMapping/>
  </p:clrMapOvr>
  <p:transition spd="slow" advTm="5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4531"/>
      </p:ext>
    </p:extLst>
  </p:cSld>
  <p:clrMapOvr>
    <a:masterClrMapping/>
  </p:clrMapOvr>
  <p:transition spd="slow" advTm="5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2022/3/10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4832"/>
      </p:ext>
    </p:extLst>
  </p:cSld>
  <p:clrMapOvr>
    <a:masterClrMapping/>
  </p:clrMapOvr>
  <p:transition spd="slow" advTm="5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0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94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12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32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435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6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378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9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2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2022/3/10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5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 spd="slow" advTm="500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image" Target="../media/image11.jp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microsoft.com/office/2007/relationships/hdphoto" Target="../media/hdphoto13.wdp"/><Relationship Id="rId3" Type="http://schemas.openxmlformats.org/officeDocument/2006/relationships/image" Target="../media/image20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slide" Target="slide5.xml"/><Relationship Id="rId17" Type="http://schemas.openxmlformats.org/officeDocument/2006/relationships/slide" Target="slide4.xml"/><Relationship Id="rId25" Type="http://schemas.openxmlformats.org/officeDocument/2006/relationships/image" Target="../media/image32.png"/><Relationship Id="rId2" Type="http://schemas.openxmlformats.org/officeDocument/2006/relationships/image" Target="../media/image19.jpg"/><Relationship Id="rId16" Type="http://schemas.openxmlformats.org/officeDocument/2006/relationships/slide" Target="slide7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3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31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28" Type="http://schemas.microsoft.com/office/2007/relationships/hdphoto" Target="../media/hdphoto14.wdp"/><Relationship Id="rId10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6.xml"/><Relationship Id="rId22" Type="http://schemas.microsoft.com/office/2007/relationships/hdphoto" Target="../media/hdphoto12.wdp"/><Relationship Id="rId27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47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47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62.sv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6" Type="http://schemas.openxmlformats.org/officeDocument/2006/relationships/image" Target="../media/image56.sv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3.svg"/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6" Type="http://schemas.openxmlformats.org/officeDocument/2006/relationships/image" Target="../media/image66.svg"/><Relationship Id="rId11" Type="http://schemas.openxmlformats.org/officeDocument/2006/relationships/image" Target="../media/image71.sv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64.svg"/><Relationship Id="rId9" Type="http://schemas.openxmlformats.org/officeDocument/2006/relationships/image" Target="../media/image69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7.wdp"/><Relationship Id="rId3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16.png"/><Relationship Id="rId4" Type="http://schemas.openxmlformats.org/officeDocument/2006/relationships/image" Target="../media/image34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2D853E3-C6EC-4BA4-9008-4DF7185741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1650357" y="416360"/>
            <a:ext cx="920694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7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ẹ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Nghe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ê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xoa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7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 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0" t="53654" r="35602"/>
          <a:stretch>
            <a:fillRect/>
          </a:stretch>
        </p:blipFill>
        <p:spPr>
          <a:xfrm flipH="1">
            <a:off x="-182880" y="4998720"/>
            <a:ext cx="1206471" cy="18546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D4EFB8-585D-4842-8957-E976DD2DE0A4}"/>
              </a:ext>
            </a:extLst>
          </p:cNvPr>
          <p:cNvSpPr txBox="1"/>
          <p:nvPr/>
        </p:nvSpPr>
        <p:spPr>
          <a:xfrm>
            <a:off x="-149566" y="-164891"/>
            <a:ext cx="4706253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altLang="en-US" sz="3200" b="1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9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202131"/>
            <a:ext cx="12096749" cy="629959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Nghe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2762450" y="2666196"/>
            <a:ext cx="567892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/>
        </p:nvSpPr>
        <p:spPr>
          <a:xfrm flipV="1">
            <a:off x="8912994" y="2687743"/>
            <a:ext cx="132828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7817447-5821-4DC0-98D8-60FFDF5802FC}"/>
              </a:ext>
            </a:extLst>
          </p:cNvPr>
          <p:cNvSpPr/>
          <p:nvPr/>
        </p:nvSpPr>
        <p:spPr>
          <a:xfrm>
            <a:off x="1939490" y="4374383"/>
            <a:ext cx="82296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984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0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794447" y="413112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261191" y="2704786"/>
            <a:ext cx="2440218" cy="2402392"/>
          </a:xfrm>
          <a:prstGeom prst="rect">
            <a:avLst/>
          </a:prstGeom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xmlns="" id="{FC5FDCF4-7186-4D1C-B27C-09BE8B800BE0}"/>
              </a:ext>
            </a:extLst>
          </p:cNvPr>
          <p:cNvSpPr txBox="1"/>
          <p:nvPr/>
        </p:nvSpPr>
        <p:spPr>
          <a:xfrm>
            <a:off x="929260" y="2704786"/>
            <a:ext cx="4378423" cy="1077575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giả</a:t>
            </a:r>
            <a:r>
              <a:rPr lang="en-US" altLang="zh-CN" sz="4000" b="1" kern="0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giọng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FDD35185-D0DE-4400-9E0C-151E8EE6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864219" y="293196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xmlns="" id="{227B2353-D364-4FF1-BC67-B6070CE95A21}"/>
              </a:ext>
            </a:extLst>
          </p:cNvPr>
          <p:cNvSpPr txBox="1"/>
          <p:nvPr/>
        </p:nvSpPr>
        <p:spPr>
          <a:xfrm>
            <a:off x="7935628" y="2660480"/>
            <a:ext cx="3966003" cy="1077575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tíu</a:t>
            </a:r>
            <a:r>
              <a:rPr lang="en-US" altLang="zh-CN" sz="4000" b="1" kern="0" dirty="0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kern="0" dirty="0" err="1">
                <a:solidFill>
                  <a:prstClr val="black"/>
                </a:solidFill>
                <a:ea typeface="inpin heiti" charset="-122"/>
                <a:cs typeface="Calibri" panose="020F0502020204030204" pitchFamily="34" charset="0"/>
              </a:rPr>
              <a:t>tít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BA6C8D53-DE02-4F70-9D37-2193342D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90497" y="2915982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975429" y="530392"/>
            <a:ext cx="9735082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Nghe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xoa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 </a:t>
            </a:r>
          </a:p>
          <a:p>
            <a:pPr algn="just"/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7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  <a:endParaRPr lang="en-US" altLang="zh-CN" sz="27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8" descr="9">
            <a:extLst>
              <a:ext uri="{FF2B5EF4-FFF2-40B4-BE49-F238E27FC236}">
                <a16:creationId xmlns:a16="http://schemas.microsoft.com/office/drawing/2014/main" xmlns="" id="{51F41431-D33E-4807-9E0D-0BD703F1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0" t="53654" r="35602"/>
          <a:stretch>
            <a:fillRect/>
          </a:stretch>
        </p:blipFill>
        <p:spPr>
          <a:xfrm flipH="1">
            <a:off x="0" y="4404731"/>
            <a:ext cx="1466318" cy="22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27241" y="271032"/>
            <a:ext cx="12192000" cy="63336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Nghe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1024410" y="742414"/>
            <a:ext cx="346752" cy="331935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9017028" y="742414"/>
            <a:ext cx="346752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736643" y="2319572"/>
            <a:ext cx="346752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4691270" y="2114401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767361" y="2822619"/>
            <a:ext cx="285316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676281" y="3642735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8815211" y="1074349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1265699" y="1913245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4503367" y="237330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11400453" y="2393066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6222927" y="3214879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3291133" y="3617190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ưu đồ: Đường kết nối 14">
            <a:extLst>
              <a:ext uri="{FF2B5EF4-FFF2-40B4-BE49-F238E27FC236}">
                <a16:creationId xmlns:a16="http://schemas.microsoft.com/office/drawing/2014/main" xmlns="" id="{DD56D45F-3E24-4E8E-90D6-D261A65961A9}"/>
              </a:ext>
            </a:extLst>
          </p:cNvPr>
          <p:cNvSpPr/>
          <p:nvPr/>
        </p:nvSpPr>
        <p:spPr>
          <a:xfrm>
            <a:off x="3477056" y="3426523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5281F97-AA37-4C1A-9FD8-B8881CC631F7}"/>
              </a:ext>
            </a:extLst>
          </p:cNvPr>
          <p:cNvCxnSpPr>
            <a:cxnSpLocks/>
          </p:cNvCxnSpPr>
          <p:nvPr/>
        </p:nvCxnSpPr>
        <p:spPr>
          <a:xfrm flipH="1">
            <a:off x="6648728" y="3617189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ưu đồ: Đường kết nối 14">
            <a:extLst>
              <a:ext uri="{FF2B5EF4-FFF2-40B4-BE49-F238E27FC236}">
                <a16:creationId xmlns:a16="http://schemas.microsoft.com/office/drawing/2014/main" xmlns="" id="{3B088770-445E-4799-9B10-C6E8827CD9D9}"/>
              </a:ext>
            </a:extLst>
          </p:cNvPr>
          <p:cNvSpPr/>
          <p:nvPr/>
        </p:nvSpPr>
        <p:spPr>
          <a:xfrm>
            <a:off x="6888448" y="3240423"/>
            <a:ext cx="397994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092E585-2827-4CE7-B3F9-EB049D2B946B}"/>
              </a:ext>
            </a:extLst>
          </p:cNvPr>
          <p:cNvCxnSpPr>
            <a:cxnSpLocks/>
          </p:cNvCxnSpPr>
          <p:nvPr/>
        </p:nvCxnSpPr>
        <p:spPr>
          <a:xfrm flipH="1">
            <a:off x="3596216" y="489365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Lưu đồ: Đường kết nối 14">
            <a:extLst>
              <a:ext uri="{FF2B5EF4-FFF2-40B4-BE49-F238E27FC236}">
                <a16:creationId xmlns:a16="http://schemas.microsoft.com/office/drawing/2014/main" xmlns="" id="{A22202E5-BCAE-4D45-8313-EFB7D8875612}"/>
              </a:ext>
            </a:extLst>
          </p:cNvPr>
          <p:cNvSpPr/>
          <p:nvPr/>
        </p:nvSpPr>
        <p:spPr>
          <a:xfrm>
            <a:off x="706251" y="5376871"/>
            <a:ext cx="288187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32FB37E-57E6-4B63-AAC5-ECDC4526FF2E}"/>
              </a:ext>
            </a:extLst>
          </p:cNvPr>
          <p:cNvCxnSpPr>
            <a:cxnSpLocks/>
          </p:cNvCxnSpPr>
          <p:nvPr/>
        </p:nvCxnSpPr>
        <p:spPr>
          <a:xfrm flipH="1">
            <a:off x="4205506" y="5747188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9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8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10896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809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251983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9731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251983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58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299655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1318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395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540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395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4306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3950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0369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585691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2002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63336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Nghe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 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53986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63336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Nghe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5155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375385" y="386553"/>
            <a:ext cx="1075067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mở. Sói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lang="en-US" altLang="zh-CN" sz="2800" smtClean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Nghe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xoa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474916" y="74492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F08B32DE-FC30-4205-8E06-2F307E670077}"/>
              </a:ext>
            </a:extLst>
          </p:cNvPr>
          <p:cNvSpPr/>
          <p:nvPr/>
        </p:nvSpPr>
        <p:spPr>
          <a:xfrm>
            <a:off x="551004" y="250710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-211418" y="-254463"/>
            <a:ext cx="5457187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xmlns="" id="{6191A23C-BA74-48D6-9EDB-3CFF342D626A}"/>
              </a:ext>
            </a:extLst>
          </p:cNvPr>
          <p:cNvSpPr/>
          <p:nvPr/>
        </p:nvSpPr>
        <p:spPr>
          <a:xfrm>
            <a:off x="114513" y="3885407"/>
            <a:ext cx="391481" cy="393696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0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375385" y="386553"/>
            <a:ext cx="1075067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14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474916" y="74492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-211418" y="-254463"/>
            <a:ext cx="5457187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8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375385" y="386553"/>
            <a:ext cx="107506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474916" y="74492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F08B32DE-FC30-4205-8E06-2F307E670077}"/>
              </a:ext>
            </a:extLst>
          </p:cNvPr>
          <p:cNvSpPr/>
          <p:nvPr/>
        </p:nvSpPr>
        <p:spPr>
          <a:xfrm>
            <a:off x="551004" y="250710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-211418" y="-254463"/>
            <a:ext cx="5457187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77D1ED-0FC1-4B97-9081-0496CC9200B1}"/>
              </a:ext>
            </a:extLst>
          </p:cNvPr>
          <p:cNvSpPr txBox="1"/>
          <p:nvPr/>
        </p:nvSpPr>
        <p:spPr>
          <a:xfrm>
            <a:off x="375385" y="386553"/>
            <a:ext cx="1075067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Nghe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xoa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 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xmlns="" id="{49897C29-27C6-40F2-B4B8-9405F9DC1D8E}"/>
              </a:ext>
            </a:extLst>
          </p:cNvPr>
          <p:cNvSpPr/>
          <p:nvPr/>
        </p:nvSpPr>
        <p:spPr>
          <a:xfrm>
            <a:off x="474916" y="74492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F08B32DE-FC30-4205-8E06-2F307E670077}"/>
              </a:ext>
            </a:extLst>
          </p:cNvPr>
          <p:cNvSpPr/>
          <p:nvPr/>
        </p:nvSpPr>
        <p:spPr>
          <a:xfrm>
            <a:off x="551004" y="2507109"/>
            <a:ext cx="514936" cy="477387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B705AA-1818-4F31-B530-E5A710F86D95}"/>
              </a:ext>
            </a:extLst>
          </p:cNvPr>
          <p:cNvSpPr txBox="1"/>
          <p:nvPr/>
        </p:nvSpPr>
        <p:spPr>
          <a:xfrm>
            <a:off x="-211418" y="-254463"/>
            <a:ext cx="5457187" cy="999392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xmlns="" id="{6191A23C-BA74-48D6-9EDB-3CFF342D626A}"/>
              </a:ext>
            </a:extLst>
          </p:cNvPr>
          <p:cNvSpPr/>
          <p:nvPr/>
        </p:nvSpPr>
        <p:spPr>
          <a:xfrm>
            <a:off x="3426592" y="4148488"/>
            <a:ext cx="391481" cy="393696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262179"/>
            <a:ext cx="12192000" cy="63336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nọ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Ai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đừng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nấp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gần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gõ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Nhớ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Sói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bỏ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Nghe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tít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khoe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gọi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Dê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xoa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đàn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con: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-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lắm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!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83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79962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115" y="2542464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714104" y="384802"/>
            <a:ext cx="4750279" cy="4474027"/>
            <a:chOff x="204654" y="-9239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204654" y="-9239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2143756" y="2251078"/>
              <a:ext cx="7561457" cy="38614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vi-VN" sz="4000" b="1" dirty="0">
                  <a:solidFill>
                    <a:srgbClr val="000000"/>
                  </a:solidFill>
                  <a:effectLst/>
                  <a:latin typeface="+mj-lt"/>
                  <a:ea typeface="Courier New" panose="02070309020205020404" pitchFamily="49" charset="0"/>
                </a:rPr>
                <a:t>Dê mẹ dặn dê con chỉ được mở cửa khi nào? </a:t>
              </a:r>
              <a:endParaRPr lang="en-US" sz="40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36111" y="3980632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xmlns="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xmlns="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xmlns="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3FAB02-29DD-45BC-9D29-CAACD4B5206E}"/>
              </a:ext>
            </a:extLst>
          </p:cNvPr>
          <p:cNvSpPr txBox="1"/>
          <p:nvPr/>
        </p:nvSpPr>
        <p:spPr>
          <a:xfrm>
            <a:off x="841771" y="3476767"/>
            <a:ext cx="6501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51992" y="1482115"/>
            <a:ext cx="5350383" cy="1420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Sói làm gì khi dê mẹ vừa đi xa? </a:t>
            </a:r>
            <a:endParaRPr lang="en-US" sz="72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6380" y="3286718"/>
            <a:ext cx="664789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800" dirty="0">
                <a:latin typeface="+mj-lt"/>
              </a:rPr>
              <a:t>    </a:t>
            </a:r>
            <a:r>
              <a:rPr lang="vi-VN" sz="4000" dirty="0">
                <a:latin typeface="+mj-lt"/>
              </a:rPr>
              <a:t>Khi dê mẹ vừa đi xa, sói gõ cửa và giả giọng dê mẹ</a:t>
            </a:r>
            <a:r>
              <a:rPr lang="en-US" sz="4000" dirty="0">
                <a:latin typeface="+mj-lt"/>
              </a:rPr>
              <a:t>.</a:t>
            </a:r>
            <a:endParaRPr lang="en-US" sz="40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8903">
            <a:off x="59008" y="1852530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xmlns="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xmlns="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xmlns="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xmlns="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99224" y="959038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13956" y="1158459"/>
            <a:ext cx="4743397" cy="1420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Khi về, dê mẹ đã nói gì với đàn con? </a:t>
            </a:r>
            <a:endParaRPr lang="en-US" sz="60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242153" y="251523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565316" y="3446022"/>
            <a:ext cx="536156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dirty="0">
                <a:latin typeface="+mj-lt"/>
              </a:rPr>
              <a:t>     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9958515" y="4347453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xmlns="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xmlns="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xmlns="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xmlns="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2F5C50-5846-44EE-8B29-C2312380D8FE}"/>
              </a:ext>
            </a:extLst>
          </p:cNvPr>
          <p:cNvSpPr txBox="1"/>
          <p:nvPr/>
        </p:nvSpPr>
        <p:spPr>
          <a:xfrm>
            <a:off x="2779695" y="3284962"/>
            <a:ext cx="63776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</a:rPr>
              <a:t>Khi về, dê mẹ khen đàn con ngoan.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xmlns="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xmlns="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xmlns="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xmlns="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xmlns="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xmlns="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xmlns="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xmlns="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xmlns="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xmlns="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xmlns="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xmlns="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xmlns="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xmlns="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xmlns="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xmlns="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xmlns="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xmlns="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xmlns="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xmlns="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xmlns="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xmlns="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xmlns="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xmlns="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xmlns="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xmlns="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xmlns="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xmlns="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xmlns="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xmlns="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xmlns="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xmlns="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xmlns="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xmlns="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xmlns="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xmlns="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xmlns="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xmlns="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xmlns="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xmlns="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xmlns="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xmlns="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xmlns="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xmlns="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xmlns="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xmlns="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xmlns="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xmlns="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xmlns="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xmlns="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xmlns="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xmlns="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xmlns="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xmlns="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xmlns="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xmlns="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xmlns="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xmlns="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xmlns="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xmlns="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xmlns="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xmlns="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xmlns="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xmlns="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xmlns="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xmlns="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xmlns="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xmlns="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xmlns="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xmlns="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xmlns="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xmlns="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xmlns="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xmlns="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xmlns="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xmlns="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xmlns="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A9D2645-D374-4300-9F66-AB2A4151F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9"/>
            <a:ext cx="12191999" cy="6424544"/>
          </a:xfrm>
        </p:spPr>
      </p:pic>
    </p:spTree>
    <p:extLst>
      <p:ext uri="{BB962C8B-B14F-4D97-AF65-F5344CB8AC3E}">
        <p14:creationId xmlns:p14="http://schemas.microsoft.com/office/powerpoint/2010/main" val="7365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40582F3-43B0-4E5F-A8B7-98204CF68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639"/>
            <a:ext cx="12192000" cy="6135785"/>
          </a:xfrm>
        </p:spPr>
      </p:pic>
    </p:spTree>
    <p:extLst>
      <p:ext uri="{BB962C8B-B14F-4D97-AF65-F5344CB8AC3E}">
        <p14:creationId xmlns:p14="http://schemas.microsoft.com/office/powerpoint/2010/main" val="175395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DF5E72-5271-49FF-AFB8-B54E1683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3F308AE-429C-4896-A741-4DC29915E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706" y="664234"/>
            <a:ext cx="13715999" cy="5236052"/>
          </a:xfrm>
        </p:spPr>
      </p:pic>
    </p:spTree>
    <p:extLst>
      <p:ext uri="{BB962C8B-B14F-4D97-AF65-F5344CB8AC3E}">
        <p14:creationId xmlns:p14="http://schemas.microsoft.com/office/powerpoint/2010/main" val="117580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7C305B9-6BD9-4144-A66B-26FF71B1C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135"/>
            <a:ext cx="12192000" cy="5553777"/>
          </a:xfrm>
        </p:spPr>
      </p:pic>
    </p:spTree>
    <p:extLst>
      <p:ext uri="{BB962C8B-B14F-4D97-AF65-F5344CB8AC3E}">
        <p14:creationId xmlns:p14="http://schemas.microsoft.com/office/powerpoint/2010/main" val="308763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27F43-1DA9-40E7-8D6F-92D94A50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F825B938-3C51-4D99-BD9B-979FD1ED0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9"/>
            <a:ext cx="12191999" cy="5048132"/>
          </a:xfrm>
        </p:spPr>
      </p:pic>
    </p:spTree>
    <p:extLst>
      <p:ext uri="{BB962C8B-B14F-4D97-AF65-F5344CB8AC3E}">
        <p14:creationId xmlns:p14="http://schemas.microsoft.com/office/powerpoint/2010/main" val="5842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941" y="1492647"/>
            <a:ext cx="6297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3941" y="1492647"/>
            <a:ext cx="6231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Lời chào được so sánh với những gì?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7124" y="4529025"/>
            <a:ext cx="521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Lời chào được so sánh với bông hoa, cơn gió, bàn tay</a:t>
            </a:r>
            <a:r>
              <a:rPr lang="en-US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.</a:t>
            </a:r>
            <a:endParaRPr lang="en-US" sz="3200" kern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1251757"/>
            <a:ext cx="4799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Em học được đ</a:t>
            </a:r>
            <a:r>
              <a:rPr lang="en-US" altLang="zh-CN" sz="3200" dirty="0" err="1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iề</a:t>
            </a:r>
            <a:r>
              <a:rPr lang="vi-VN" altLang="zh-CN" sz="320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u gì từ bài thơ này?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7245" y="4540188"/>
            <a:ext cx="4806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Đi đâu cũng cần nhớ chào hỏi</a:t>
            </a:r>
            <a:r>
              <a:rPr lang="en-US" sz="3200" kern="0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  <a:sym typeface="Arial Rounded"/>
              </a:rPr>
              <a:t>.</a:t>
            </a:r>
            <a:endParaRPr lang="en-US" sz="3200" kern="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4690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5E3DA7-4345-49A9-B542-7967A3BA55DB}"/>
              </a:ext>
            </a:extLst>
          </p:cNvPr>
          <p:cNvSpPr txBox="1"/>
          <p:nvPr/>
        </p:nvSpPr>
        <p:spPr>
          <a:xfrm>
            <a:off x="106893" y="1577362"/>
            <a:ext cx="870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vắng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193966-D8AA-487B-AE4E-1DD1274369D4}"/>
              </a:ext>
            </a:extLst>
          </p:cNvPr>
          <p:cNvSpPr txBox="1"/>
          <p:nvPr/>
        </p:nvSpPr>
        <p:spPr>
          <a:xfrm>
            <a:off x="1755156" y="901125"/>
            <a:ext cx="4293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061C309-AC17-4AC3-B8DC-D7889D8D049D}"/>
              </a:ext>
            </a:extLst>
          </p:cNvPr>
          <p:cNvSpPr/>
          <p:nvPr/>
        </p:nvSpPr>
        <p:spPr>
          <a:xfrm>
            <a:off x="3155795" y="5742878"/>
            <a:ext cx="6668429" cy="802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bức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268239-09EE-4A77-86FC-A1929695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57" y="165257"/>
            <a:ext cx="838199" cy="1028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439189-B204-45A4-AF9F-9F04B0908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6" y="972151"/>
            <a:ext cx="9402315" cy="477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3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1975249" y="1319740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680196" y="2425409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1125798" y="70341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761671" y="83067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9853157" y="3627767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1746470" y="2982830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C09BFEB-6DD8-482A-81F0-1DC88963DBA1}"/>
</file>

<file path=customXml/itemProps2.xml><?xml version="1.0" encoding="utf-8"?>
<ds:datastoreItem xmlns:ds="http://schemas.openxmlformats.org/officeDocument/2006/customXml" ds:itemID="{E67612C5-9226-4447-B001-A1E2973F3823}"/>
</file>

<file path=customXml/itemProps3.xml><?xml version="1.0" encoding="utf-8"?>
<ds:datastoreItem xmlns:ds="http://schemas.openxmlformats.org/officeDocument/2006/customXml" ds:itemID="{B9160DF0-A40A-41C6-8FE5-68C355F55303}"/>
</file>

<file path=docProps/app.xml><?xml version="1.0" encoding="utf-8"?>
<Properties xmlns="http://schemas.openxmlformats.org/officeDocument/2006/extended-properties" xmlns:vt="http://schemas.openxmlformats.org/officeDocument/2006/docPropsVTypes">
  <TotalTime>2543</TotalTime>
  <Words>2537</Words>
  <Application>Microsoft Office PowerPoint</Application>
  <PresentationFormat>Widescreen</PresentationFormat>
  <Paragraphs>210</Paragraphs>
  <Slides>39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61" baseType="lpstr">
      <vt:lpstr>Abel</vt:lpstr>
      <vt:lpstr>Arial</vt:lpstr>
      <vt:lpstr>Arial Rounded</vt:lpstr>
      <vt:lpstr>Arial-Rounded</vt:lpstr>
      <vt:lpstr>Bellota Text</vt:lpstr>
      <vt:lpstr>Calibri</vt:lpstr>
      <vt:lpstr>Comic Sans MS</vt:lpstr>
      <vt:lpstr>Courier New</vt:lpstr>
      <vt:lpstr>Didact Gothic</vt:lpstr>
      <vt:lpstr>inpin heiti</vt:lpstr>
      <vt:lpstr>Odibee Sans</vt:lpstr>
      <vt:lpstr>Roboto Condensed</vt:lpstr>
      <vt:lpstr>Times New Roman</vt:lpstr>
      <vt:lpstr>UTM Avo</vt:lpstr>
      <vt:lpstr>等线</vt:lpstr>
      <vt:lpstr>Office 主题​​</vt:lpstr>
      <vt:lpstr>1_Office 主题​​</vt:lpstr>
      <vt:lpstr>End of the School Year by Slidesgo</vt:lpstr>
      <vt:lpstr>Office Theme</vt:lpstr>
      <vt:lpstr>1_Office Theme</vt:lpstr>
      <vt:lpstr>第一PPT，www.1ppt.com</vt:lpstr>
      <vt:lpstr>2_Office Theme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thành tiếng</vt:lpstr>
      <vt:lpstr>PowerPoint Presentation</vt:lpstr>
      <vt:lpstr>PowerPoint Presentation</vt:lpstr>
      <vt:lpstr>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59</cp:revision>
  <dcterms:created xsi:type="dcterms:W3CDTF">2019-06-13T13:22:00Z</dcterms:created>
  <dcterms:modified xsi:type="dcterms:W3CDTF">2022-03-10T03:44:36Z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  <property fmtid="{D5CDD505-2E9C-101B-9397-08002B2CF9AE}" pid="4" name="ContentTypeId">
    <vt:lpwstr>0x010100D136222746B9DD4E9009FC74C2167E69</vt:lpwstr>
  </property>
</Properties>
</file>