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unknown"/>
  <Default Extension="mp4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8.xml" ContentType="application/vnd.openxmlformats-officedocument.presentationml.slideMaster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Override10.xml" ContentType="application/vnd.openxmlformats-officedocument.themeOverride+xml"/>
  <Override PartName="/ppt/theme/themeOverride9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10.xml" ContentType="application/vnd.openxmlformats-officedocument.theme+xml"/>
  <Override PartName="/ppt/theme/themeOverride11.xml" ContentType="application/vnd.openxmlformats-officedocument.themeOverride+xml"/>
  <Override PartName="/ppt/theme/themeOverride3.xml" ContentType="application/vnd.openxmlformats-officedocument.themeOverride+xml"/>
  <Override PartName="/ppt/theme/themeOverride6.xml" ContentType="application/vnd.openxmlformats-officedocument.themeOverride+xml"/>
  <Override PartName="/ppt/theme/themeOverride1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2.xml" ContentType="application/vnd.openxmlformats-officedocument.themeOverr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722" r:id="rId5"/>
    <p:sldMasterId id="2147483732" r:id="rId6"/>
    <p:sldMasterId id="2147483746" r:id="rId7"/>
    <p:sldMasterId id="2147483754" r:id="rId8"/>
    <p:sldMasterId id="2147483768" r:id="rId9"/>
    <p:sldMasterId id="2147483782" r:id="rId10"/>
    <p:sldMasterId id="2147483796" r:id="rId11"/>
  </p:sldMasterIdLst>
  <p:notesMasterIdLst>
    <p:notesMasterId r:id="rId57"/>
  </p:notesMasterIdLst>
  <p:sldIdLst>
    <p:sldId id="268" r:id="rId12"/>
    <p:sldId id="258" r:id="rId13"/>
    <p:sldId id="1142" r:id="rId14"/>
    <p:sldId id="262" r:id="rId15"/>
    <p:sldId id="263" r:id="rId16"/>
    <p:sldId id="264" r:id="rId17"/>
    <p:sldId id="265" r:id="rId18"/>
    <p:sldId id="266" r:id="rId19"/>
    <p:sldId id="267" r:id="rId20"/>
    <p:sldId id="256" r:id="rId21"/>
    <p:sldId id="259" r:id="rId22"/>
    <p:sldId id="257" r:id="rId23"/>
    <p:sldId id="1123" r:id="rId24"/>
    <p:sldId id="2007577128" r:id="rId25"/>
    <p:sldId id="2007577127" r:id="rId26"/>
    <p:sldId id="1143" r:id="rId27"/>
    <p:sldId id="2007577129" r:id="rId28"/>
    <p:sldId id="2007577130" r:id="rId29"/>
    <p:sldId id="2007577131" r:id="rId30"/>
    <p:sldId id="2007577132" r:id="rId31"/>
    <p:sldId id="2007577133" r:id="rId32"/>
    <p:sldId id="2007577134" r:id="rId33"/>
    <p:sldId id="2007577135" r:id="rId34"/>
    <p:sldId id="2007577136" r:id="rId35"/>
    <p:sldId id="1144" r:id="rId36"/>
    <p:sldId id="2007577139" r:id="rId37"/>
    <p:sldId id="2007577140" r:id="rId38"/>
    <p:sldId id="2007577141" r:id="rId39"/>
    <p:sldId id="2007577142" r:id="rId40"/>
    <p:sldId id="2007577143" r:id="rId41"/>
    <p:sldId id="2007577125" r:id="rId42"/>
    <p:sldId id="1138" r:id="rId43"/>
    <p:sldId id="260" r:id="rId44"/>
    <p:sldId id="1125" r:id="rId45"/>
    <p:sldId id="1126" r:id="rId46"/>
    <p:sldId id="1140" r:id="rId47"/>
    <p:sldId id="2007577145" r:id="rId48"/>
    <p:sldId id="2007577144" r:id="rId49"/>
    <p:sldId id="2007577146" r:id="rId50"/>
    <p:sldId id="2007577126" r:id="rId51"/>
    <p:sldId id="2007577147" r:id="rId52"/>
    <p:sldId id="2007577148" r:id="rId53"/>
    <p:sldId id="2007577149" r:id="rId54"/>
    <p:sldId id="2007577150" r:id="rId55"/>
    <p:sldId id="261" r:id="rId56"/>
  </p:sldIdLst>
  <p:sldSz cx="12192000" cy="6858000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E5"/>
    <a:srgbClr val="FF0066"/>
    <a:srgbClr val="FF0045"/>
    <a:srgbClr val="FFE669"/>
    <a:srgbClr val="F22849"/>
    <a:srgbClr val="FFB83B"/>
    <a:srgbClr val="FFFF99"/>
    <a:srgbClr val="FF6600"/>
    <a:srgbClr val="FDF3ED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584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1.xm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5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9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198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386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436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776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5095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306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256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2806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7513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71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/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lnSpc>
                <a:spcPct val="115000"/>
              </a:lnSpc>
              <a:spcBef>
                <a:spcPts val="400"/>
              </a:spcBef>
            </a:pPr>
            <a:endParaRPr sz="1333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558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9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7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2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050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384931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340319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4634070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0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3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3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9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637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4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5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8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7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microsoft.com/office/2007/relationships/hdphoto" Target="../media/hdphoto6.wdp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20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31" Type="http://schemas.openxmlformats.org/officeDocument/2006/relationships/image" Target="../media/image30.png"/><Relationship Id="rId4" Type="http://schemas.openxmlformats.org/officeDocument/2006/relationships/image" Target="../media/image19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6.png"/><Relationship Id="rId27" Type="http://schemas.openxmlformats.org/officeDocument/2006/relationships/image" Target="../media/image28.png"/><Relationship Id="rId30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media2.mp3"/><Relationship Id="rId7" Type="http://schemas.openxmlformats.org/officeDocument/2006/relationships/image" Target="../media/image66.png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5.wdp"/><Relationship Id="rId18" Type="http://schemas.openxmlformats.org/officeDocument/2006/relationships/image" Target="../media/image39.png"/><Relationship Id="rId3" Type="http://schemas.openxmlformats.org/officeDocument/2006/relationships/slide" Target="slide10.xml"/><Relationship Id="rId21" Type="http://schemas.openxmlformats.org/officeDocument/2006/relationships/image" Target="../media/image40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slide" Target="slide7.xml"/><Relationship Id="rId25" Type="http://schemas.microsoft.com/office/2007/relationships/hdphoto" Target="../media/hdphoto19.wdp"/><Relationship Id="rId2" Type="http://schemas.openxmlformats.org/officeDocument/2006/relationships/image" Target="../media/image19.jpg"/><Relationship Id="rId16" Type="http://schemas.microsoft.com/office/2007/relationships/hdphoto" Target="../media/hdphoto16.wdp"/><Relationship Id="rId20" Type="http://schemas.openxmlformats.org/officeDocument/2006/relationships/slide" Target="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24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23" Type="http://schemas.openxmlformats.org/officeDocument/2006/relationships/slide" Target="slide6.xml"/><Relationship Id="rId10" Type="http://schemas.microsoft.com/office/2007/relationships/hdphoto" Target="../media/hdphoto14.wdp"/><Relationship Id="rId19" Type="http://schemas.microsoft.com/office/2007/relationships/hdphoto" Target="../media/hdphoto17.wdp"/><Relationship Id="rId4" Type="http://schemas.openxmlformats.org/officeDocument/2006/relationships/image" Target="../media/image20.png"/><Relationship Id="rId9" Type="http://schemas.openxmlformats.org/officeDocument/2006/relationships/image" Target="../media/image36.png"/><Relationship Id="rId14" Type="http://schemas.openxmlformats.org/officeDocument/2006/relationships/slide" Target="slide4.xml"/><Relationship Id="rId22" Type="http://schemas.microsoft.com/office/2007/relationships/hdphoto" Target="../media/hdphoto18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jpeg"/><Relationship Id="rId4" Type="http://schemas.openxmlformats.org/officeDocument/2006/relationships/image" Target="../media/image77.sv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11" Type="http://schemas.microsoft.com/office/2007/relationships/hdphoto" Target="../media/hdphoto20.wdp"/><Relationship Id="rId5" Type="http://schemas.openxmlformats.org/officeDocument/2006/relationships/image" Target="../media/image42.png"/><Relationship Id="rId1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9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8.png"/><Relationship Id="rId11" Type="http://schemas.openxmlformats.org/officeDocument/2006/relationships/image" Target="../media/image100.png"/><Relationship Id="rId5" Type="http://schemas.openxmlformats.org/officeDocument/2006/relationships/image" Target="../media/image3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microsoft.com/office/2007/relationships/hdphoto" Target="../media/hdphoto21.wdp"/><Relationship Id="rId5" Type="http://schemas.openxmlformats.org/officeDocument/2006/relationships/image" Target="../media/image44.png"/><Relationship Id="rId15" Type="http://schemas.microsoft.com/office/2007/relationships/hdphoto" Target="../media/hdphoto23.wdp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43.png"/><Relationship Id="rId10" Type="http://schemas.microsoft.com/office/2007/relationships/hdphoto" Target="../media/hdphoto21.wdp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microsoft.com/office/2007/relationships/hdphoto" Target="../media/hdphoto21.wdp"/><Relationship Id="rId5" Type="http://schemas.openxmlformats.org/officeDocument/2006/relationships/image" Target="../media/image44.png"/><Relationship Id="rId15" Type="http://schemas.microsoft.com/office/2007/relationships/hdphoto" Target="../media/hdphoto23.wdp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42.png"/><Relationship Id="rId10" Type="http://schemas.microsoft.com/office/2007/relationships/hdphoto" Target="../media/hdphoto25.wdp"/><Relationship Id="rId4" Type="http://schemas.openxmlformats.org/officeDocument/2006/relationships/image" Target="../media/image44.png"/><Relationship Id="rId9" Type="http://schemas.openxmlformats.org/officeDocument/2006/relationships/image" Target="../media/image50.png"/><Relationship Id="rId14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xmlns="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xmlns="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7042346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058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xmlns="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430" y="5470827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189" y="4620372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21" name="TextBox 28"/>
          <p:cNvSpPr txBox="1"/>
          <p:nvPr/>
        </p:nvSpPr>
        <p:spPr>
          <a:xfrm>
            <a:off x="405333" y="1806525"/>
            <a:ext cx="4009649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ngấn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nắng</a:t>
            </a:r>
            <a:endParaRPr lang="zh-CN" altLang="en-US" sz="4000" b="1" kern="0" dirty="0">
              <a:solidFill>
                <a:prstClr val="black"/>
              </a:solidFill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072974" y="1060315"/>
            <a:ext cx="2771995" cy="3396492"/>
          </a:xfrm>
          <a:prstGeom prst="rect">
            <a:avLst/>
          </a:prstGeom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19884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338117" y="225409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  <p:sp>
        <p:nvSpPr>
          <p:cNvPr id="27" name="TextBox 28">
            <a:extLst>
              <a:ext uri="{FF2B5EF4-FFF2-40B4-BE49-F238E27FC236}">
                <a16:creationId xmlns:a16="http://schemas.microsoft.com/office/drawing/2014/main" xmlns="" id="{4A0AB03B-A183-4551-94E5-C1FDADDA341C}"/>
              </a:ext>
            </a:extLst>
          </p:cNvPr>
          <p:cNvSpPr txBox="1"/>
          <p:nvPr/>
        </p:nvSpPr>
        <p:spPr>
          <a:xfrm>
            <a:off x="8316934" y="2090312"/>
            <a:ext cx="3044972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b="1" kern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c</a:t>
            </a:r>
            <a:r>
              <a:rPr lang="en-US" altLang="zh-CN" sz="4000" b="1" kern="0" smtClean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ởi mở</a:t>
            </a:r>
            <a:endParaRPr lang="zh-CN" altLang="en-US" sz="4000" b="1" kern="0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xmlns="" id="{395420D0-0490-4ECF-8AAE-65E1D37CD3C7}"/>
              </a:ext>
            </a:extLst>
          </p:cNvPr>
          <p:cNvSpPr txBox="1"/>
          <p:nvPr/>
        </p:nvSpPr>
        <p:spPr>
          <a:xfrm>
            <a:off x="72189" y="1806525"/>
            <a:ext cx="5278024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b="1" kern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c</a:t>
            </a:r>
            <a:r>
              <a:rPr lang="en-US" altLang="zh-CN" sz="4000" b="1" kern="0" smtClean="0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</a:rPr>
              <a:t>hân thành</a:t>
            </a:r>
            <a:endParaRPr lang="zh-CN" altLang="en-US" sz="4000" b="1" kern="0" dirty="0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4403234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thà.</a:t>
            </a: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</a:t>
            </a:r>
            <a:r>
              <a:rPr lang="vi-VN" sz="4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 </a:t>
            </a:r>
            <a:r>
              <a:rPr lang="vi-VN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nhiên, </a:t>
            </a:r>
            <a:r>
              <a:rPr lang="vi-VN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gũi trong </a:t>
            </a:r>
            <a:r>
              <a:rPr lang="vi-VN" sz="4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 </a:t>
            </a:r>
            <a:r>
              <a:rPr lang="vi-VN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</a:t>
            </a:r>
            <a:r>
              <a:rPr lang="en-US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p, d</a:t>
            </a:r>
            <a:r>
              <a:rPr lang="vi-VN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 </a:t>
            </a:r>
            <a:r>
              <a:rPr lang="vi-VN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 để cho người khác hiểu biết tâm tình </a:t>
            </a:r>
            <a:r>
              <a:rPr lang="vi-VN" sz="4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</a:t>
            </a:r>
            <a:r>
              <a:rPr lang="vi-VN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06361" y="25414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53" y="8026"/>
            <a:ext cx="939841" cy="581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55" y="6089514"/>
            <a:ext cx="1082593" cy="64808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245755" y="-265459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4635511"/>
            <a:ext cx="1312097" cy="15550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2747633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2750510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6975026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004648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684967" y="8026"/>
            <a:ext cx="4208046" cy="902331"/>
          </a:xfrm>
          <a:prstGeom prst="cloud">
            <a:avLst/>
          </a:prstGeom>
          <a:solidFill>
            <a:srgbClr val="FBE5E5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BC7B2F0-935F-4944-ADF2-FE7305B74F8C}"/>
              </a:ext>
            </a:extLst>
          </p:cNvPr>
          <p:cNvCxnSpPr/>
          <p:nvPr/>
        </p:nvCxnSpPr>
        <p:spPr>
          <a:xfrm flipH="1">
            <a:off x="6044281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25722C1-33A2-4A18-8DFE-875D442D34AE}"/>
              </a:ext>
            </a:extLst>
          </p:cNvPr>
          <p:cNvCxnSpPr/>
          <p:nvPr/>
        </p:nvCxnSpPr>
        <p:spPr>
          <a:xfrm flipH="1">
            <a:off x="6323557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F28FEBF-1F88-4D25-AA44-725A9E567835}"/>
              </a:ext>
            </a:extLst>
          </p:cNvPr>
          <p:cNvCxnSpPr/>
          <p:nvPr/>
        </p:nvCxnSpPr>
        <p:spPr>
          <a:xfrm flipH="1">
            <a:off x="6015353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C6B3F40-D11F-47F5-99B4-971B4939484E}"/>
              </a:ext>
            </a:extLst>
          </p:cNvPr>
          <p:cNvCxnSpPr/>
          <p:nvPr/>
        </p:nvCxnSpPr>
        <p:spPr>
          <a:xfrm flipH="1">
            <a:off x="6256273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201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bớt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058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058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058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6455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en-US" sz="3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7" y="4890953"/>
            <a:ext cx="1096568" cy="12996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058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6455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</p:spTree>
    <p:extLst>
      <p:ext uri="{BB962C8B-B14F-4D97-AF65-F5344CB8AC3E}">
        <p14:creationId xmlns:p14="http://schemas.microsoft.com/office/powerpoint/2010/main" val="14849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3475573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xmlns="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6615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3475573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5477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3475573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82027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3475573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6455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3475573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xmlns="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4426085"/>
            <a:ext cx="1488800" cy="17645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CA3C46A4-841D-4FD6-842C-783CEC7C1AA7}"/>
              </a:ext>
            </a:extLst>
          </p:cNvPr>
          <p:cNvSpPr/>
          <p:nvPr/>
        </p:nvSpPr>
        <p:spPr>
          <a:xfrm>
            <a:off x="755958" y="149682"/>
            <a:ext cx="4809289" cy="813463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 tiếp đoạn</a:t>
            </a:r>
            <a:endParaRPr lang="en-US" sz="28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xmlns="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400" b="1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xmlns="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xmlns="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xmlns="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xmlns="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xmlns="" id="{6DE509DC-FCEC-4066-B2E2-D884567B6CB7}"/>
              </a:ext>
            </a:extLst>
          </p:cNvPr>
          <p:cNvSpPr/>
          <p:nvPr/>
        </p:nvSpPr>
        <p:spPr>
          <a:xfrm flipV="1">
            <a:off x="5607979" y="3572319"/>
            <a:ext cx="47081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xmlns="" id="{F2AA6847-0AC0-4E28-92C4-264A3360AF2B}"/>
              </a:ext>
            </a:extLst>
          </p:cNvPr>
          <p:cNvSpPr/>
          <p:nvPr/>
        </p:nvSpPr>
        <p:spPr>
          <a:xfrm flipV="1">
            <a:off x="5359940" y="5249610"/>
            <a:ext cx="514824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xmlns="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xmlns="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xmlns="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xmlns="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8" name="Flowchart: Punched Tape 47">
            <a:extLst>
              <a:ext uri="{FF2B5EF4-FFF2-40B4-BE49-F238E27FC236}">
                <a16:creationId xmlns:a16="http://schemas.microsoft.com/office/drawing/2014/main" xmlns="" id="{B4A723BB-64FF-49A5-9AD1-0A23D9B7E1B9}"/>
              </a:ext>
            </a:extLst>
          </p:cNvPr>
          <p:cNvSpPr/>
          <p:nvPr/>
        </p:nvSpPr>
        <p:spPr>
          <a:xfrm rot="5400000">
            <a:off x="7092084" y="4183150"/>
            <a:ext cx="1174464" cy="68790"/>
          </a:xfrm>
          <a:prstGeom prst="flowChartPunchedTap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owchart: Punched Tape 48">
            <a:extLst>
              <a:ext uri="{FF2B5EF4-FFF2-40B4-BE49-F238E27FC236}">
                <a16:creationId xmlns:a16="http://schemas.microsoft.com/office/drawing/2014/main" xmlns="" id="{B4A723BB-64FF-49A5-9AD1-0A23D9B7E1B9}"/>
              </a:ext>
            </a:extLst>
          </p:cNvPr>
          <p:cNvSpPr/>
          <p:nvPr/>
        </p:nvSpPr>
        <p:spPr>
          <a:xfrm rot="5400000">
            <a:off x="4986352" y="4178891"/>
            <a:ext cx="1174464" cy="68790"/>
          </a:xfrm>
          <a:prstGeom prst="flowChartPunchedTap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owchart: Punched Tape 49">
            <a:extLst>
              <a:ext uri="{FF2B5EF4-FFF2-40B4-BE49-F238E27FC236}">
                <a16:creationId xmlns:a16="http://schemas.microsoft.com/office/drawing/2014/main" xmlns="" id="{B4A723BB-64FF-49A5-9AD1-0A23D9B7E1B9}"/>
              </a:ext>
            </a:extLst>
          </p:cNvPr>
          <p:cNvSpPr/>
          <p:nvPr/>
        </p:nvSpPr>
        <p:spPr>
          <a:xfrm rot="5400000">
            <a:off x="9186376" y="4183150"/>
            <a:ext cx="1174464" cy="68790"/>
          </a:xfrm>
          <a:prstGeom prst="flowChartPunchedTap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lowchart: Punched Tape 50">
            <a:extLst>
              <a:ext uri="{FF2B5EF4-FFF2-40B4-BE49-F238E27FC236}">
                <a16:creationId xmlns:a16="http://schemas.microsoft.com/office/drawing/2014/main" xmlns="" id="{B4A723BB-64FF-49A5-9AD1-0A23D9B7E1B9}"/>
              </a:ext>
            </a:extLst>
          </p:cNvPr>
          <p:cNvSpPr/>
          <p:nvPr/>
        </p:nvSpPr>
        <p:spPr>
          <a:xfrm rot="5400000">
            <a:off x="2801805" y="4273602"/>
            <a:ext cx="1174464" cy="68790"/>
          </a:xfrm>
          <a:prstGeom prst="flowChartPunchedTap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xmlns="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xmlns="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xmlns="" id="{E89EA8AF-A704-46A6-B18C-E6697548658F}"/>
              </a:ext>
            </a:extLst>
          </p:cNvPr>
          <p:cNvSpPr/>
          <p:nvPr/>
        </p:nvSpPr>
        <p:spPr>
          <a:xfrm>
            <a:off x="2561493" y="3428828"/>
            <a:ext cx="6826885" cy="1281691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6" y="498387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6" y="498387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rgbClr val="5B9BD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grpSp>
        <p:nvGrpSpPr>
          <p:cNvPr id="18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775761" y="1641715"/>
            <a:ext cx="1816314" cy="346921"/>
            <a:chOff x="1777900" y="2356875"/>
            <a:chExt cx="5003236" cy="814081"/>
          </a:xfrm>
        </p:grpSpPr>
        <p:sp>
          <p:nvSpPr>
            <p:cNvPr id="19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845765" y="3090851"/>
            <a:ext cx="2286557" cy="346921"/>
            <a:chOff x="1777900" y="2356875"/>
            <a:chExt cx="5003236" cy="814081"/>
          </a:xfrm>
        </p:grpSpPr>
        <p:sp>
          <p:nvSpPr>
            <p:cNvPr id="64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415392" y="4459492"/>
            <a:ext cx="2716930" cy="346921"/>
            <a:chOff x="1777900" y="2356875"/>
            <a:chExt cx="5003236" cy="814081"/>
          </a:xfrm>
        </p:grpSpPr>
        <p:sp>
          <p:nvSpPr>
            <p:cNvPr id="102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305120" y="5470247"/>
            <a:ext cx="2086794" cy="346921"/>
            <a:chOff x="1777900" y="2356875"/>
            <a:chExt cx="5003236" cy="814081"/>
          </a:xfrm>
        </p:grpSpPr>
        <p:sp>
          <p:nvSpPr>
            <p:cNvPr id="140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6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6" y="498387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rgbClr val="5B9BD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grpSp>
        <p:nvGrpSpPr>
          <p:cNvPr id="18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775761" y="1641715"/>
            <a:ext cx="1816314" cy="346921"/>
            <a:chOff x="1777900" y="2356875"/>
            <a:chExt cx="5003236" cy="814081"/>
          </a:xfrm>
        </p:grpSpPr>
        <p:sp>
          <p:nvSpPr>
            <p:cNvPr id="19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845765" y="3090851"/>
            <a:ext cx="2286557" cy="346921"/>
            <a:chOff x="1777900" y="2356875"/>
            <a:chExt cx="5003236" cy="814081"/>
          </a:xfrm>
        </p:grpSpPr>
        <p:sp>
          <p:nvSpPr>
            <p:cNvPr id="64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415392" y="4488676"/>
            <a:ext cx="2716930" cy="346921"/>
            <a:chOff x="1777900" y="2356875"/>
            <a:chExt cx="5003236" cy="814081"/>
          </a:xfrm>
        </p:grpSpPr>
        <p:sp>
          <p:nvSpPr>
            <p:cNvPr id="102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305120" y="5470247"/>
            <a:ext cx="2086794" cy="346921"/>
            <a:chOff x="1777900" y="2356875"/>
            <a:chExt cx="5003236" cy="814081"/>
          </a:xfrm>
        </p:grpSpPr>
        <p:sp>
          <p:nvSpPr>
            <p:cNvPr id="140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5238241" y="2584089"/>
            <a:ext cx="1816314" cy="346921"/>
            <a:chOff x="1777900" y="2242735"/>
            <a:chExt cx="5003236" cy="814081"/>
          </a:xfrm>
        </p:grpSpPr>
        <p:sp>
          <p:nvSpPr>
            <p:cNvPr id="178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24273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10800000">
            <a:off x="6298426" y="3963526"/>
            <a:ext cx="1816314" cy="346921"/>
            <a:chOff x="1777900" y="2356875"/>
            <a:chExt cx="5003236" cy="814081"/>
          </a:xfrm>
        </p:grpSpPr>
        <p:sp>
          <p:nvSpPr>
            <p:cNvPr id="216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8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6" y="498387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rgbClr val="5B9BD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</p:spTree>
    <p:extLst>
      <p:ext uri="{BB962C8B-B14F-4D97-AF65-F5344CB8AC3E}">
        <p14:creationId xmlns:p14="http://schemas.microsoft.com/office/powerpoint/2010/main" val="13064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397CBB-5910-4F4F-BF15-F5F2608E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04" y="2899910"/>
            <a:ext cx="5751068" cy="376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CDE87D-CBEC-4DDC-AA91-090777003796}"/>
              </a:ext>
            </a:extLst>
          </p:cNvPr>
          <p:cNvSpPr txBox="1"/>
          <p:nvPr/>
        </p:nvSpPr>
        <p:spPr>
          <a:xfrm>
            <a:off x="894945" y="1666486"/>
            <a:ext cx="9708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Chim Vành Khuyên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096" y="94101"/>
            <a:ext cx="11547104" cy="6495099"/>
          </a:xfrm>
        </p:spPr>
      </p:pic>
    </p:spTree>
    <p:extLst>
      <p:ext uri="{BB962C8B-B14F-4D97-AF65-F5344CB8AC3E}">
        <p14:creationId xmlns:p14="http://schemas.microsoft.com/office/powerpoint/2010/main" val="41848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=""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=""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=""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=""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=""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=""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=""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=""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=""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=""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=""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=""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=""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=""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=""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=""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=""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=""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=""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=""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=""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=""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=""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=""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=""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=""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=""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=""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=""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=""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=""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=""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=""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=""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=""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=""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=""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=""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=""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=""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=""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=""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=""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=""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=""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=""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=""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=""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=""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=""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=""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=""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=""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=""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=""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=""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=""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=""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=""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=""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=""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=""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=""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=""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=""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=""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=""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=""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=""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=""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=""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=""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=""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=""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=""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=""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=""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34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6" y="148026"/>
            <a:ext cx="11599774" cy="5328646"/>
          </a:xfrm>
        </p:spPr>
      </p:pic>
    </p:spTree>
    <p:extLst>
      <p:ext uri="{BB962C8B-B14F-4D97-AF65-F5344CB8AC3E}">
        <p14:creationId xmlns:p14="http://schemas.microsoft.com/office/powerpoint/2010/main" val="12229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698313"/>
            <a:ext cx="12321109" cy="4486529"/>
          </a:xfrm>
        </p:spPr>
      </p:pic>
    </p:spTree>
    <p:extLst>
      <p:ext uri="{BB962C8B-B14F-4D97-AF65-F5344CB8AC3E}">
        <p14:creationId xmlns:p14="http://schemas.microsoft.com/office/powerpoint/2010/main" val="4820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323092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23599" y="491111"/>
            <a:ext cx="5391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en-US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phù hợp để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nón,..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 </a:t>
            </a:r>
            <a:r>
              <a:rPr lang="en-US" sz="3600" b="1" noProof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33789" y="4803287"/>
            <a:ext cx="425012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hỏi lễ phép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7029039" y="4041440"/>
            <a:ext cx="427662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61" y="409457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83" y="4909378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</a:t>
            </a:r>
            <a:r>
              <a:rPr lang="en-US" sz="36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học về, gặp ông bà bố mẹ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338D3BD-C6A1-4B32-A8FC-2D70C9243D06}"/>
</file>

<file path=customXml/itemProps2.xml><?xml version="1.0" encoding="utf-8"?>
<ds:datastoreItem xmlns:ds="http://schemas.openxmlformats.org/officeDocument/2006/customXml" ds:itemID="{5CD2CF49-81BD-4EBD-AAC8-286FD432A803}"/>
</file>

<file path=customXml/itemProps3.xml><?xml version="1.0" encoding="utf-8"?>
<ds:datastoreItem xmlns:ds="http://schemas.openxmlformats.org/officeDocument/2006/customXml" ds:itemID="{243EB676-B458-43DE-8144-B0459A6633E8}"/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1505</Words>
  <Application>Microsoft Office PowerPoint</Application>
  <PresentationFormat>Custom</PresentationFormat>
  <Paragraphs>374</Paragraphs>
  <Slides>45</Slides>
  <Notes>29</Notes>
  <HiddenSlides>0</HiddenSlides>
  <MMClips>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Office 主题</vt:lpstr>
      <vt:lpstr>Office 主题​​</vt:lpstr>
      <vt:lpstr>2_Office Theme</vt:lpstr>
      <vt:lpstr>Office Theme</vt:lpstr>
      <vt:lpstr>1_Office 主题</vt:lpstr>
      <vt:lpstr>2_Office 主题</vt:lpstr>
      <vt:lpstr>4_Office Theme</vt:lpstr>
      <vt:lpstr>3_Office 主题</vt:lpstr>
      <vt:lpstr>4_Office 主题</vt:lpstr>
      <vt:lpstr>5_Office 主题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Windows User</cp:lastModifiedBy>
  <cp:revision>104</cp:revision>
  <dcterms:modified xsi:type="dcterms:W3CDTF">2022-03-05T08:35:48Z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