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79" r:id="rId5"/>
    <p:sldId id="277" r:id="rId6"/>
    <p:sldId id="263" r:id="rId7"/>
    <p:sldId id="278" r:id="rId8"/>
    <p:sldId id="271"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43" y="3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22AD0-65E7-4699-8EE8-D525822DAF8E}" type="datetimeFigureOut">
              <a:rPr lang="en-US" smtClean="0"/>
              <a:t>3/5/2022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1E786-664F-4C61-8153-CF04339F61DB}" type="slidenum">
              <a:rPr lang="en-US" smtClean="0"/>
              <a:t>‹#›</a:t>
            </a:fld>
            <a:endParaRPr lang="en-US"/>
          </a:p>
        </p:txBody>
      </p:sp>
    </p:spTree>
    <p:extLst>
      <p:ext uri="{BB962C8B-B14F-4D97-AF65-F5344CB8AC3E}">
        <p14:creationId xmlns:p14="http://schemas.microsoft.com/office/powerpoint/2010/main" val="3668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6148C1-C31C-4A2D-97EE-45B89E6B99F4}" type="slidenum">
              <a:rPr lang="vi-VN" smtClean="0"/>
              <a:t>9</a:t>
            </a:fld>
            <a:endParaRPr lang="vi-VN"/>
          </a:p>
        </p:txBody>
      </p:sp>
    </p:spTree>
    <p:extLst>
      <p:ext uri="{BB962C8B-B14F-4D97-AF65-F5344CB8AC3E}">
        <p14:creationId xmlns:p14="http://schemas.microsoft.com/office/powerpoint/2010/main" val="203109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1DF7A7-B501-457B-92D3-0E3E50BEA2ED}"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14174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DF7A7-B501-457B-92D3-0E3E50BEA2ED}"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405939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DF7A7-B501-457B-92D3-0E3E50BEA2ED}"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1023709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ACD868"/>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408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358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endParaRPr sz="2400">
              <a:solidFill>
                <a:srgbClr val="434343"/>
              </a:solidFill>
            </a:endParaRPr>
          </a:p>
        </p:txBody>
      </p:sp>
      <p:sp>
        <p:nvSpPr>
          <p:cNvPr id="291" name="Google Shape;291;p1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endParaRPr sz="2400">
              <a:solidFill>
                <a:srgbClr val="434343"/>
              </a:solidFill>
            </a:endParaRPr>
          </a:p>
        </p:txBody>
      </p:sp>
      <p:sp>
        <p:nvSpPr>
          <p:cNvPr id="292" name="Google Shape;292;p17"/>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endParaRPr sz="2400">
              <a:solidFill>
                <a:srgbClr val="434343"/>
              </a:solidFill>
            </a:endParaRPr>
          </a:p>
        </p:txBody>
      </p:sp>
      <p:sp>
        <p:nvSpPr>
          <p:cNvPr id="293" name="Google Shape;293;p1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endParaRPr sz="2400">
              <a:solidFill>
                <a:srgbClr val="434343"/>
              </a:solidFill>
            </a:endParaRPr>
          </a:p>
        </p:txBody>
      </p:sp>
      <p:sp>
        <p:nvSpPr>
          <p:cNvPr id="294" name="Google Shape;294;p1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endParaRPr sz="2400">
              <a:solidFill>
                <a:srgbClr val="434343"/>
              </a:solidFill>
            </a:endParaRPr>
          </a:p>
        </p:txBody>
      </p:sp>
    </p:spTree>
    <p:extLst>
      <p:ext uri="{BB962C8B-B14F-4D97-AF65-F5344CB8AC3E}">
        <p14:creationId xmlns:p14="http://schemas.microsoft.com/office/powerpoint/2010/main" val="13945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DF7A7-B501-457B-92D3-0E3E50BEA2ED}"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95132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1DF7A7-B501-457B-92D3-0E3E50BEA2ED}"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8675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1DF7A7-B501-457B-92D3-0E3E50BEA2ED}"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22036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1DF7A7-B501-457B-92D3-0E3E50BEA2ED}"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78501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1DF7A7-B501-457B-92D3-0E3E50BEA2ED}"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350682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DF7A7-B501-457B-92D3-0E3E50BEA2ED}"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283086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DF7A7-B501-457B-92D3-0E3E50BEA2ED}"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213215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DF7A7-B501-457B-92D3-0E3E50BEA2ED}"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BAE1D-0B06-449F-8132-C84F03499F68}" type="slidenum">
              <a:rPr lang="en-US" smtClean="0"/>
              <a:t>‹#›</a:t>
            </a:fld>
            <a:endParaRPr lang="en-US"/>
          </a:p>
        </p:txBody>
      </p:sp>
    </p:spTree>
    <p:extLst>
      <p:ext uri="{BB962C8B-B14F-4D97-AF65-F5344CB8AC3E}">
        <p14:creationId xmlns:p14="http://schemas.microsoft.com/office/powerpoint/2010/main" val="20112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DF7A7-B501-457B-92D3-0E3E50BEA2ED}" type="datetimeFigureOut">
              <a:rPr lang="en-US" smtClean="0"/>
              <a:t>3/5/2022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BAE1D-0B06-449F-8132-C84F03499F68}" type="slidenum">
              <a:rPr lang="en-US" smtClean="0"/>
              <a:t>‹#›</a:t>
            </a:fld>
            <a:endParaRPr lang="en-US"/>
          </a:p>
        </p:txBody>
      </p:sp>
    </p:spTree>
    <p:extLst>
      <p:ext uri="{BB962C8B-B14F-4D97-AF65-F5344CB8AC3E}">
        <p14:creationId xmlns:p14="http://schemas.microsoft.com/office/powerpoint/2010/main" val="378543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0AB5A69-BD9B-4192-904F-7065F7BE6CA6}"/>
              </a:ext>
            </a:extLst>
          </p:cNvPr>
          <p:cNvSpPr txBox="1"/>
          <p:nvPr/>
        </p:nvSpPr>
        <p:spPr>
          <a:xfrm flipH="1">
            <a:off x="3960634" y="2728623"/>
            <a:ext cx="5599707" cy="1015663"/>
          </a:xfrm>
          <a:prstGeom prst="rect">
            <a:avLst/>
          </a:prstGeom>
          <a:noFill/>
        </p:spPr>
        <p:txBody>
          <a:bodyPr wrap="square" rtlCol="0">
            <a:spAutoFit/>
          </a:bodyPr>
          <a:lstStyle/>
          <a:p>
            <a:r>
              <a:rPr lang="en-US" sz="6000" b="1" dirty="0" err="1" smtClean="0">
                <a:latin typeface="UTM Avo" panose="02040603050506020204" pitchFamily="18" charset="0"/>
              </a:rPr>
              <a:t>Ôn</a:t>
            </a:r>
            <a:r>
              <a:rPr lang="en-US" sz="6000" b="1" dirty="0" smtClean="0">
                <a:latin typeface="UTM Avo" panose="02040603050506020204" pitchFamily="18" charset="0"/>
              </a:rPr>
              <a:t> bài </a:t>
            </a:r>
            <a:r>
              <a:rPr lang="en-US" sz="6000" b="1" dirty="0" err="1" smtClean="0">
                <a:latin typeface="UTM Avo" panose="02040603050506020204" pitchFamily="18" charset="0"/>
              </a:rPr>
              <a:t>cũ</a:t>
            </a:r>
            <a:endParaRPr lang="en-US" sz="6000" b="1" dirty="0">
              <a:latin typeface="UTM Avo" panose="02040603050506020204" pitchFamily="18" charset="0"/>
            </a:endParaRPr>
          </a:p>
        </p:txBody>
      </p:sp>
    </p:spTree>
    <p:extLst>
      <p:ext uri="{BB962C8B-B14F-4D97-AF65-F5344CB8AC3E}">
        <p14:creationId xmlns:p14="http://schemas.microsoft.com/office/powerpoint/2010/main" val="865537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a:extLst>
              <a:ext uri="{FF2B5EF4-FFF2-40B4-BE49-F238E27FC236}">
                <a16:creationId xmlns:a16="http://schemas.microsoft.com/office/drawing/2014/main" xmlns="" id="{18328BA5-306A-4F44-B8DD-7830A3C56C7F}"/>
              </a:ext>
            </a:extLst>
          </p:cNvPr>
          <p:cNvSpPr/>
          <p:nvPr/>
        </p:nvSpPr>
        <p:spPr>
          <a:xfrm>
            <a:off x="837011" y="127079"/>
            <a:ext cx="10117128" cy="6730921"/>
          </a:xfrm>
          <a:prstGeom prst="roundRect">
            <a:avLst/>
          </a:prstGeom>
          <a:solidFill>
            <a:schemeClr val="bg1">
              <a:alpha val="67000"/>
            </a:schemeClr>
          </a:solid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lnSpc>
                <a:spcPts val="5300"/>
              </a:lnSpc>
            </a:pPr>
            <a:r>
              <a:rPr lang="en-US" altLang="zh-CN" sz="4000" b="1"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Rửa tay trước khi ăn</a:t>
            </a:r>
          </a:p>
          <a:p>
            <a:pPr algn="just">
              <a:lnSpc>
                <a:spcPts val="5300"/>
              </a:lnSpc>
            </a:pPr>
            <a:r>
              <a:rPr lang="en-US" altLang="zh-CN" sz="3600" dirty="0">
                <a:solidFill>
                  <a:srgbClr val="679C3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dirty="0" smtClean="0">
                <a:solidFill>
                  <a:srgbClr val="008000"/>
                </a:solidFill>
                <a:latin typeface="Times New Roman" panose="02020603050405020304" pitchFamily="18" charset="0"/>
                <a:ea typeface="Arial-Rounded" panose="020B0500000000000000" pitchFamily="34" charset="-93"/>
                <a:cs typeface="Times New Roman" panose="02020603050405020304" pitchFamily="18" charset="0"/>
                <a:sym typeface="+mn-lt"/>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a:t>
            </a:r>
            <a:endParaRPr lang="en-US" altLang="zh-CN" sz="3600" dirty="0">
              <a:solidFill>
                <a:srgbClr val="008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lnSpc>
                <a:spcPts val="5300"/>
              </a:lnSpc>
            </a:pPr>
            <a:r>
              <a:rPr lang="en-US" altLang="zh-CN" sz="36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dirty="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Để phòng bệnh, chúng ta phải rửa tay trước khi ăn. Cần </a:t>
            </a:r>
            <a:r>
              <a:rPr lang="en-US" altLang="zh-CN" sz="3600" dirty="0" err="1"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rửa</a:t>
            </a:r>
            <a:r>
              <a:rPr lang="en-US" altLang="zh-CN" sz="3600" dirty="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dirty="0" err="1"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tay</a:t>
            </a:r>
            <a:r>
              <a:rPr lang="en-US" altLang="zh-CN" sz="3600" dirty="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dirty="0" err="1"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bằng</a:t>
            </a:r>
            <a:r>
              <a:rPr lang="en-US" altLang="zh-CN" sz="3600" dirty="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 xà phòng với nước sạch.</a:t>
            </a:r>
            <a:endParaRPr lang="en-US" altLang="zh-CN" sz="3600" dirty="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3600" dirty="0">
                <a:solidFill>
                  <a:srgbClr val="679C3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endParaRPr lang="zh-CN" altLang="en-US" sz="32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24962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00960" y="2367280"/>
            <a:ext cx="8422640" cy="2326640"/>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1"/>
          <p:cNvSpPr>
            <a:spLocks noGrp="1"/>
          </p:cNvSpPr>
          <p:nvPr>
            <p:ph type="ctrTitle"/>
          </p:nvPr>
        </p:nvSpPr>
        <p:spPr>
          <a:xfrm>
            <a:off x="2509520" y="2858452"/>
            <a:ext cx="8392160" cy="1470025"/>
          </a:xfrm>
        </p:spPr>
        <p:txBody>
          <a:bodyPr>
            <a:normAutofit fontScale="90000"/>
          </a:bodyPr>
          <a:lstStyle/>
          <a:p>
            <a:pPr algn="ctr">
              <a:lnSpc>
                <a:spcPct val="150000"/>
              </a:lnSpc>
            </a:pPr>
            <a:r>
              <a:rPr lang="en-US" altLang="en-US" sz="6000" dirty="0">
                <a:latin typeface="Times New Roman" panose="02020603050405020304" pitchFamily="18" charset="0"/>
                <a:cs typeface="Times New Roman" panose="02020603050405020304" pitchFamily="18" charset="0"/>
              </a:rPr>
              <a:t/>
            </a:r>
            <a:br>
              <a:rPr lang="en-US" altLang="en-US" sz="6000" dirty="0">
                <a:latin typeface="Times New Roman" panose="02020603050405020304" pitchFamily="18" charset="0"/>
                <a:cs typeface="Times New Roman" panose="02020603050405020304" pitchFamily="18" charset="0"/>
              </a:rPr>
            </a:br>
            <a:r>
              <a:rPr lang="en-US" altLang="en-US" sz="4900" b="1" dirty="0" smtClean="0">
                <a:latin typeface="Times New Roman" panose="02020603050405020304" pitchFamily="18" charset="0"/>
                <a:cs typeface="Times New Roman" panose="02020603050405020304" pitchFamily="18" charset="0"/>
              </a:rPr>
              <a:t>Chủ </a:t>
            </a:r>
            <a:r>
              <a:rPr lang="en-US" altLang="en-US" sz="4900" b="1" dirty="0" err="1" smtClean="0">
                <a:latin typeface="Times New Roman" panose="02020603050405020304" pitchFamily="18" charset="0"/>
                <a:cs typeface="Times New Roman" panose="02020603050405020304" pitchFamily="18" charset="0"/>
              </a:rPr>
              <a:t>đề</a:t>
            </a:r>
            <a:r>
              <a:rPr lang="en-US" altLang="en-US" sz="4900" b="1" dirty="0" smtClean="0">
                <a:latin typeface="Times New Roman" panose="02020603050405020304" pitchFamily="18" charset="0"/>
                <a:cs typeface="Times New Roman" panose="02020603050405020304" pitchFamily="18" charset="0"/>
              </a:rPr>
              <a:t> </a:t>
            </a:r>
            <a:r>
              <a:rPr lang="en-US" altLang="en-US" sz="4900" b="1" dirty="0" smtClean="0">
                <a:latin typeface="Times New Roman" panose="02020603050405020304" pitchFamily="18" charset="0"/>
                <a:cs typeface="Times New Roman" panose="02020603050405020304" pitchFamily="18" charset="0"/>
              </a:rPr>
              <a:t>4: </a:t>
            </a:r>
            <a:r>
              <a:rPr lang="en-US" altLang="en-US" sz="4400" b="1" dirty="0" err="1" smtClean="0">
                <a:solidFill>
                  <a:srgbClr val="7030A0"/>
                </a:solidFill>
                <a:latin typeface="Times New Roman" panose="02020603050405020304" pitchFamily="18" charset="0"/>
                <a:cs typeface="Times New Roman" panose="02020603050405020304" pitchFamily="18" charset="0"/>
              </a:rPr>
              <a:t>Điều</a:t>
            </a:r>
            <a:r>
              <a:rPr lang="en-US" altLang="en-US" sz="4400" b="1" dirty="0" smtClean="0">
                <a:solidFill>
                  <a:srgbClr val="7030A0"/>
                </a:solidFill>
                <a:latin typeface="Times New Roman" panose="02020603050405020304" pitchFamily="18" charset="0"/>
                <a:cs typeface="Times New Roman" panose="02020603050405020304" pitchFamily="18" charset="0"/>
              </a:rPr>
              <a:t> </a:t>
            </a:r>
            <a:r>
              <a:rPr lang="en-US" altLang="en-US" sz="4400" b="1" dirty="0" err="1" smtClean="0">
                <a:solidFill>
                  <a:srgbClr val="7030A0"/>
                </a:solidFill>
                <a:latin typeface="Times New Roman" panose="02020603050405020304" pitchFamily="18" charset="0"/>
                <a:cs typeface="Times New Roman" panose="02020603050405020304" pitchFamily="18" charset="0"/>
              </a:rPr>
              <a:t>em</a:t>
            </a:r>
            <a:r>
              <a:rPr lang="en-US" altLang="en-US" sz="4400" b="1" dirty="0" smtClean="0">
                <a:solidFill>
                  <a:srgbClr val="7030A0"/>
                </a:solidFill>
                <a:latin typeface="Times New Roman" panose="02020603050405020304" pitchFamily="18" charset="0"/>
                <a:cs typeface="Times New Roman" panose="02020603050405020304" pitchFamily="18" charset="0"/>
              </a:rPr>
              <a:t> </a:t>
            </a:r>
            <a:r>
              <a:rPr lang="en-US" altLang="en-US" sz="4400" b="1" dirty="0" err="1" smtClean="0">
                <a:solidFill>
                  <a:srgbClr val="7030A0"/>
                </a:solidFill>
                <a:latin typeface="Times New Roman" panose="02020603050405020304" pitchFamily="18" charset="0"/>
                <a:cs typeface="Times New Roman" panose="02020603050405020304" pitchFamily="18" charset="0"/>
              </a:rPr>
              <a:t>cần</a:t>
            </a:r>
            <a:r>
              <a:rPr lang="en-US" altLang="en-US" sz="4400" b="1" dirty="0" smtClean="0">
                <a:solidFill>
                  <a:srgbClr val="7030A0"/>
                </a:solidFill>
                <a:latin typeface="Times New Roman" panose="02020603050405020304" pitchFamily="18" charset="0"/>
                <a:cs typeface="Times New Roman" panose="02020603050405020304" pitchFamily="18" charset="0"/>
              </a:rPr>
              <a:t> </a:t>
            </a:r>
            <a:r>
              <a:rPr lang="en-US" altLang="en-US" sz="4400" b="1" dirty="0" err="1" smtClean="0">
                <a:solidFill>
                  <a:srgbClr val="7030A0"/>
                </a:solidFill>
                <a:latin typeface="Times New Roman" panose="02020603050405020304" pitchFamily="18" charset="0"/>
                <a:cs typeface="Times New Roman" panose="02020603050405020304" pitchFamily="18" charset="0"/>
              </a:rPr>
              <a:t>biết</a:t>
            </a:r>
            <a:r>
              <a:rPr lang="en-US" altLang="en-US" sz="4400" b="1" dirty="0" smtClean="0">
                <a:solidFill>
                  <a:srgbClr val="7030A0"/>
                </a:solidFill>
                <a:latin typeface="Times New Roman" panose="02020603050405020304" pitchFamily="18" charset="0"/>
                <a:cs typeface="Times New Roman" panose="02020603050405020304" pitchFamily="18" charset="0"/>
              </a:rPr>
              <a:t/>
            </a:r>
            <a:br>
              <a:rPr lang="en-US" altLang="en-US" sz="4400" b="1" dirty="0" smtClean="0">
                <a:solidFill>
                  <a:srgbClr val="7030A0"/>
                </a:solidFill>
                <a:latin typeface="Times New Roman" panose="02020603050405020304" pitchFamily="18" charset="0"/>
                <a:cs typeface="Times New Roman" panose="02020603050405020304" pitchFamily="18" charset="0"/>
              </a:rPr>
            </a:br>
            <a:r>
              <a:rPr lang="en-US" altLang="en-US" sz="4400" b="1" dirty="0" err="1" smtClean="0">
                <a:latin typeface="Times New Roman" panose="02020603050405020304" pitchFamily="18" charset="0"/>
                <a:cs typeface="Times New Roman" panose="02020603050405020304" pitchFamily="18" charset="0"/>
              </a:rPr>
              <a:t>Bài</a:t>
            </a:r>
            <a:r>
              <a:rPr lang="en-US" altLang="en-US" sz="4400" b="1" dirty="0" smtClean="0">
                <a:latin typeface="Times New Roman" panose="02020603050405020304" pitchFamily="18" charset="0"/>
                <a:cs typeface="Times New Roman" panose="02020603050405020304" pitchFamily="18" charset="0"/>
              </a:rPr>
              <a:t> </a:t>
            </a:r>
            <a:r>
              <a:rPr lang="en-US" altLang="en-US" sz="4400" b="1" dirty="0">
                <a:latin typeface="Times New Roman" panose="02020603050405020304" pitchFamily="18" charset="0"/>
                <a:cs typeface="Times New Roman" panose="02020603050405020304" pitchFamily="18" charset="0"/>
              </a:rPr>
              <a:t>1</a:t>
            </a:r>
            <a:r>
              <a:rPr lang="en-US" altLang="en-US" sz="4400" dirty="0" smtClean="0">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Rửa</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tay</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trước</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khi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ăn</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tiết</a:t>
            </a:r>
            <a:r>
              <a:rPr lang="en-US" altLang="en-US" sz="4400" b="1" dirty="0" smtClean="0">
                <a:solidFill>
                  <a:srgbClr val="FF0000"/>
                </a:solidFill>
                <a:latin typeface="Times New Roman" panose="02020603050405020304" pitchFamily="18" charset="0"/>
                <a:cs typeface="Times New Roman" panose="02020603050405020304" pitchFamily="18" charset="0"/>
              </a:rPr>
              <a:t> 2)</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16" name="Audio 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10109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5003800" y="379095"/>
            <a:ext cx="3586480" cy="16090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2000" dirty="0" smtClean="0">
                <a:latin typeface="Times New Roman" panose="02020603050405020304" pitchFamily="18" charset="0"/>
                <a:cs typeface="Times New Roman" panose="02020603050405020304" pitchFamily="18" charset="0"/>
              </a:rPr>
              <a:t/>
            </a:r>
            <a:br>
              <a:rPr lang="en-US" altLang="en-US" sz="2000" dirty="0" smtClean="0">
                <a:latin typeface="Times New Roman" panose="02020603050405020304" pitchFamily="18" charset="0"/>
                <a:cs typeface="Times New Roman" panose="02020603050405020304" pitchFamily="18" charset="0"/>
              </a:rPr>
            </a:br>
            <a:r>
              <a:rPr lang="en-US" altLang="en-US" sz="3600" b="1" dirty="0" err="1" smtClean="0">
                <a:latin typeface="Times New Roman" panose="02020603050405020304" pitchFamily="18" charset="0"/>
                <a:cs typeface="Times New Roman" panose="02020603050405020304" pitchFamily="18" charset="0"/>
              </a:rPr>
              <a:t>Môn</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Tiếng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Việt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Up Ribbon 1"/>
          <p:cNvSpPr/>
          <p:nvPr/>
        </p:nvSpPr>
        <p:spPr>
          <a:xfrm>
            <a:off x="3291840" y="1097280"/>
            <a:ext cx="6827520" cy="978535"/>
          </a:xfrm>
          <a:prstGeom prst="ribbon2">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3564605"/>
      </p:ext>
    </p:extLst>
  </p:cSld>
  <p:clrMapOvr>
    <a:masterClrMapping/>
  </p:clrMapOvr>
  <p:transition spd="slow" advTm="29256">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par>
                                <p:cTn id="7" presetID="14"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randombar(horizontal)">
                                      <p:cBhvr>
                                        <p:cTn id="9" dur="2000"/>
                                        <p:tgtEl>
                                          <p:spTgt spid="6"/>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randombar(horizontal)">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6"/>
                </p:tgtEl>
              </p:cMediaNode>
            </p:audio>
          </p:childTnLst>
        </p:cTn>
      </p:par>
    </p:tnLst>
    <p:bldLst>
      <p:bldP spid="205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Chơi</a:t>
            </a:r>
            <a:r>
              <a:rPr lang="en-US" dirty="0" smtClean="0"/>
              <a:t> </a:t>
            </a:r>
            <a:r>
              <a:rPr lang="en-US" dirty="0" err="1" smtClean="0"/>
              <a:t>quizzi</a:t>
            </a:r>
            <a:endParaRPr lang="en-US" dirty="0" smtClean="0"/>
          </a:p>
          <a:p>
            <a:endParaRPr lang="en-US" dirty="0"/>
          </a:p>
          <a:p>
            <a:endParaRPr lang="en-US" dirty="0" smtClean="0"/>
          </a:p>
          <a:p>
            <a:r>
              <a:rPr lang="en-US" dirty="0"/>
              <a:t>https://quizizz.com/admin/quiz/62236ee8eb6c23001e5c8f19</a:t>
            </a:r>
          </a:p>
        </p:txBody>
      </p:sp>
    </p:spTree>
    <p:extLst>
      <p:ext uri="{BB962C8B-B14F-4D97-AF65-F5344CB8AC3E}">
        <p14:creationId xmlns:p14="http://schemas.microsoft.com/office/powerpoint/2010/main" val="2077626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33;p30">
            <a:extLst>
              <a:ext uri="{FF2B5EF4-FFF2-40B4-BE49-F238E27FC236}">
                <a16:creationId xmlns:a16="http://schemas.microsoft.com/office/drawing/2014/main" xmlns="" id="{80400720-AA43-4786-A861-5AC599BB914E}"/>
              </a:ext>
            </a:extLst>
          </p:cNvPr>
          <p:cNvSpPr/>
          <p:nvPr/>
        </p:nvSpPr>
        <p:spPr>
          <a:xfrm>
            <a:off x="2279218" y="299503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rgbClr val="65C1C9"/>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 name="Google Shape;1434;p30">
            <a:extLst>
              <a:ext uri="{FF2B5EF4-FFF2-40B4-BE49-F238E27FC236}">
                <a16:creationId xmlns:a16="http://schemas.microsoft.com/office/drawing/2014/main" xmlns="" id="{0D5094CF-D4F4-4885-8F9F-C5DBD6FCA0E1}"/>
              </a:ext>
            </a:extLst>
          </p:cNvPr>
          <p:cNvSpPr/>
          <p:nvPr/>
        </p:nvSpPr>
        <p:spPr>
          <a:xfrm rot="-8603968">
            <a:off x="2165539" y="5127009"/>
            <a:ext cx="1860903" cy="631040"/>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 name="Google Shape;1435;p30">
            <a:extLst>
              <a:ext uri="{FF2B5EF4-FFF2-40B4-BE49-F238E27FC236}">
                <a16:creationId xmlns:a16="http://schemas.microsoft.com/office/drawing/2014/main" xmlns="" id="{1CFB465D-7081-4423-A23C-D47D1587F177}"/>
              </a:ext>
            </a:extLst>
          </p:cNvPr>
          <p:cNvSpPr txBox="1">
            <a:spLocks/>
          </p:cNvSpPr>
          <p:nvPr/>
        </p:nvSpPr>
        <p:spPr>
          <a:xfrm rot="-182">
            <a:off x="2802801" y="3521183"/>
            <a:ext cx="7546400" cy="119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kern="0" dirty="0">
                <a:solidFill>
                  <a:srgbClr val="FFFBE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LUYỆN VIẾT</a:t>
            </a:r>
          </a:p>
        </p:txBody>
      </p:sp>
      <p:sp>
        <p:nvSpPr>
          <p:cNvPr id="5" name="Google Shape;1448;p30">
            <a:extLst>
              <a:ext uri="{FF2B5EF4-FFF2-40B4-BE49-F238E27FC236}">
                <a16:creationId xmlns:a16="http://schemas.microsoft.com/office/drawing/2014/main" xmlns="" id="{231AB893-DDCF-4C55-A288-9E3AF09AA605}"/>
              </a:ext>
            </a:extLst>
          </p:cNvPr>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nvGrpSpPr>
          <p:cNvPr id="39" name="Google Shape;1482;p30">
            <a:extLst>
              <a:ext uri="{FF2B5EF4-FFF2-40B4-BE49-F238E27FC236}">
                <a16:creationId xmlns:a16="http://schemas.microsoft.com/office/drawing/2014/main" xmlns="" id="{AFE24EEC-10D8-4780-B318-E7F9B325DAE2}"/>
              </a:ext>
            </a:extLst>
          </p:cNvPr>
          <p:cNvGrpSpPr/>
          <p:nvPr/>
        </p:nvGrpSpPr>
        <p:grpSpPr>
          <a:xfrm rot="407631">
            <a:off x="10030079" y="5078114"/>
            <a:ext cx="1651135" cy="1447495"/>
            <a:chOff x="7611038" y="3431425"/>
            <a:chExt cx="1238324" cy="1085597"/>
          </a:xfrm>
        </p:grpSpPr>
        <p:sp>
          <p:nvSpPr>
            <p:cNvPr id="40" name="Google Shape;1483;p30">
              <a:extLst>
                <a:ext uri="{FF2B5EF4-FFF2-40B4-BE49-F238E27FC236}">
                  <a16:creationId xmlns:a16="http://schemas.microsoft.com/office/drawing/2014/main" xmlns="" id="{9C1C9418-213A-4B46-84A7-8EB787700DB7}"/>
                </a:ext>
              </a:extLst>
            </p:cNvPr>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1" name="Google Shape;1484;p30">
              <a:extLst>
                <a:ext uri="{FF2B5EF4-FFF2-40B4-BE49-F238E27FC236}">
                  <a16:creationId xmlns:a16="http://schemas.microsoft.com/office/drawing/2014/main" xmlns="" id="{71E09E9C-CC32-4BCD-8FF5-B0C7F49BD275}"/>
                </a:ext>
              </a:extLst>
            </p:cNvPr>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42" name="Google Shape;1485;p30">
            <a:extLst>
              <a:ext uri="{FF2B5EF4-FFF2-40B4-BE49-F238E27FC236}">
                <a16:creationId xmlns:a16="http://schemas.microsoft.com/office/drawing/2014/main" xmlns="" id="{E5929F47-DD04-4C4A-BC40-0E4F771F09C7}"/>
              </a:ext>
            </a:extLst>
          </p:cNvPr>
          <p:cNvGrpSpPr/>
          <p:nvPr/>
        </p:nvGrpSpPr>
        <p:grpSpPr>
          <a:xfrm rot="-8615533">
            <a:off x="8940503" y="3149759"/>
            <a:ext cx="2696365" cy="438728"/>
            <a:chOff x="1777900" y="2356875"/>
            <a:chExt cx="5003236" cy="814081"/>
          </a:xfrm>
        </p:grpSpPr>
        <p:sp>
          <p:nvSpPr>
            <p:cNvPr id="43" name="Google Shape;1486;p30">
              <a:extLst>
                <a:ext uri="{FF2B5EF4-FFF2-40B4-BE49-F238E27FC236}">
                  <a16:creationId xmlns:a16="http://schemas.microsoft.com/office/drawing/2014/main" xmlns="" id="{DFA44251-0909-44E1-87A9-07968DFAD59F}"/>
                </a:ext>
              </a:extLst>
            </p:cNvPr>
            <p:cNvSpPr/>
            <p:nvPr/>
          </p:nvSpPr>
          <p:spPr>
            <a:xfrm>
              <a:off x="1777900" y="2356875"/>
              <a:ext cx="5003236" cy="814081"/>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dk2"/>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4" name="Google Shape;1487;p30">
              <a:extLst>
                <a:ext uri="{FF2B5EF4-FFF2-40B4-BE49-F238E27FC236}">
                  <a16:creationId xmlns:a16="http://schemas.microsoft.com/office/drawing/2014/main" xmlns="" id="{FDD46084-3065-4E85-8CA5-535AEACA9E19}"/>
                </a:ext>
              </a:extLst>
            </p:cNvPr>
            <p:cNvSpPr/>
            <p:nvPr/>
          </p:nvSpPr>
          <p:spPr>
            <a:xfrm>
              <a:off x="2238992" y="2497306"/>
              <a:ext cx="1159001" cy="540133"/>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5" name="Google Shape;1488;p30">
              <a:extLst>
                <a:ext uri="{FF2B5EF4-FFF2-40B4-BE49-F238E27FC236}">
                  <a16:creationId xmlns:a16="http://schemas.microsoft.com/office/drawing/2014/main" xmlns="" id="{DE9D1ED9-394E-49A6-9D1E-A825E8A67237}"/>
                </a:ext>
              </a:extLst>
            </p:cNvPr>
            <p:cNvSpPr/>
            <p:nvPr/>
          </p:nvSpPr>
          <p:spPr>
            <a:xfrm>
              <a:off x="2315487" y="2497870"/>
              <a:ext cx="1004176" cy="457850"/>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rgbClr val="F958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6" name="Google Shape;1489;p30">
              <a:extLst>
                <a:ext uri="{FF2B5EF4-FFF2-40B4-BE49-F238E27FC236}">
                  <a16:creationId xmlns:a16="http://schemas.microsoft.com/office/drawing/2014/main" xmlns="" id="{5215FBB9-8846-4C61-836D-D6E04D34D0DB}"/>
                </a:ext>
              </a:extLst>
            </p:cNvPr>
            <p:cNvSpPr/>
            <p:nvPr/>
          </p:nvSpPr>
          <p:spPr>
            <a:xfrm>
              <a:off x="3829172" y="2497447"/>
              <a:ext cx="1158859" cy="539992"/>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7" name="Google Shape;1490;p30">
              <a:extLst>
                <a:ext uri="{FF2B5EF4-FFF2-40B4-BE49-F238E27FC236}">
                  <a16:creationId xmlns:a16="http://schemas.microsoft.com/office/drawing/2014/main" xmlns="" id="{EEF569FD-8F07-4878-A5B4-3470D846A214}"/>
                </a:ext>
              </a:extLst>
            </p:cNvPr>
            <p:cNvSpPr/>
            <p:nvPr/>
          </p:nvSpPr>
          <p:spPr>
            <a:xfrm>
              <a:off x="3907503" y="2579588"/>
              <a:ext cx="1004034" cy="457427"/>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8" name="Google Shape;1491;p30">
              <a:extLst>
                <a:ext uri="{FF2B5EF4-FFF2-40B4-BE49-F238E27FC236}">
                  <a16:creationId xmlns:a16="http://schemas.microsoft.com/office/drawing/2014/main" xmlns="" id="{E82F45FB-6572-439A-9A49-C5518F38B45A}"/>
                </a:ext>
              </a:extLst>
            </p:cNvPr>
            <p:cNvSpPr/>
            <p:nvPr/>
          </p:nvSpPr>
          <p:spPr>
            <a:xfrm>
              <a:off x="5418647" y="2497306"/>
              <a:ext cx="1159001" cy="540133"/>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9" name="Google Shape;1492;p30">
              <a:extLst>
                <a:ext uri="{FF2B5EF4-FFF2-40B4-BE49-F238E27FC236}">
                  <a16:creationId xmlns:a16="http://schemas.microsoft.com/office/drawing/2014/main" xmlns="" id="{8889A790-4225-4552-A911-880F6B357AE4}"/>
                </a:ext>
              </a:extLst>
            </p:cNvPr>
            <p:cNvSpPr/>
            <p:nvPr/>
          </p:nvSpPr>
          <p:spPr>
            <a:xfrm>
              <a:off x="5495284" y="2497870"/>
              <a:ext cx="1003893" cy="457850"/>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0" name="Google Shape;1493;p30">
              <a:extLst>
                <a:ext uri="{FF2B5EF4-FFF2-40B4-BE49-F238E27FC236}">
                  <a16:creationId xmlns:a16="http://schemas.microsoft.com/office/drawing/2014/main" xmlns="" id="{CB8DE40C-BFCF-41EE-9C7E-6AB41CEC189E}"/>
                </a:ext>
              </a:extLst>
            </p:cNvPr>
            <p:cNvSpPr/>
            <p:nvPr/>
          </p:nvSpPr>
          <p:spPr>
            <a:xfrm>
              <a:off x="2734238" y="2798491"/>
              <a:ext cx="163575" cy="125471"/>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1" name="Google Shape;1494;p30">
              <a:extLst>
                <a:ext uri="{FF2B5EF4-FFF2-40B4-BE49-F238E27FC236}">
                  <a16:creationId xmlns:a16="http://schemas.microsoft.com/office/drawing/2014/main" xmlns="" id="{FC16D5C4-7906-4088-A932-CE1BDDA743EF}"/>
                </a:ext>
              </a:extLst>
            </p:cNvPr>
            <p:cNvSpPr/>
            <p:nvPr/>
          </p:nvSpPr>
          <p:spPr>
            <a:xfrm>
              <a:off x="2936345" y="2651850"/>
              <a:ext cx="163999" cy="125612"/>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2" name="Google Shape;1495;p30">
              <a:extLst>
                <a:ext uri="{FF2B5EF4-FFF2-40B4-BE49-F238E27FC236}">
                  <a16:creationId xmlns:a16="http://schemas.microsoft.com/office/drawing/2014/main" xmlns="" id="{D31F8B6D-EB0A-46D3-9B74-098190BD4C72}"/>
                </a:ext>
              </a:extLst>
            </p:cNvPr>
            <p:cNvSpPr/>
            <p:nvPr/>
          </p:nvSpPr>
          <p:spPr>
            <a:xfrm>
              <a:off x="2556407" y="2650015"/>
              <a:ext cx="163575" cy="125612"/>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3" name="Google Shape;1496;p30">
              <a:extLst>
                <a:ext uri="{FF2B5EF4-FFF2-40B4-BE49-F238E27FC236}">
                  <a16:creationId xmlns:a16="http://schemas.microsoft.com/office/drawing/2014/main" xmlns="" id="{DBF45D55-2F4A-4320-A9DC-FD14707295B6}"/>
                </a:ext>
              </a:extLst>
            </p:cNvPr>
            <p:cNvSpPr/>
            <p:nvPr/>
          </p:nvSpPr>
          <p:spPr>
            <a:xfrm>
              <a:off x="2386055" y="2522993"/>
              <a:ext cx="163717" cy="126177"/>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4" name="Google Shape;1497;p30">
              <a:extLst>
                <a:ext uri="{FF2B5EF4-FFF2-40B4-BE49-F238E27FC236}">
                  <a16:creationId xmlns:a16="http://schemas.microsoft.com/office/drawing/2014/main" xmlns="" id="{2B3CA47D-B3E6-4077-888A-FA3D7D3D49E3}"/>
                </a:ext>
              </a:extLst>
            </p:cNvPr>
            <p:cNvSpPr/>
            <p:nvPr/>
          </p:nvSpPr>
          <p:spPr>
            <a:xfrm>
              <a:off x="2735650" y="2524969"/>
              <a:ext cx="163575" cy="126036"/>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5" name="Google Shape;1498;p30">
              <a:extLst>
                <a:ext uri="{FF2B5EF4-FFF2-40B4-BE49-F238E27FC236}">
                  <a16:creationId xmlns:a16="http://schemas.microsoft.com/office/drawing/2014/main" xmlns="" id="{AE153455-92AA-42B9-B685-4210522B7F63}"/>
                </a:ext>
              </a:extLst>
            </p:cNvPr>
            <p:cNvSpPr/>
            <p:nvPr/>
          </p:nvSpPr>
          <p:spPr>
            <a:xfrm>
              <a:off x="3094841" y="2527227"/>
              <a:ext cx="163717" cy="125754"/>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6" name="Google Shape;1499;p30">
              <a:extLst>
                <a:ext uri="{FF2B5EF4-FFF2-40B4-BE49-F238E27FC236}">
                  <a16:creationId xmlns:a16="http://schemas.microsoft.com/office/drawing/2014/main" xmlns="" id="{5E0CAF64-AB41-4DC3-8074-AC190BAFEE7E}"/>
                </a:ext>
              </a:extLst>
            </p:cNvPr>
            <p:cNvSpPr/>
            <p:nvPr/>
          </p:nvSpPr>
          <p:spPr>
            <a:xfrm>
              <a:off x="2481605" y="2541199"/>
              <a:ext cx="315719" cy="23160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7" name="Google Shape;1500;p30">
              <a:extLst>
                <a:ext uri="{FF2B5EF4-FFF2-40B4-BE49-F238E27FC236}">
                  <a16:creationId xmlns:a16="http://schemas.microsoft.com/office/drawing/2014/main" xmlns="" id="{4CE1A59A-93FD-435A-9DE8-61601763A538}"/>
                </a:ext>
              </a:extLst>
            </p:cNvPr>
            <p:cNvSpPr/>
            <p:nvPr/>
          </p:nvSpPr>
          <p:spPr>
            <a:xfrm>
              <a:off x="2603123" y="2650015"/>
              <a:ext cx="49538" cy="82283"/>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8" name="Google Shape;1501;p30">
              <a:extLst>
                <a:ext uri="{FF2B5EF4-FFF2-40B4-BE49-F238E27FC236}">
                  <a16:creationId xmlns:a16="http://schemas.microsoft.com/office/drawing/2014/main" xmlns="" id="{E1329A0A-9FF3-4C5C-9666-52F223AB4999}"/>
                </a:ext>
              </a:extLst>
            </p:cNvPr>
            <p:cNvSpPr/>
            <p:nvPr/>
          </p:nvSpPr>
          <p:spPr>
            <a:xfrm>
              <a:off x="2471443" y="2563216"/>
              <a:ext cx="45445" cy="84541"/>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9" name="Google Shape;1502;p30">
              <a:extLst>
                <a:ext uri="{FF2B5EF4-FFF2-40B4-BE49-F238E27FC236}">
                  <a16:creationId xmlns:a16="http://schemas.microsoft.com/office/drawing/2014/main" xmlns="" id="{2321214A-2608-4601-BF77-56D6EFA86B09}"/>
                </a:ext>
              </a:extLst>
            </p:cNvPr>
            <p:cNvSpPr/>
            <p:nvPr/>
          </p:nvSpPr>
          <p:spPr>
            <a:xfrm>
              <a:off x="2777990" y="2563640"/>
              <a:ext cx="60829" cy="65488"/>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0" name="Google Shape;1503;p30">
              <a:extLst>
                <a:ext uri="{FF2B5EF4-FFF2-40B4-BE49-F238E27FC236}">
                  <a16:creationId xmlns:a16="http://schemas.microsoft.com/office/drawing/2014/main" xmlns="" id="{CFE0E367-C6A2-4CE9-9C47-1760724DC761}"/>
                </a:ext>
              </a:extLst>
            </p:cNvPr>
            <p:cNvSpPr/>
            <p:nvPr/>
          </p:nvSpPr>
          <p:spPr>
            <a:xfrm>
              <a:off x="4328794" y="2611203"/>
              <a:ext cx="164140" cy="125754"/>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1" name="Google Shape;1504;p30">
              <a:extLst>
                <a:ext uri="{FF2B5EF4-FFF2-40B4-BE49-F238E27FC236}">
                  <a16:creationId xmlns:a16="http://schemas.microsoft.com/office/drawing/2014/main" xmlns="" id="{DADA5259-8AC4-451C-A5CD-FDFCF1B48409}"/>
                </a:ext>
              </a:extLst>
            </p:cNvPr>
            <p:cNvSpPr/>
            <p:nvPr/>
          </p:nvSpPr>
          <p:spPr>
            <a:xfrm>
              <a:off x="4126687" y="2757844"/>
              <a:ext cx="163575" cy="125612"/>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2" name="Google Shape;1505;p30">
              <a:extLst>
                <a:ext uri="{FF2B5EF4-FFF2-40B4-BE49-F238E27FC236}">
                  <a16:creationId xmlns:a16="http://schemas.microsoft.com/office/drawing/2014/main" xmlns="" id="{7C7F8DF2-CADE-4E7C-9E04-B4673FD5EADA}"/>
                </a:ext>
              </a:extLst>
            </p:cNvPr>
            <p:cNvSpPr/>
            <p:nvPr/>
          </p:nvSpPr>
          <p:spPr>
            <a:xfrm>
              <a:off x="4506484" y="2759678"/>
              <a:ext cx="163717" cy="125754"/>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3" name="Google Shape;1506;p30">
              <a:extLst>
                <a:ext uri="{FF2B5EF4-FFF2-40B4-BE49-F238E27FC236}">
                  <a16:creationId xmlns:a16="http://schemas.microsoft.com/office/drawing/2014/main" xmlns="" id="{CF1DF5A4-DC29-4F09-9A2A-4A89CD2C2AD8}"/>
                </a:ext>
              </a:extLst>
            </p:cNvPr>
            <p:cNvSpPr/>
            <p:nvPr/>
          </p:nvSpPr>
          <p:spPr>
            <a:xfrm>
              <a:off x="4677259" y="2886137"/>
              <a:ext cx="163717" cy="125754"/>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4" name="Google Shape;1507;p30">
              <a:extLst>
                <a:ext uri="{FF2B5EF4-FFF2-40B4-BE49-F238E27FC236}">
                  <a16:creationId xmlns:a16="http://schemas.microsoft.com/office/drawing/2014/main" xmlns="" id="{09F18E50-32D2-4B28-B46B-2EE0412E64D8}"/>
                </a:ext>
              </a:extLst>
            </p:cNvPr>
            <p:cNvSpPr/>
            <p:nvPr/>
          </p:nvSpPr>
          <p:spPr>
            <a:xfrm>
              <a:off x="4327242" y="2884302"/>
              <a:ext cx="163717" cy="125612"/>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5" name="Google Shape;1508;p30">
              <a:extLst>
                <a:ext uri="{FF2B5EF4-FFF2-40B4-BE49-F238E27FC236}">
                  <a16:creationId xmlns:a16="http://schemas.microsoft.com/office/drawing/2014/main" xmlns="" id="{7FAB4A9A-1CB7-43E1-AA7F-FFC837D982B1}"/>
                </a:ext>
              </a:extLst>
            </p:cNvPr>
            <p:cNvSpPr/>
            <p:nvPr/>
          </p:nvSpPr>
          <p:spPr>
            <a:xfrm>
              <a:off x="3968474" y="2882467"/>
              <a:ext cx="163717" cy="125612"/>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6" name="Google Shape;1509;p30">
              <a:extLst>
                <a:ext uri="{FF2B5EF4-FFF2-40B4-BE49-F238E27FC236}">
                  <a16:creationId xmlns:a16="http://schemas.microsoft.com/office/drawing/2014/main" xmlns="" id="{D4287E76-57ED-4F88-BEBB-C8BB8BFE3173}"/>
                </a:ext>
              </a:extLst>
            </p:cNvPr>
            <p:cNvSpPr/>
            <p:nvPr/>
          </p:nvSpPr>
          <p:spPr>
            <a:xfrm>
              <a:off x="4429706" y="2762501"/>
              <a:ext cx="315154" cy="23146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7" name="Google Shape;1510;p30">
              <a:extLst>
                <a:ext uri="{FF2B5EF4-FFF2-40B4-BE49-F238E27FC236}">
                  <a16:creationId xmlns:a16="http://schemas.microsoft.com/office/drawing/2014/main" xmlns="" id="{6CB92702-109F-4A58-83D5-9F819C2B28A7}"/>
                </a:ext>
              </a:extLst>
            </p:cNvPr>
            <p:cNvSpPr/>
            <p:nvPr/>
          </p:nvSpPr>
          <p:spPr>
            <a:xfrm>
              <a:off x="4574371" y="2803007"/>
              <a:ext cx="49115" cy="82424"/>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8" name="Google Shape;1511;p30">
              <a:extLst>
                <a:ext uri="{FF2B5EF4-FFF2-40B4-BE49-F238E27FC236}">
                  <a16:creationId xmlns:a16="http://schemas.microsoft.com/office/drawing/2014/main" xmlns="" id="{58F12288-6554-4DEF-8E30-F5A92293A6EF}"/>
                </a:ext>
              </a:extLst>
            </p:cNvPr>
            <p:cNvSpPr/>
            <p:nvPr/>
          </p:nvSpPr>
          <p:spPr>
            <a:xfrm>
              <a:off x="4710144" y="2887548"/>
              <a:ext cx="45445" cy="8411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9" name="Google Shape;1512;p30">
              <a:extLst>
                <a:ext uri="{FF2B5EF4-FFF2-40B4-BE49-F238E27FC236}">
                  <a16:creationId xmlns:a16="http://schemas.microsoft.com/office/drawing/2014/main" xmlns="" id="{A5774F79-4FA4-437F-94FE-CC264C0940D9}"/>
                </a:ext>
              </a:extLst>
            </p:cNvPr>
            <p:cNvSpPr/>
            <p:nvPr/>
          </p:nvSpPr>
          <p:spPr>
            <a:xfrm>
              <a:off x="4387648" y="2906178"/>
              <a:ext cx="61394" cy="65488"/>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0" name="Google Shape;1513;p30">
              <a:extLst>
                <a:ext uri="{FF2B5EF4-FFF2-40B4-BE49-F238E27FC236}">
                  <a16:creationId xmlns:a16="http://schemas.microsoft.com/office/drawing/2014/main" xmlns="" id="{D7B32432-3220-4286-9CA8-3EDB96D00340}"/>
                </a:ext>
              </a:extLst>
            </p:cNvPr>
            <p:cNvSpPr/>
            <p:nvPr/>
          </p:nvSpPr>
          <p:spPr>
            <a:xfrm>
              <a:off x="5914317" y="2798491"/>
              <a:ext cx="163575" cy="125471"/>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1" name="Google Shape;1514;p30">
              <a:extLst>
                <a:ext uri="{FF2B5EF4-FFF2-40B4-BE49-F238E27FC236}">
                  <a16:creationId xmlns:a16="http://schemas.microsoft.com/office/drawing/2014/main" xmlns="" id="{6163028F-122D-4056-8559-60DE66A29380}"/>
                </a:ext>
              </a:extLst>
            </p:cNvPr>
            <p:cNvSpPr/>
            <p:nvPr/>
          </p:nvSpPr>
          <p:spPr>
            <a:xfrm>
              <a:off x="6116283" y="2651850"/>
              <a:ext cx="163717" cy="125612"/>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2" name="Google Shape;1515;p30">
              <a:extLst>
                <a:ext uri="{FF2B5EF4-FFF2-40B4-BE49-F238E27FC236}">
                  <a16:creationId xmlns:a16="http://schemas.microsoft.com/office/drawing/2014/main" xmlns="" id="{313C9E67-B64C-478F-BFDE-33A8687DEC2E}"/>
                </a:ext>
              </a:extLst>
            </p:cNvPr>
            <p:cNvSpPr/>
            <p:nvPr/>
          </p:nvSpPr>
          <p:spPr>
            <a:xfrm>
              <a:off x="5736486" y="2650015"/>
              <a:ext cx="163575" cy="125612"/>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3" name="Google Shape;1516;p30">
              <a:extLst>
                <a:ext uri="{FF2B5EF4-FFF2-40B4-BE49-F238E27FC236}">
                  <a16:creationId xmlns:a16="http://schemas.microsoft.com/office/drawing/2014/main" xmlns="" id="{22452FE2-B296-4261-9F7C-414E23D9C30A}"/>
                </a:ext>
              </a:extLst>
            </p:cNvPr>
            <p:cNvSpPr/>
            <p:nvPr/>
          </p:nvSpPr>
          <p:spPr>
            <a:xfrm>
              <a:off x="5566134" y="2522993"/>
              <a:ext cx="163575" cy="126177"/>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4" name="Google Shape;1517;p30">
              <a:extLst>
                <a:ext uri="{FF2B5EF4-FFF2-40B4-BE49-F238E27FC236}">
                  <a16:creationId xmlns:a16="http://schemas.microsoft.com/office/drawing/2014/main" xmlns="" id="{C0C3CD8A-0725-4893-B041-2041056BEF38}"/>
                </a:ext>
              </a:extLst>
            </p:cNvPr>
            <p:cNvSpPr/>
            <p:nvPr/>
          </p:nvSpPr>
          <p:spPr>
            <a:xfrm>
              <a:off x="5915728" y="2524969"/>
              <a:ext cx="163575" cy="126036"/>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5" name="Google Shape;1518;p30">
              <a:extLst>
                <a:ext uri="{FF2B5EF4-FFF2-40B4-BE49-F238E27FC236}">
                  <a16:creationId xmlns:a16="http://schemas.microsoft.com/office/drawing/2014/main" xmlns="" id="{F0534319-5496-4537-978B-B340D8F38D36}"/>
                </a:ext>
              </a:extLst>
            </p:cNvPr>
            <p:cNvSpPr/>
            <p:nvPr/>
          </p:nvSpPr>
          <p:spPr>
            <a:xfrm>
              <a:off x="6274638" y="2527227"/>
              <a:ext cx="164140" cy="125754"/>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6" name="Google Shape;1519;p30">
              <a:extLst>
                <a:ext uri="{FF2B5EF4-FFF2-40B4-BE49-F238E27FC236}">
                  <a16:creationId xmlns:a16="http://schemas.microsoft.com/office/drawing/2014/main" xmlns="" id="{A87D9896-7926-4C48-8FDB-DFE7B34FC7B0}"/>
                </a:ext>
              </a:extLst>
            </p:cNvPr>
            <p:cNvSpPr/>
            <p:nvPr/>
          </p:nvSpPr>
          <p:spPr>
            <a:xfrm>
              <a:off x="5661825" y="2541199"/>
              <a:ext cx="315154" cy="23160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7" name="Google Shape;1520;p30">
              <a:extLst>
                <a:ext uri="{FF2B5EF4-FFF2-40B4-BE49-F238E27FC236}">
                  <a16:creationId xmlns:a16="http://schemas.microsoft.com/office/drawing/2014/main" xmlns="" id="{47C6253A-241E-488A-80AB-6390DF9BF303}"/>
                </a:ext>
              </a:extLst>
            </p:cNvPr>
            <p:cNvSpPr/>
            <p:nvPr/>
          </p:nvSpPr>
          <p:spPr>
            <a:xfrm>
              <a:off x="5783060" y="2650015"/>
              <a:ext cx="49256" cy="82283"/>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8" name="Google Shape;1521;p30">
              <a:extLst>
                <a:ext uri="{FF2B5EF4-FFF2-40B4-BE49-F238E27FC236}">
                  <a16:creationId xmlns:a16="http://schemas.microsoft.com/office/drawing/2014/main" xmlns="" id="{63B35368-AD7E-48A0-B8F0-6F12AE4FE7CA}"/>
                </a:ext>
              </a:extLst>
            </p:cNvPr>
            <p:cNvSpPr/>
            <p:nvPr/>
          </p:nvSpPr>
          <p:spPr>
            <a:xfrm>
              <a:off x="5651098" y="2563216"/>
              <a:ext cx="45304" cy="84541"/>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 name="Google Shape;1522;p30">
              <a:extLst>
                <a:ext uri="{FF2B5EF4-FFF2-40B4-BE49-F238E27FC236}">
                  <a16:creationId xmlns:a16="http://schemas.microsoft.com/office/drawing/2014/main" xmlns="" id="{D654595D-D9FD-42E1-AA61-274164B673A0}"/>
                </a:ext>
              </a:extLst>
            </p:cNvPr>
            <p:cNvSpPr/>
            <p:nvPr/>
          </p:nvSpPr>
          <p:spPr>
            <a:xfrm>
              <a:off x="5958210" y="2563640"/>
              <a:ext cx="60829" cy="65488"/>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80" name="Google Shape;1523;p30">
            <a:extLst>
              <a:ext uri="{FF2B5EF4-FFF2-40B4-BE49-F238E27FC236}">
                <a16:creationId xmlns:a16="http://schemas.microsoft.com/office/drawing/2014/main" xmlns="" id="{0BCC3741-8B37-4CA1-B0E2-ECB1BD8E84EB}"/>
              </a:ext>
            </a:extLst>
          </p:cNvPr>
          <p:cNvGrpSpPr/>
          <p:nvPr/>
        </p:nvGrpSpPr>
        <p:grpSpPr>
          <a:xfrm>
            <a:off x="2007382" y="650959"/>
            <a:ext cx="1349969" cy="1262779"/>
            <a:chOff x="1178193" y="539992"/>
            <a:chExt cx="1573391" cy="1471771"/>
          </a:xfrm>
        </p:grpSpPr>
        <p:sp>
          <p:nvSpPr>
            <p:cNvPr id="81" name="Google Shape;1524;p30">
              <a:extLst>
                <a:ext uri="{FF2B5EF4-FFF2-40B4-BE49-F238E27FC236}">
                  <a16:creationId xmlns:a16="http://schemas.microsoft.com/office/drawing/2014/main" xmlns="" id="{B5CCA18F-1B97-4A40-BEFA-40F9A9C9DCBD}"/>
                </a:ext>
              </a:extLst>
            </p:cNvPr>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2" name="Google Shape;1525;p30">
              <a:extLst>
                <a:ext uri="{FF2B5EF4-FFF2-40B4-BE49-F238E27FC236}">
                  <a16:creationId xmlns:a16="http://schemas.microsoft.com/office/drawing/2014/main" xmlns="" id="{E87C9DD8-C04B-4B49-ABE8-1410CD0E1619}"/>
                </a:ext>
              </a:extLst>
            </p:cNvPr>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3" name="Google Shape;1526;p30">
              <a:extLst>
                <a:ext uri="{FF2B5EF4-FFF2-40B4-BE49-F238E27FC236}">
                  <a16:creationId xmlns:a16="http://schemas.microsoft.com/office/drawing/2014/main" xmlns="" id="{35198B88-7C4B-4D46-8A38-D8E0D6876E85}"/>
                </a:ext>
              </a:extLst>
            </p:cNvPr>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4" name="Google Shape;1527;p30">
              <a:extLst>
                <a:ext uri="{FF2B5EF4-FFF2-40B4-BE49-F238E27FC236}">
                  <a16:creationId xmlns:a16="http://schemas.microsoft.com/office/drawing/2014/main" xmlns="" id="{9C3AF803-DD6D-4B61-8196-089D7A14274D}"/>
                </a:ext>
              </a:extLst>
            </p:cNvPr>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5" name="Google Shape;1528;p30">
              <a:extLst>
                <a:ext uri="{FF2B5EF4-FFF2-40B4-BE49-F238E27FC236}">
                  <a16:creationId xmlns:a16="http://schemas.microsoft.com/office/drawing/2014/main" xmlns="" id="{DF22BD40-E07B-4023-B5A3-1A60F3E5A1E9}"/>
                </a:ext>
              </a:extLst>
            </p:cNvPr>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6" name="Google Shape;1529;p30">
              <a:extLst>
                <a:ext uri="{FF2B5EF4-FFF2-40B4-BE49-F238E27FC236}">
                  <a16:creationId xmlns:a16="http://schemas.microsoft.com/office/drawing/2014/main" xmlns="" id="{65E2E73F-E843-4E28-A87A-9AAE9F31E1F1}"/>
                </a:ext>
              </a:extLst>
            </p:cNvPr>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7" name="Google Shape;1530;p30">
              <a:extLst>
                <a:ext uri="{FF2B5EF4-FFF2-40B4-BE49-F238E27FC236}">
                  <a16:creationId xmlns:a16="http://schemas.microsoft.com/office/drawing/2014/main" xmlns="" id="{B9DE41DB-5CF1-40C0-8D63-19E69C065AE1}"/>
                </a:ext>
              </a:extLst>
            </p:cNvPr>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8" name="Google Shape;1531;p30">
              <a:extLst>
                <a:ext uri="{FF2B5EF4-FFF2-40B4-BE49-F238E27FC236}">
                  <a16:creationId xmlns:a16="http://schemas.microsoft.com/office/drawing/2014/main" xmlns="" id="{00891ABB-1A12-4229-BF76-4DC578FBA503}"/>
                </a:ext>
              </a:extLst>
            </p:cNvPr>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 name="Google Shape;1532;p30">
              <a:extLst>
                <a:ext uri="{FF2B5EF4-FFF2-40B4-BE49-F238E27FC236}">
                  <a16:creationId xmlns:a16="http://schemas.microsoft.com/office/drawing/2014/main" xmlns="" id="{A17DC9D4-FC3D-4ADD-A98A-42C0CE06DE6D}"/>
                </a:ext>
              </a:extLst>
            </p:cNvPr>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0" name="Google Shape;1533;p30">
              <a:extLst>
                <a:ext uri="{FF2B5EF4-FFF2-40B4-BE49-F238E27FC236}">
                  <a16:creationId xmlns:a16="http://schemas.microsoft.com/office/drawing/2014/main" xmlns="" id="{7448C6D4-4C9B-4569-8F93-CBA0552C484A}"/>
                </a:ext>
              </a:extLst>
            </p:cNvPr>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1" name="Google Shape;1534;p30">
              <a:extLst>
                <a:ext uri="{FF2B5EF4-FFF2-40B4-BE49-F238E27FC236}">
                  <a16:creationId xmlns:a16="http://schemas.microsoft.com/office/drawing/2014/main" xmlns="" id="{3BCAACBC-8749-4187-BB75-8F08E1D77BB0}"/>
                </a:ext>
              </a:extLst>
            </p:cNvPr>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 name="Google Shape;1535;p30">
              <a:extLst>
                <a:ext uri="{FF2B5EF4-FFF2-40B4-BE49-F238E27FC236}">
                  <a16:creationId xmlns:a16="http://schemas.microsoft.com/office/drawing/2014/main" xmlns="" id="{E09EE67F-381D-450D-9258-C51DDD1AFE71}"/>
                </a:ext>
              </a:extLst>
            </p:cNvPr>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3" name="Google Shape;1536;p30">
              <a:extLst>
                <a:ext uri="{FF2B5EF4-FFF2-40B4-BE49-F238E27FC236}">
                  <a16:creationId xmlns:a16="http://schemas.microsoft.com/office/drawing/2014/main" xmlns="" id="{F063705B-7209-4FE3-86BE-25F70A85C9FF}"/>
                </a:ext>
              </a:extLst>
            </p:cNvPr>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4" name="Google Shape;1537;p30">
              <a:extLst>
                <a:ext uri="{FF2B5EF4-FFF2-40B4-BE49-F238E27FC236}">
                  <a16:creationId xmlns:a16="http://schemas.microsoft.com/office/drawing/2014/main" xmlns="" id="{354D2DCE-59E8-4C42-9E66-5C09EB407084}"/>
                </a:ext>
              </a:extLst>
            </p:cNvPr>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5" name="Google Shape;1538;p30">
              <a:extLst>
                <a:ext uri="{FF2B5EF4-FFF2-40B4-BE49-F238E27FC236}">
                  <a16:creationId xmlns:a16="http://schemas.microsoft.com/office/drawing/2014/main" xmlns="" id="{331C3391-70D8-4F78-AEE3-664FF73C52BD}"/>
                </a:ext>
              </a:extLst>
            </p:cNvPr>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6" name="Google Shape;1539;p30">
              <a:extLst>
                <a:ext uri="{FF2B5EF4-FFF2-40B4-BE49-F238E27FC236}">
                  <a16:creationId xmlns:a16="http://schemas.microsoft.com/office/drawing/2014/main" xmlns="" id="{AED2BEF4-2676-4DCD-A3E4-730F0B066802}"/>
                </a:ext>
              </a:extLst>
            </p:cNvPr>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7" name="Google Shape;1540;p30">
              <a:extLst>
                <a:ext uri="{FF2B5EF4-FFF2-40B4-BE49-F238E27FC236}">
                  <a16:creationId xmlns:a16="http://schemas.microsoft.com/office/drawing/2014/main" xmlns="" id="{DE51B4E4-F767-4D51-BE5C-6283AFF2841F}"/>
                </a:ext>
              </a:extLst>
            </p:cNvPr>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8" name="Google Shape;1541;p30">
              <a:extLst>
                <a:ext uri="{FF2B5EF4-FFF2-40B4-BE49-F238E27FC236}">
                  <a16:creationId xmlns:a16="http://schemas.microsoft.com/office/drawing/2014/main" xmlns="" id="{A5CCECA9-929B-462B-BBDB-0ED64E84CB04}"/>
                </a:ext>
              </a:extLst>
            </p:cNvPr>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9" name="Google Shape;1542;p30">
              <a:extLst>
                <a:ext uri="{FF2B5EF4-FFF2-40B4-BE49-F238E27FC236}">
                  <a16:creationId xmlns:a16="http://schemas.microsoft.com/office/drawing/2014/main" xmlns="" id="{259433D9-D942-4BA3-921D-374BAD08D389}"/>
                </a:ext>
              </a:extLst>
            </p:cNvPr>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0" name="Google Shape;1543;p30">
              <a:extLst>
                <a:ext uri="{FF2B5EF4-FFF2-40B4-BE49-F238E27FC236}">
                  <a16:creationId xmlns:a16="http://schemas.microsoft.com/office/drawing/2014/main" xmlns="" id="{AA696B67-7D3E-47D1-B227-4307CC9890D6}"/>
                </a:ext>
              </a:extLst>
            </p:cNvPr>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01" name="Google Shape;1437;p30">
            <a:extLst>
              <a:ext uri="{FF2B5EF4-FFF2-40B4-BE49-F238E27FC236}">
                <a16:creationId xmlns:a16="http://schemas.microsoft.com/office/drawing/2014/main" xmlns="" id="{3C701954-2972-4990-B1B9-E6A927962894}"/>
              </a:ext>
            </a:extLst>
          </p:cNvPr>
          <p:cNvGrpSpPr/>
          <p:nvPr/>
        </p:nvGrpSpPr>
        <p:grpSpPr>
          <a:xfrm>
            <a:off x="11068234" y="-18735"/>
            <a:ext cx="539543" cy="2411120"/>
            <a:chOff x="8574475" y="-14051"/>
            <a:chExt cx="404657" cy="1808340"/>
          </a:xfrm>
        </p:grpSpPr>
        <p:sp>
          <p:nvSpPr>
            <p:cNvPr id="102" name="Google Shape;1438;p30">
              <a:extLst>
                <a:ext uri="{FF2B5EF4-FFF2-40B4-BE49-F238E27FC236}">
                  <a16:creationId xmlns:a16="http://schemas.microsoft.com/office/drawing/2014/main" xmlns="" id="{E2512825-57BC-4149-8A51-FDA06A8DC209}"/>
                </a:ext>
              </a:extLst>
            </p:cNvPr>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3" name="Google Shape;1439;p30">
              <a:extLst>
                <a:ext uri="{FF2B5EF4-FFF2-40B4-BE49-F238E27FC236}">
                  <a16:creationId xmlns:a16="http://schemas.microsoft.com/office/drawing/2014/main" xmlns="" id="{A5749CF8-8DDE-4181-80DD-5CD15B92104C}"/>
                </a:ext>
              </a:extLst>
            </p:cNvPr>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4" name="Google Shape;1440;p30">
              <a:extLst>
                <a:ext uri="{FF2B5EF4-FFF2-40B4-BE49-F238E27FC236}">
                  <a16:creationId xmlns:a16="http://schemas.microsoft.com/office/drawing/2014/main" xmlns="" id="{0C8B5F8E-8838-4369-ADF3-5923E85278E0}"/>
                </a:ext>
              </a:extLst>
            </p:cNvPr>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5" name="Google Shape;1441;p30">
              <a:extLst>
                <a:ext uri="{FF2B5EF4-FFF2-40B4-BE49-F238E27FC236}">
                  <a16:creationId xmlns:a16="http://schemas.microsoft.com/office/drawing/2014/main" xmlns="" id="{E19A3BF9-E91D-4A47-8F02-F281530CE46B}"/>
                </a:ext>
              </a:extLst>
            </p:cNvPr>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6" name="Google Shape;1442;p30">
              <a:extLst>
                <a:ext uri="{FF2B5EF4-FFF2-40B4-BE49-F238E27FC236}">
                  <a16:creationId xmlns:a16="http://schemas.microsoft.com/office/drawing/2014/main" xmlns="" id="{FB3A4319-58CD-4C0C-A730-92E1105B9920}"/>
                </a:ext>
              </a:extLst>
            </p:cNvPr>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7" name="Google Shape;1443;p30">
              <a:extLst>
                <a:ext uri="{FF2B5EF4-FFF2-40B4-BE49-F238E27FC236}">
                  <a16:creationId xmlns:a16="http://schemas.microsoft.com/office/drawing/2014/main" xmlns="" id="{FE61C7DC-E5E9-4471-924A-F7EF2D142D42}"/>
                </a:ext>
              </a:extLst>
            </p:cNvPr>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8" name="Google Shape;1444;p30">
              <a:extLst>
                <a:ext uri="{FF2B5EF4-FFF2-40B4-BE49-F238E27FC236}">
                  <a16:creationId xmlns:a16="http://schemas.microsoft.com/office/drawing/2014/main" xmlns="" id="{155BC9B0-42DD-475E-8E5E-258CE226A439}"/>
                </a:ext>
              </a:extLst>
            </p:cNvPr>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9" name="Google Shape;1445;p30">
              <a:extLst>
                <a:ext uri="{FF2B5EF4-FFF2-40B4-BE49-F238E27FC236}">
                  <a16:creationId xmlns:a16="http://schemas.microsoft.com/office/drawing/2014/main" xmlns="" id="{772241AE-430A-425F-8701-EA5962C4C11E}"/>
                </a:ext>
              </a:extLst>
            </p:cNvPr>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0" name="Google Shape;1446;p30">
              <a:extLst>
                <a:ext uri="{FF2B5EF4-FFF2-40B4-BE49-F238E27FC236}">
                  <a16:creationId xmlns:a16="http://schemas.microsoft.com/office/drawing/2014/main" xmlns="" id="{1922D35E-355D-4C32-B693-85A8AC81BABA}"/>
                </a:ext>
              </a:extLst>
            </p:cNvPr>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1" name="Google Shape;1447;p30">
              <a:extLst>
                <a:ext uri="{FF2B5EF4-FFF2-40B4-BE49-F238E27FC236}">
                  <a16:creationId xmlns:a16="http://schemas.microsoft.com/office/drawing/2014/main" xmlns="" id="{C04C0C0E-48EF-4D49-B862-B7EFF597D7E2}"/>
                </a:ext>
              </a:extLst>
            </p:cNvPr>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12" name="TextBox 111">
            <a:extLst>
              <a:ext uri="{FF2B5EF4-FFF2-40B4-BE49-F238E27FC236}">
                <a16:creationId xmlns:a16="http://schemas.microsoft.com/office/drawing/2014/main" xmlns="" id="{C0B0435F-0D10-4AA3-999D-A50A26862108}"/>
              </a:ext>
            </a:extLst>
          </p:cNvPr>
          <p:cNvSpPr txBox="1"/>
          <p:nvPr/>
        </p:nvSpPr>
        <p:spPr>
          <a:xfrm rot="21006749">
            <a:off x="5364631" y="1174209"/>
            <a:ext cx="1605776" cy="2754600"/>
          </a:xfrm>
          <a:prstGeom prst="rect">
            <a:avLst/>
          </a:prstGeom>
          <a:noFill/>
        </p:spPr>
        <p:txBody>
          <a:bodyPr wrap="square" rtlCol="0">
            <a:spAutoFit/>
          </a:bodyPr>
          <a:lstStyle/>
          <a:p>
            <a:r>
              <a:rPr lang="en-US" sz="17300" b="1" dirty="0">
                <a:ln w="22225">
                  <a:solidFill>
                    <a:srgbClr val="8F357D"/>
                  </a:solidFill>
                  <a:prstDash val="solid"/>
                </a:ln>
                <a:solidFill>
                  <a:srgbClr val="8F357D">
                    <a:lumMod val="40000"/>
                    <a:lumOff val="60000"/>
                  </a:srgbClr>
                </a:solidFill>
                <a:effectLst>
                  <a:outerShdw blurRad="50800" dist="38100" dir="2700000" algn="tl" rotWithShape="0">
                    <a:prstClr val="black">
                      <a:alpha val="40000"/>
                    </a:prstClr>
                  </a:outerShdw>
                </a:effectLst>
              </a:rPr>
              <a:t>3</a:t>
            </a:r>
          </a:p>
        </p:txBody>
      </p:sp>
    </p:spTree>
    <p:extLst>
      <p:ext uri="{BB962C8B-B14F-4D97-AF65-F5344CB8AC3E}">
        <p14:creationId xmlns:p14="http://schemas.microsoft.com/office/powerpoint/2010/main" val="2658241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344678" y="2583552"/>
            <a:ext cx="6972476" cy="646331"/>
          </a:xfrm>
          <a:prstGeom prst="rect">
            <a:avLst/>
          </a:prstGeom>
          <a:noFill/>
        </p:spPr>
        <p:txBody>
          <a:bodyPr wrap="square" rtlCol="0">
            <a:spAutoFit/>
          </a:bodyPr>
          <a:lstStyle/>
          <a:p>
            <a:r>
              <a:rPr lang="en-US" sz="3600" b="1" dirty="0" err="1" smtClean="0">
                <a:solidFill>
                  <a:srgbClr val="00B050"/>
                </a:solidFill>
                <a:latin typeface="Times New Roman" panose="02020603050405020304" pitchFamily="18" charset="0"/>
                <a:cs typeface="Times New Roman" panose="02020603050405020304" pitchFamily="18" charset="0"/>
              </a:rPr>
              <a:t>Ăn</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chín</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uống</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sôi</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để</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344678" y="2568162"/>
            <a:ext cx="623038" cy="677108"/>
          </a:xfrm>
          <a:prstGeom prst="rect">
            <a:avLst/>
          </a:prstGeom>
          <a:noFill/>
        </p:spPr>
        <p:txBody>
          <a:bodyPr wrap="square" rtlCol="0">
            <a:spAutoFit/>
          </a:bodyPr>
          <a:lstStyle/>
          <a:p>
            <a:r>
              <a:rPr lang="en-US" sz="3800" b="1" dirty="0">
                <a:solidFill>
                  <a:srgbClr val="FF0000"/>
                </a:solidFill>
                <a:latin typeface="Times New Roman" panose="02020603050405020304" pitchFamily="18" charset="0"/>
                <a:cs typeface="Times New Roman" panose="02020603050405020304" pitchFamily="18" charset="0"/>
              </a:rPr>
              <a:t>Ă</a:t>
            </a:r>
            <a:endParaRPr lang="en-US" sz="3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8709" t="14546" r="16103" b="73952"/>
          <a:stretch/>
        </p:blipFill>
        <p:spPr>
          <a:xfrm>
            <a:off x="1471157" y="287391"/>
            <a:ext cx="9144000" cy="2032000"/>
          </a:xfrm>
          <a:prstGeom prst="rect">
            <a:avLst/>
          </a:prstGeom>
        </p:spPr>
      </p:pic>
      <p:pic>
        <p:nvPicPr>
          <p:cNvPr id="10" name="Picture 9"/>
          <p:cNvPicPr>
            <a:picLocks noChangeAspect="1"/>
          </p:cNvPicPr>
          <p:nvPr/>
        </p:nvPicPr>
        <p:blipFill rotWithShape="1">
          <a:blip r:embed="rId4"/>
          <a:srcRect l="12376" t="2593" r="8707" b="77231"/>
          <a:stretch/>
        </p:blipFill>
        <p:spPr bwMode="auto">
          <a:xfrm>
            <a:off x="1534886" y="3881536"/>
            <a:ext cx="9133114" cy="1366226"/>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460897" y="2565587"/>
            <a:ext cx="2706156"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p</a:t>
            </a:r>
            <a:r>
              <a:rPr lang="en-US" sz="3600" b="1" dirty="0" err="1" smtClean="0">
                <a:latin typeface="Times New Roman" panose="02020603050405020304" pitchFamily="18" charset="0"/>
                <a:cs typeface="Times New Roman" panose="02020603050405020304" pitchFamily="18" charset="0"/>
              </a:rPr>
              <a:t>hòng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bệnh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326850" y="1360584"/>
            <a:ext cx="8288307"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v</a:t>
            </a:r>
            <a:r>
              <a:rPr lang="en-US" sz="3200" b="1" dirty="0" smtClean="0">
                <a:solidFill>
                  <a:schemeClr val="tx1"/>
                </a:solidFill>
                <a:latin typeface="Times New Roman" panose="02020603050405020304" pitchFamily="18" charset="0"/>
                <a:cs typeface="Times New Roman" panose="02020603050405020304" pitchFamily="18" charset="0"/>
              </a:rPr>
              <a:t>i </a:t>
            </a:r>
            <a:r>
              <a:rPr lang="en-US" sz="3200" b="1" dirty="0" err="1" smtClean="0">
                <a:solidFill>
                  <a:schemeClr val="tx1"/>
                </a:solidFill>
                <a:latin typeface="Times New Roman" panose="02020603050405020304" pitchFamily="18" charset="0"/>
                <a:cs typeface="Times New Roman" panose="02020603050405020304" pitchFamily="18" charset="0"/>
              </a:rPr>
              <a:t>trùng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rửa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tay</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phòng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bệnh</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92002" y="4261897"/>
            <a:ext cx="9477828" cy="553998"/>
          </a:xfrm>
          <a:prstGeom prst="rect">
            <a:avLst/>
          </a:prstGeom>
          <a:noFill/>
        </p:spPr>
        <p:txBody>
          <a:bodyPr wrap="square" rtlCol="0">
            <a:spAutoFit/>
          </a:bodyPr>
          <a:lstStyle/>
          <a:p>
            <a:r>
              <a:rPr lang="en-US" sz="3000" b="1" dirty="0" err="1" smtClean="0">
                <a:solidFill>
                  <a:srgbClr val="FF0000"/>
                </a:solidFill>
                <a:latin typeface="HP001 4 hàng" pitchFamily="34" charset="0"/>
              </a:rPr>
              <a:t>Ă</a:t>
            </a:r>
            <a:r>
              <a:rPr lang="en-US" sz="3000" b="1" dirty="0" err="1" smtClean="0">
                <a:latin typeface="HP001 4 hàng" pitchFamily="34" charset="0"/>
              </a:rPr>
              <a:t>n</a:t>
            </a:r>
            <a:r>
              <a:rPr lang="en-US" sz="3000" b="1" dirty="0" smtClean="0">
                <a:solidFill>
                  <a:srgbClr val="FF0000"/>
                </a:solidFill>
                <a:latin typeface="HP001 4 hàng" pitchFamily="34" charset="0"/>
              </a:rPr>
              <a:t> </a:t>
            </a:r>
            <a:r>
              <a:rPr lang="en-US" sz="3000" b="1" dirty="0" err="1" smtClean="0">
                <a:latin typeface="HP001 4 hàng" pitchFamily="34" charset="0"/>
              </a:rPr>
              <a:t>chín</a:t>
            </a:r>
            <a:r>
              <a:rPr lang="en-US" sz="3000" b="1" dirty="0" smtClean="0">
                <a:latin typeface="HP001 4 hàng" pitchFamily="34" charset="0"/>
              </a:rPr>
              <a:t>, </a:t>
            </a:r>
            <a:r>
              <a:rPr lang="en-US" sz="3000" b="1" dirty="0" err="1" smtClean="0">
                <a:latin typeface="HP001 4 hàng" pitchFamily="34" charset="0"/>
              </a:rPr>
              <a:t>uống</a:t>
            </a:r>
            <a:r>
              <a:rPr lang="en-US" sz="3000" b="1" dirty="0" smtClean="0">
                <a:latin typeface="HP001 4 hàng" pitchFamily="34" charset="0"/>
              </a:rPr>
              <a:t> </a:t>
            </a:r>
            <a:r>
              <a:rPr lang="en-US" sz="3000" b="1" dirty="0" err="1" smtClean="0">
                <a:latin typeface="HP001 4 hàng" pitchFamily="34" charset="0"/>
              </a:rPr>
              <a:t>sôi</a:t>
            </a:r>
            <a:r>
              <a:rPr lang="en-US" sz="3000" b="1" dirty="0" smtClean="0">
                <a:latin typeface="HP001 4 hàng" pitchFamily="34" charset="0"/>
              </a:rPr>
              <a:t> </a:t>
            </a:r>
            <a:r>
              <a:rPr lang="en-US" sz="3000" b="1" dirty="0" err="1" smtClean="0">
                <a:latin typeface="HP001 4 hàng" pitchFamily="34" charset="0"/>
              </a:rPr>
              <a:t>để</a:t>
            </a:r>
            <a:r>
              <a:rPr lang="en-US" sz="3000" b="1" dirty="0" smtClean="0">
                <a:latin typeface="HP001 4 hàng" pitchFamily="34" charset="0"/>
              </a:rPr>
              <a:t> </a:t>
            </a:r>
            <a:r>
              <a:rPr lang="en-US" sz="3000" b="1" dirty="0" err="1" smtClean="0">
                <a:latin typeface="HP001 4 hàng" pitchFamily="34" charset="0"/>
              </a:rPr>
              <a:t>phòng</a:t>
            </a:r>
            <a:r>
              <a:rPr lang="en-US" sz="3000" b="1" dirty="0" smtClean="0">
                <a:latin typeface="HP001 4 hàng" pitchFamily="34" charset="0"/>
              </a:rPr>
              <a:t> </a:t>
            </a:r>
            <a:r>
              <a:rPr lang="en-US" sz="3000" b="1" dirty="0" err="1" smtClean="0">
                <a:latin typeface="HP001 4 hàng" pitchFamily="34" charset="0"/>
              </a:rPr>
              <a:t>bệnh</a:t>
            </a:r>
            <a:r>
              <a:rPr lang="en-US" sz="3000" b="1" dirty="0" smtClean="0">
                <a:solidFill>
                  <a:srgbClr val="FF0000"/>
                </a:solidFill>
                <a:latin typeface="HP001 4 hàng" pitchFamily="34" charset="0"/>
              </a:rPr>
              <a:t>.</a:t>
            </a:r>
            <a:endParaRPr lang="en-US" sz="3000" b="1" dirty="0" smtClean="0">
              <a:solidFill>
                <a:srgbClr val="FF0000"/>
              </a:solidFill>
              <a:latin typeface="HP001 4 hàng" pitchFamily="34" charset="0"/>
            </a:endParaRPr>
          </a:p>
        </p:txBody>
      </p:sp>
    </p:spTree>
    <p:extLst>
      <p:ext uri="{BB962C8B-B14F-4D97-AF65-F5344CB8AC3E}">
        <p14:creationId xmlns:p14="http://schemas.microsoft.com/office/powerpoint/2010/main" val="23523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1235" y="1371600"/>
            <a:ext cx="10411584" cy="4721289"/>
          </a:xfrm>
          <a:prstGeom prst="rect">
            <a:avLst/>
          </a:prstGeom>
        </p:spPr>
      </p:pic>
      <p:sp>
        <p:nvSpPr>
          <p:cNvPr id="9" name="TextBox 8"/>
          <p:cNvSpPr txBox="1"/>
          <p:nvPr/>
        </p:nvSpPr>
        <p:spPr>
          <a:xfrm>
            <a:off x="1952378" y="1807874"/>
            <a:ext cx="609600" cy="584775"/>
          </a:xfrm>
          <a:prstGeom prst="rect">
            <a:avLst/>
          </a:prstGeom>
          <a:noFill/>
        </p:spPr>
        <p:txBody>
          <a:bodyPr wrap="square" rtlCol="0">
            <a:spAutoFit/>
          </a:bodyPr>
          <a:lstStyle/>
          <a:p>
            <a:r>
              <a:rPr lang="en-US" sz="3200" dirty="0">
                <a:solidFill>
                  <a:srgbClr val="FF0000"/>
                </a:solidFill>
                <a:latin typeface=".VnArial" panose="020B7200000000000000" pitchFamily="34" charset="0"/>
              </a:rPr>
              <a:t>Đ</a:t>
            </a:r>
            <a:endParaRPr lang="en-US" sz="3200" dirty="0">
              <a:solidFill>
                <a:srgbClr val="FF0000"/>
              </a:solidFill>
              <a:latin typeface=".VnArial" panose="020B7200000000000000" pitchFamily="34" charset="0"/>
            </a:endParaRPr>
          </a:p>
        </p:txBody>
      </p:sp>
      <p:sp>
        <p:nvSpPr>
          <p:cNvPr id="10" name="TextBox 9"/>
          <p:cNvSpPr txBox="1"/>
          <p:nvPr/>
        </p:nvSpPr>
        <p:spPr>
          <a:xfrm>
            <a:off x="1590142" y="2253525"/>
            <a:ext cx="609600" cy="584775"/>
          </a:xfrm>
          <a:prstGeom prst="rect">
            <a:avLst/>
          </a:prstGeom>
          <a:noFill/>
        </p:spPr>
        <p:txBody>
          <a:bodyPr wrap="square" rtlCol="0">
            <a:spAutoFit/>
          </a:bodyPr>
          <a:lstStyle/>
          <a:p>
            <a:r>
              <a:rPr lang="en-US" sz="3200" dirty="0">
                <a:solidFill>
                  <a:srgbClr val="FF0000"/>
                </a:solidFill>
              </a:rPr>
              <a:t>C</a:t>
            </a:r>
          </a:p>
        </p:txBody>
      </p:sp>
      <p:cxnSp>
        <p:nvCxnSpPr>
          <p:cNvPr id="11" name="Straight Connector 10"/>
          <p:cNvCxnSpPr/>
          <p:nvPr/>
        </p:nvCxnSpPr>
        <p:spPr>
          <a:xfrm>
            <a:off x="7197410" y="2295438"/>
            <a:ext cx="565659" cy="1530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8466993" y="2282862"/>
            <a:ext cx="854288" cy="12576"/>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6908781" y="2811424"/>
            <a:ext cx="1684713" cy="12576"/>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4681255" y="2796116"/>
            <a:ext cx="403929" cy="1530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pic>
        <p:nvPicPr>
          <p:cNvPr id="20" name="Picture 19">
            <a:extLst>
              <a:ext uri="{FF2B5EF4-FFF2-40B4-BE49-F238E27FC236}">
                <a16:creationId xmlns="" xmlns:a16="http://schemas.microsoft.com/office/drawing/2014/main" id="{9911F064-5F17-4306-B4DA-0C1494442BF1}"/>
              </a:ext>
            </a:extLst>
          </p:cNvPr>
          <p:cNvPicPr>
            <a:picLocks noChangeAspect="1"/>
          </p:cNvPicPr>
          <p:nvPr/>
        </p:nvPicPr>
        <p:blipFill rotWithShape="1">
          <a:blip r:embed="rId3">
            <a:extLst>
              <a:ext uri="{28A0092B-C50C-407E-A947-70E740481C1C}">
                <a14:useLocalDpi xmlns:a14="http://schemas.microsoft.com/office/drawing/2010/main" val="0"/>
              </a:ext>
            </a:extLst>
          </a:blip>
          <a:srcRect l="9317" t="8424" r="65436" b="87593"/>
          <a:stretch/>
        </p:blipFill>
        <p:spPr>
          <a:xfrm>
            <a:off x="1711928" y="506849"/>
            <a:ext cx="3171291" cy="838200"/>
          </a:xfrm>
          <a:prstGeom prst="rect">
            <a:avLst/>
          </a:prstGeom>
        </p:spPr>
      </p:pic>
    </p:spTree>
    <p:extLst>
      <p:ext uri="{BB962C8B-B14F-4D97-AF65-F5344CB8AC3E}">
        <p14:creationId xmlns:p14="http://schemas.microsoft.com/office/powerpoint/2010/main" val="1295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911F064-5F17-4306-B4DA-0C1494442BF1}"/>
              </a:ext>
            </a:extLst>
          </p:cNvPr>
          <p:cNvPicPr>
            <a:picLocks noChangeAspect="1"/>
          </p:cNvPicPr>
          <p:nvPr/>
        </p:nvPicPr>
        <p:blipFill rotWithShape="1">
          <a:blip r:embed="rId2">
            <a:extLst>
              <a:ext uri="{28A0092B-C50C-407E-A947-70E740481C1C}">
                <a14:useLocalDpi xmlns:a14="http://schemas.microsoft.com/office/drawing/2010/main" val="0"/>
              </a:ext>
            </a:extLst>
          </a:blip>
          <a:srcRect l="9317" t="8424" r="65436" b="87593"/>
          <a:stretch/>
        </p:blipFill>
        <p:spPr>
          <a:xfrm>
            <a:off x="1523999" y="1026699"/>
            <a:ext cx="3171291" cy="838200"/>
          </a:xfrm>
          <a:prstGeom prst="rect">
            <a:avLst/>
          </a:prstGeom>
        </p:spPr>
      </p:pic>
      <p:pic>
        <p:nvPicPr>
          <p:cNvPr id="3" name="Picture 2"/>
          <p:cNvPicPr>
            <a:picLocks noChangeAspect="1"/>
          </p:cNvPicPr>
          <p:nvPr/>
        </p:nvPicPr>
        <p:blipFill rotWithShape="1">
          <a:blip r:embed="rId3"/>
          <a:srcRect l="12377" t="2593" r="9271" b="67356"/>
          <a:stretch/>
        </p:blipFill>
        <p:spPr bwMode="auto">
          <a:xfrm>
            <a:off x="1848416" y="2560998"/>
            <a:ext cx="8495168" cy="1894561"/>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70031" y="2904307"/>
            <a:ext cx="8058239" cy="553998"/>
          </a:xfrm>
          <a:prstGeom prst="rect">
            <a:avLst/>
          </a:prstGeom>
          <a:noFill/>
        </p:spPr>
        <p:txBody>
          <a:bodyPr wrap="square" rtlCol="0">
            <a:spAutoFit/>
          </a:bodyPr>
          <a:lstStyle/>
          <a:p>
            <a:r>
              <a:rPr lang="en-US" sz="3000" b="1" dirty="0" err="1" smtClean="0">
                <a:solidFill>
                  <a:srgbClr val="FF0000"/>
                </a:solidFill>
                <a:latin typeface="HP001 4 hàng" panose="020B0603050302020204" pitchFamily="34" charset="-93"/>
              </a:rPr>
              <a:t>Đ</a:t>
            </a:r>
            <a:r>
              <a:rPr lang="en-US" sz="3000" b="1" dirty="0" err="1" smtClean="0">
                <a:latin typeface="HP001 4 hàng" panose="020B0603050302020204" pitchFamily="34" charset="-93"/>
              </a:rPr>
              <a:t>ể</a:t>
            </a:r>
            <a:r>
              <a:rPr lang="en-US" sz="3000" b="1" dirty="0" smtClean="0">
                <a:solidFill>
                  <a:srgbClr val="FF0000"/>
                </a:solidFill>
                <a:latin typeface="HP001 4 hàng" panose="020B0603050302020204" pitchFamily="34" charset="-93"/>
              </a:rPr>
              <a:t> </a:t>
            </a:r>
            <a:r>
              <a:rPr lang="en-US" sz="3000" b="1" dirty="0" err="1" smtClean="0">
                <a:latin typeface="HP001 4 hàng" panose="020B0603050302020204" pitchFamily="34" charset="-93"/>
              </a:rPr>
              <a:t>phòng</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bệnh</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chúng</a:t>
            </a:r>
            <a:r>
              <a:rPr lang="en-US" sz="3000" b="1" dirty="0" smtClean="0">
                <a:latin typeface="HP001 4 hàng" panose="020B0603050302020204" pitchFamily="34" charset="-93"/>
              </a:rPr>
              <a:t> ta </a:t>
            </a:r>
            <a:r>
              <a:rPr lang="en-US" sz="3000" b="1" dirty="0" err="1" smtClean="0">
                <a:latin typeface="HP001 4 hàng" panose="020B0603050302020204" pitchFamily="34" charset="-93"/>
              </a:rPr>
              <a:t>phải</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ǟửa</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tay</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trư</a:t>
            </a:r>
            <a:r>
              <a:rPr lang="el-GR" sz="3000" b="1" dirty="0" smtClean="0">
                <a:latin typeface="HP001 4 hàng" panose="020B0603050302020204" pitchFamily="34" charset="-93"/>
              </a:rPr>
              <a:t>ϐ</a:t>
            </a:r>
            <a:r>
              <a:rPr lang="en-US" sz="3000" b="1" dirty="0" smtClean="0">
                <a:latin typeface="HP001 4 hàng" panose="020B0603050302020204" pitchFamily="34" charset="-93"/>
              </a:rPr>
              <a:t> </a:t>
            </a:r>
            <a:endParaRPr lang="vi-VN" sz="3000" b="1" dirty="0">
              <a:latin typeface="HP001 4 hàng" panose="020B0603050302020204" pitchFamily="34" charset="-93"/>
            </a:endParaRPr>
          </a:p>
        </p:txBody>
      </p:sp>
      <p:sp>
        <p:nvSpPr>
          <p:cNvPr id="6" name="TextBox 5"/>
          <p:cNvSpPr txBox="1"/>
          <p:nvPr/>
        </p:nvSpPr>
        <p:spPr>
          <a:xfrm>
            <a:off x="1848416" y="3508278"/>
            <a:ext cx="8294543" cy="553998"/>
          </a:xfrm>
          <a:prstGeom prst="rect">
            <a:avLst/>
          </a:prstGeom>
          <a:noFill/>
        </p:spPr>
        <p:txBody>
          <a:bodyPr wrap="square" rtlCol="0">
            <a:spAutoFit/>
          </a:bodyPr>
          <a:lstStyle/>
          <a:p>
            <a:r>
              <a:rPr lang="en-US" sz="3000" b="1" dirty="0" err="1" smtClean="0">
                <a:latin typeface="HP001 4 hàng" panose="020B0603050302020204" pitchFamily="34" charset="-93"/>
              </a:rPr>
              <a:t>khi</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ăn</a:t>
            </a:r>
            <a:r>
              <a:rPr lang="en-US" sz="3000" b="1" dirty="0" smtClean="0">
                <a:solidFill>
                  <a:srgbClr val="FF0000"/>
                </a:solidFill>
                <a:latin typeface="HP001 4 hàng" panose="020B0603050302020204" pitchFamily="34" charset="-93"/>
              </a:rPr>
              <a:t>. </a:t>
            </a:r>
            <a:r>
              <a:rPr lang="en-US" sz="3000" b="1" dirty="0" err="1" smtClean="0">
                <a:solidFill>
                  <a:srgbClr val="FF0000"/>
                </a:solidFill>
                <a:latin typeface="HP001 4 hàng" panose="020B0603050302020204" pitchFamily="34" charset="-93"/>
              </a:rPr>
              <a:t>C</a:t>
            </a:r>
            <a:r>
              <a:rPr lang="en-US" sz="3000" b="1" dirty="0" err="1" smtClean="0">
                <a:latin typeface="HP001 4 hàng" panose="020B0603050302020204" pitchFamily="34" charset="-93"/>
              </a:rPr>
              <a:t>ần</a:t>
            </a:r>
            <a:r>
              <a:rPr lang="en-US" sz="3000" b="1" dirty="0" smtClean="0">
                <a:solidFill>
                  <a:srgbClr val="FF0000"/>
                </a:solidFill>
                <a:latin typeface="HP001 4 hàng" panose="020B0603050302020204" pitchFamily="34" charset="-93"/>
              </a:rPr>
              <a:t> </a:t>
            </a:r>
            <a:r>
              <a:rPr lang="en-US" sz="3000" b="1" dirty="0" err="1" smtClean="0">
                <a:latin typeface="HP001 4 hàng" panose="020B0603050302020204" pitchFamily="34" charset="-93"/>
              </a:rPr>
              <a:t>ǟửa</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tay</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bằng</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xà</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phòng</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vƞ</a:t>
            </a:r>
            <a:r>
              <a:rPr lang="en-US" sz="3000" b="1" dirty="0" smtClean="0">
                <a:latin typeface="HP001 4 hàng" panose="020B0603050302020204" pitchFamily="34" charset="-93"/>
              </a:rPr>
              <a:t> </a:t>
            </a:r>
            <a:r>
              <a:rPr lang="en-US" sz="3000" b="1" dirty="0" err="1" smtClean="0">
                <a:latin typeface="HP001 4 hàng" panose="020B0603050302020204" pitchFamily="34" charset="-93"/>
              </a:rPr>
              <a:t>nư</a:t>
            </a:r>
            <a:r>
              <a:rPr lang="el-GR" sz="3000" b="1" dirty="0" smtClean="0">
                <a:latin typeface="HP001 4 hàng" panose="020B0603050302020204" pitchFamily="34" charset="-93"/>
              </a:rPr>
              <a:t>ϐ</a:t>
            </a:r>
            <a:r>
              <a:rPr lang="en-US" sz="3000" b="1" dirty="0" smtClean="0">
                <a:latin typeface="HP001 4 hàng" panose="020B0603050302020204" pitchFamily="34" charset="-93"/>
              </a:rPr>
              <a:t> </a:t>
            </a:r>
            <a:endParaRPr lang="vi-VN" sz="3000" b="1" dirty="0">
              <a:latin typeface="HP001 4 hàng" panose="020B0603050302020204" pitchFamily="34" charset="-93"/>
            </a:endParaRPr>
          </a:p>
        </p:txBody>
      </p:sp>
      <p:sp>
        <p:nvSpPr>
          <p:cNvPr id="7" name="TextBox 6"/>
          <p:cNvSpPr txBox="1"/>
          <p:nvPr/>
        </p:nvSpPr>
        <p:spPr>
          <a:xfrm>
            <a:off x="1912052" y="4062276"/>
            <a:ext cx="1197592" cy="553998"/>
          </a:xfrm>
          <a:prstGeom prst="rect">
            <a:avLst/>
          </a:prstGeom>
          <a:noFill/>
        </p:spPr>
        <p:txBody>
          <a:bodyPr wrap="square" rtlCol="0">
            <a:spAutoFit/>
          </a:bodyPr>
          <a:lstStyle/>
          <a:p>
            <a:r>
              <a:rPr lang="en-US" sz="3000" b="1" dirty="0" err="1" smtClean="0">
                <a:latin typeface="HP001 4 hàng" panose="020B0603050302020204" pitchFamily="34" charset="-93"/>
              </a:rPr>
              <a:t>sạch</a:t>
            </a:r>
            <a:r>
              <a:rPr lang="en-US" sz="3000" b="1" dirty="0" smtClean="0">
                <a:solidFill>
                  <a:srgbClr val="FF0000"/>
                </a:solidFill>
                <a:latin typeface="HP001 4 hàng" panose="020B0603050302020204" pitchFamily="34" charset="-93"/>
              </a:rPr>
              <a:t>.</a:t>
            </a:r>
            <a:endParaRPr lang="vi-VN" sz="3000" b="1" dirty="0">
              <a:solidFill>
                <a:srgbClr val="FF0000"/>
              </a:solidFill>
              <a:latin typeface="HP001 4 hàng" panose="020B0603050302020204" pitchFamily="34" charset="-93"/>
            </a:endParaRPr>
          </a:p>
        </p:txBody>
      </p:sp>
    </p:spTree>
    <p:extLst>
      <p:ext uri="{BB962C8B-B14F-4D97-AF65-F5344CB8AC3E}">
        <p14:creationId xmlns:p14="http://schemas.microsoft.com/office/powerpoint/2010/main" val="4203131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049F577-F92A-4405-A19E-48EB947980F5}"/>
              </a:ext>
            </a:extLst>
          </p:cNvPr>
          <p:cNvSpPr txBox="1"/>
          <p:nvPr/>
        </p:nvSpPr>
        <p:spPr>
          <a:xfrm>
            <a:off x="3014165" y="321361"/>
            <a:ext cx="6163669" cy="769441"/>
          </a:xfrm>
          <a:prstGeom prst="rect">
            <a:avLst/>
          </a:prstGeom>
          <a:noFill/>
        </p:spPr>
        <p:txBody>
          <a:bodyPr wrap="square" rtlCol="0">
            <a:spAutoFit/>
          </a:bodyPr>
          <a:lstStyle/>
          <a:p>
            <a:pPr algn="ctr"/>
            <a:r>
              <a:rPr lang="vi-VN" sz="4400" dirty="0">
                <a:solidFill>
                  <a:schemeClr val="accent6">
                    <a:lumMod val="75000"/>
                  </a:schemeClr>
                </a:solidFill>
                <a:latin typeface="+mj-lt"/>
              </a:rPr>
              <a:t>CỦNG CỐ - DẶN DÒ</a:t>
            </a:r>
          </a:p>
        </p:txBody>
      </p:sp>
      <p:sp>
        <p:nvSpPr>
          <p:cNvPr id="9" name="TextBox 8">
            <a:extLst>
              <a:ext uri="{FF2B5EF4-FFF2-40B4-BE49-F238E27FC236}">
                <a16:creationId xmlns="" xmlns:a16="http://schemas.microsoft.com/office/drawing/2014/main" id="{5D0A635F-595D-7944-B06B-0F42D3C7303D}"/>
              </a:ext>
            </a:extLst>
          </p:cNvPr>
          <p:cNvSpPr txBox="1"/>
          <p:nvPr/>
        </p:nvSpPr>
        <p:spPr>
          <a:xfrm>
            <a:off x="1085088" y="1377696"/>
            <a:ext cx="184731" cy="369332"/>
          </a:xfrm>
          <a:prstGeom prst="rect">
            <a:avLst/>
          </a:prstGeom>
          <a:noFill/>
        </p:spPr>
        <p:txBody>
          <a:bodyPr wrap="none" rtlCol="0">
            <a:spAutoFit/>
          </a:bodyPr>
          <a:lstStyle/>
          <a:p>
            <a:endParaRPr lang="x-none" dirty="0"/>
          </a:p>
        </p:txBody>
      </p:sp>
      <p:pic>
        <p:nvPicPr>
          <p:cNvPr id="6" name="Picture 5">
            <a:extLst>
              <a:ext uri="{FF2B5EF4-FFF2-40B4-BE49-F238E27FC236}">
                <a16:creationId xmlns="" xmlns:a16="http://schemas.microsoft.com/office/drawing/2014/main" id="{30A9AC09-F85A-4AD1-9CC1-A9E790886E31}"/>
              </a:ext>
            </a:extLst>
          </p:cNvPr>
          <p:cNvPicPr>
            <a:picLocks noChangeAspect="1"/>
          </p:cNvPicPr>
          <p:nvPr/>
        </p:nvPicPr>
        <p:blipFill>
          <a:blip r:embed="rId4"/>
          <a:stretch>
            <a:fillRect/>
          </a:stretch>
        </p:blipFill>
        <p:spPr>
          <a:xfrm>
            <a:off x="3645226" y="2124223"/>
            <a:ext cx="4421261" cy="3244360"/>
          </a:xfrm>
          <a:prstGeom prst="rect">
            <a:avLst/>
          </a:prstGeom>
        </p:spPr>
      </p:pic>
    </p:spTree>
    <p:custDataLst>
      <p:tags r:id="rId1"/>
    </p:custDataLst>
    <p:extLst>
      <p:ext uri="{BB962C8B-B14F-4D97-AF65-F5344CB8AC3E}">
        <p14:creationId xmlns:p14="http://schemas.microsoft.com/office/powerpoint/2010/main" val="123932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4"/>
</p:tagLst>
</file>

<file path=ppt/tags/tag2.xml><?xml version="1.0" encoding="utf-8"?>
<p:tagLst xmlns:a="http://schemas.openxmlformats.org/drawingml/2006/main" xmlns:r="http://schemas.openxmlformats.org/officeDocument/2006/relationships" xmlns:p="http://schemas.openxmlformats.org/presentationml/2006/main">
  <p:tag name="ISPRING_SLIDE_ID_2" val="{DAF6C3BC-D285-40CC-B4F0-2EDE8ED25FD1}"/>
  <p:tag name="GENSWF_ADVANCE_TIME" val="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F2EAEC17-F776-4CE3-ABE8-EE16B0F4177B}"/>
</file>

<file path=customXml/itemProps2.xml><?xml version="1.0" encoding="utf-8"?>
<ds:datastoreItem xmlns:ds="http://schemas.openxmlformats.org/officeDocument/2006/customXml" ds:itemID="{5B2D9B06-85EC-4597-B5A3-4F3AE49CD234}"/>
</file>

<file path=customXml/itemProps3.xml><?xml version="1.0" encoding="utf-8"?>
<ds:datastoreItem xmlns:ds="http://schemas.openxmlformats.org/officeDocument/2006/customXml" ds:itemID="{1F25E1D6-95D9-4CF2-8C3D-654EDAC4AA53}"/>
</file>

<file path=docProps/app.xml><?xml version="1.0" encoding="utf-8"?>
<Properties xmlns="http://schemas.openxmlformats.org/officeDocument/2006/extended-properties" xmlns:vt="http://schemas.openxmlformats.org/officeDocument/2006/docPropsVTypes">
  <TotalTime>115</TotalTime>
  <Words>72</Words>
  <Application>Microsoft Office PowerPoint</Application>
  <PresentationFormat>Widescreen</PresentationFormat>
  <Paragraphs>25</Paragraphs>
  <Slides>9</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.VnArial</vt:lpstr>
      <vt:lpstr>Arial</vt:lpstr>
      <vt:lpstr>Arial-Rounded</vt:lpstr>
      <vt:lpstr>Calibri</vt:lpstr>
      <vt:lpstr>Calibri Light</vt:lpstr>
      <vt:lpstr>HP001 4 hàng</vt:lpstr>
      <vt:lpstr>Times New Roman</vt:lpstr>
      <vt:lpstr>UTM Avo</vt:lpstr>
      <vt:lpstr>Office Theme</vt:lpstr>
      <vt:lpstr>PowerPoint Presentation</vt:lpstr>
      <vt:lpstr>PowerPoint Presentation</vt:lpstr>
      <vt:lpstr> Chủ đề 4: Điều em cần biết Bài 1: Rửa tay trước khi ăn (tiết 2)</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15</cp:revision>
  <dcterms:created xsi:type="dcterms:W3CDTF">2022-02-02T10:18:38Z</dcterms:created>
  <dcterms:modified xsi:type="dcterms:W3CDTF">2022-03-05T17:24:10Z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