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8" r:id="rId7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2FCFE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71" autoAdjust="0"/>
    <p:restoredTop sz="94660"/>
  </p:normalViewPr>
  <p:slideViewPr>
    <p:cSldViewPr>
      <p:cViewPr varScale="1">
        <p:scale>
          <a:sx n="55" d="100"/>
          <a:sy n="55" d="100"/>
        </p:scale>
        <p:origin x="582" y="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746919" y="4343401"/>
            <a:ext cx="15011400" cy="320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75: THỰC HÀNH VÀ TRẢI NGHIỆM THU THẬP, PHÂN LOẠI, GHI CHÉP SỐ LIỆU, ĐỌC BẢNG SỐ LIỆU- t 1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263" y="8686800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084702" y="7488536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036953" y="2676974"/>
            <a:ext cx="5675038" cy="681454"/>
            <a:chOff x="1470819" y="1943100"/>
            <a:chExt cx="5675038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5027338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Mình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cùng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chơi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nhé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D3E8D486-7277-24DE-3F9F-183AFE12C145}"/>
              </a:ext>
            </a:extLst>
          </p:cNvPr>
          <p:cNvSpPr txBox="1"/>
          <p:nvPr/>
        </p:nvSpPr>
        <p:spPr>
          <a:xfrm>
            <a:off x="1036953" y="1327143"/>
            <a:ext cx="15087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75: THỰC HÀNH VÀ TRẢI NGHIỆM THU THẬP, PHÂN LOẠI, GHI CHÉP SỐ LIỆU, ĐỌC BẢNG SỐ LIỆU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CC0C51-AF17-9A53-46FF-6943A0E4B63C}"/>
              </a:ext>
            </a:extLst>
          </p:cNvPr>
          <p:cNvSpPr txBox="1"/>
          <p:nvPr/>
        </p:nvSpPr>
        <p:spPr>
          <a:xfrm>
            <a:off x="1684653" y="3660032"/>
            <a:ext cx="533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26E5EB-77DB-ECA5-1EBC-90BB33BAF1BA}"/>
              </a:ext>
            </a:extLst>
          </p:cNvPr>
          <p:cNvSpPr txBox="1"/>
          <p:nvPr/>
        </p:nvSpPr>
        <p:spPr>
          <a:xfrm>
            <a:off x="8138319" y="3694837"/>
            <a:ext cx="533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C0E9E8-D05B-60E7-CD8B-A453C68102BC}"/>
              </a:ext>
            </a:extLst>
          </p:cNvPr>
          <p:cNvSpPr txBox="1"/>
          <p:nvPr/>
        </p:nvSpPr>
        <p:spPr>
          <a:xfrm>
            <a:off x="4362999" y="674913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DDD1F78-5AAB-B790-9CA5-4748F3262BC6}"/>
              </a:ext>
            </a:extLst>
          </p:cNvPr>
          <p:cNvGrpSpPr/>
          <p:nvPr/>
        </p:nvGrpSpPr>
        <p:grpSpPr>
          <a:xfrm>
            <a:off x="1356519" y="1280128"/>
            <a:ext cx="14611010" cy="3020556"/>
            <a:chOff x="1470819" y="1943100"/>
            <a:chExt cx="14611010" cy="302055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265BC64-AACD-0B7C-A0CF-B4E0B46EF339}"/>
                </a:ext>
              </a:extLst>
            </p:cNvPr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CF1AF35E-8CDB-7CFE-18F2-28E5603042AC}"/>
                  </a:ext>
                </a:extLst>
              </p:cNvPr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00B64F1-01F1-4E39-7CAF-52DC90AA7275}"/>
                  </a:ext>
                </a:extLst>
              </p:cNvPr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AADF756-25E9-BA73-EF14-CB38C4B02309}"/>
                </a:ext>
              </a:extLst>
            </p:cNvPr>
            <p:cNvSpPr txBox="1"/>
            <p:nvPr/>
          </p:nvSpPr>
          <p:spPr>
            <a:xfrm>
              <a:off x="2118519" y="1947446"/>
              <a:ext cx="13963310" cy="30162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Đầu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tiên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cả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sẽ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cùng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địa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để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cắm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trại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</a:p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Rô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bốt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gợi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ý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rằng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chúng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mình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ba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:</a:t>
              </a:r>
            </a:p>
            <a:p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vườn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quốc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gia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trang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trại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hoặc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công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viên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tham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khảo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ý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kiến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bạn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ghi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chép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liệu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hoàn</a:t>
              </a:r>
              <a:endPara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thành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bảng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liệu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aphicFrame>
        <p:nvGraphicFramePr>
          <p:cNvPr id="7" name="Table 13">
            <a:extLst>
              <a:ext uri="{FF2B5EF4-FFF2-40B4-BE49-F238E27FC236}">
                <a16:creationId xmlns:a16="http://schemas.microsoft.com/office/drawing/2014/main" id="{82CBEDBA-B2BC-DEFC-39AE-EEB396F9ED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332205"/>
              </p:ext>
            </p:extLst>
          </p:nvPr>
        </p:nvGraphicFramePr>
        <p:xfrm>
          <a:off x="2210441" y="4572000"/>
          <a:ext cx="13354902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1892">
                  <a:extLst>
                    <a:ext uri="{9D8B030D-6E8A-4147-A177-3AD203B41FA5}">
                      <a16:colId xmlns:a16="http://schemas.microsoft.com/office/drawing/2014/main" val="1804449463"/>
                    </a:ext>
                  </a:extLst>
                </a:gridCol>
                <a:gridCol w="3453838">
                  <a:extLst>
                    <a:ext uri="{9D8B030D-6E8A-4147-A177-3AD203B41FA5}">
                      <a16:colId xmlns:a16="http://schemas.microsoft.com/office/drawing/2014/main" val="3957277138"/>
                    </a:ext>
                  </a:extLst>
                </a:gridCol>
                <a:gridCol w="3594811">
                  <a:extLst>
                    <a:ext uri="{9D8B030D-6E8A-4147-A177-3AD203B41FA5}">
                      <a16:colId xmlns:a16="http://schemas.microsoft.com/office/drawing/2014/main" val="2410853968"/>
                    </a:ext>
                  </a:extLst>
                </a:gridCol>
                <a:gridCol w="3134361">
                  <a:extLst>
                    <a:ext uri="{9D8B030D-6E8A-4147-A177-3AD203B41FA5}">
                      <a16:colId xmlns:a16="http://schemas.microsoft.com/office/drawing/2014/main" val="10625628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cắm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trại</a:t>
                      </a:r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Vườn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quốc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C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Trang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trại</a:t>
                      </a:r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C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endParaRPr lang="en-US" sz="36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C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794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3600" b="1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040712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50E972F9-CEFF-D8EF-C6BA-E6615427142A}"/>
              </a:ext>
            </a:extLst>
          </p:cNvPr>
          <p:cNvSpPr txBox="1"/>
          <p:nvPr/>
        </p:nvSpPr>
        <p:spPr>
          <a:xfrm>
            <a:off x="2236925" y="6919276"/>
            <a:ext cx="135611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Ở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Ở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7CCC9E-5075-5D66-55B4-908C069721DF}"/>
              </a:ext>
            </a:extLst>
          </p:cNvPr>
          <p:cNvSpPr txBox="1"/>
          <p:nvPr/>
        </p:nvSpPr>
        <p:spPr>
          <a:xfrm>
            <a:off x="2210442" y="7974010"/>
            <a:ext cx="13520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Text Box 14">
            <a:extLst>
              <a:ext uri="{FF2B5EF4-FFF2-40B4-BE49-F238E27FC236}">
                <a16:creationId xmlns:a16="http://schemas.microsoft.com/office/drawing/2014/main" id="{5D07FBD2-A236-5740-E2DD-1E45696CC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6720" y="1041400"/>
            <a:ext cx="10591800" cy="699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74: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KHẢ NĂNG XẢY RA CỦA MỘT SỰ KIỆN</a:t>
            </a:r>
            <a:endParaRPr lang="en-US" sz="3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3BB406C-3D18-B4A1-A795-98A8489DDB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28" t="38141" r="4066" b="28862"/>
          <a:stretch/>
        </p:blipFill>
        <p:spPr>
          <a:xfrm>
            <a:off x="5535332" y="4325427"/>
            <a:ext cx="10263666" cy="196725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2BE3FA20-8F07-143F-80A8-E17D6967C85A}"/>
              </a:ext>
            </a:extLst>
          </p:cNvPr>
          <p:cNvGrpSpPr/>
          <p:nvPr/>
        </p:nvGrpSpPr>
        <p:grpSpPr>
          <a:xfrm>
            <a:off x="1185069" y="2261529"/>
            <a:ext cx="1771651" cy="681454"/>
            <a:chOff x="1470819" y="1943100"/>
            <a:chExt cx="1771651" cy="681454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7ECE343-26A4-500E-3267-BF7591808970}"/>
                </a:ext>
              </a:extLst>
            </p:cNvPr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EEF87442-46AC-9EA4-4021-F75C2BB61C94}"/>
                  </a:ext>
                </a:extLst>
              </p:cNvPr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BD2C6F5-615B-E3AF-9805-87BC355E6269}"/>
                  </a:ext>
                </a:extLst>
              </p:cNvPr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48398DD-3A66-8439-3FCF-0339BA85D723}"/>
                </a:ext>
              </a:extLst>
            </p:cNvPr>
            <p:cNvSpPr txBox="1"/>
            <p:nvPr/>
          </p:nvSpPr>
          <p:spPr>
            <a:xfrm>
              <a:off x="2118520" y="1947446"/>
              <a:ext cx="112395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?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3A9D1FA2-90C0-C532-DD01-6785B820499A}"/>
              </a:ext>
            </a:extLst>
          </p:cNvPr>
          <p:cNvSpPr txBox="1"/>
          <p:nvPr/>
        </p:nvSpPr>
        <p:spPr>
          <a:xfrm>
            <a:off x="937420" y="3019183"/>
            <a:ext cx="1463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chuyến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94F876-53C5-0A4D-7730-7575871DF1E0}"/>
              </a:ext>
            </a:extLst>
          </p:cNvPr>
          <p:cNvSpPr txBox="1"/>
          <p:nvPr/>
        </p:nvSpPr>
        <p:spPr>
          <a:xfrm>
            <a:off x="2575719" y="7239000"/>
            <a:ext cx="1341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chuyến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F835A2-B459-9999-7224-E7FD0EF75A08}"/>
              </a:ext>
            </a:extLst>
          </p:cNvPr>
          <p:cNvSpPr/>
          <p:nvPr/>
        </p:nvSpPr>
        <p:spPr>
          <a:xfrm>
            <a:off x="682481" y="4480035"/>
            <a:ext cx="46482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00FF"/>
                </a:solidFill>
              </a:rPr>
              <a:t>Thời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gian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xuất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phát</a:t>
            </a:r>
            <a:r>
              <a:rPr lang="en-US" dirty="0">
                <a:solidFill>
                  <a:srgbClr val="0000FF"/>
                </a:solidFill>
              </a:rPr>
              <a:t>- </a:t>
            </a:r>
            <a:r>
              <a:rPr lang="en-US" dirty="0" err="1">
                <a:solidFill>
                  <a:srgbClr val="0000FF"/>
                </a:solidFill>
              </a:rPr>
              <a:t>kết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thúc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BD161CA-170C-1451-B16F-0F3C58233DD7}"/>
              </a:ext>
            </a:extLst>
          </p:cNvPr>
          <p:cNvSpPr/>
          <p:nvPr/>
        </p:nvSpPr>
        <p:spPr>
          <a:xfrm>
            <a:off x="682481" y="5516617"/>
            <a:ext cx="46482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00FF"/>
                </a:solidFill>
              </a:rPr>
              <a:t>Số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bạn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chọn</a:t>
            </a:r>
            <a:r>
              <a:rPr lang="en-US" dirty="0">
                <a:solidFill>
                  <a:srgbClr val="0000FF"/>
                </a:solidFill>
              </a:rPr>
              <a:t>- </a:t>
            </a:r>
            <a:r>
              <a:rPr lang="en-US" dirty="0" err="1">
                <a:solidFill>
                  <a:srgbClr val="0000FF"/>
                </a:solidFill>
              </a:rPr>
              <a:t>người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97879CE-33D5-5B61-9A78-63DA054C7DB4}"/>
              </a:ext>
            </a:extLst>
          </p:cNvPr>
          <p:cNvSpPr/>
          <p:nvPr/>
        </p:nvSpPr>
        <p:spPr>
          <a:xfrm>
            <a:off x="12710319" y="7926173"/>
            <a:ext cx="392572" cy="36212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13136F7-5029-181A-7E5F-475EE3BF6B44}"/>
              </a:ext>
            </a:extLst>
          </p:cNvPr>
          <p:cNvSpPr/>
          <p:nvPr/>
        </p:nvSpPr>
        <p:spPr>
          <a:xfrm>
            <a:off x="5330681" y="8004258"/>
            <a:ext cx="392572" cy="36212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15" grpId="0" animBg="1"/>
      <p:bldP spid="17" grpId="0" animBg="1"/>
      <p:bldP spid="18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11DA7A33-B837-448B-8E31-B73DF5F06EE1}"/>
</file>

<file path=customXml/itemProps2.xml><?xml version="1.0" encoding="utf-8"?>
<ds:datastoreItem xmlns:ds="http://schemas.openxmlformats.org/officeDocument/2006/customXml" ds:itemID="{BA451119-D498-4CA5-B619-1E779DF5640C}"/>
</file>

<file path=customXml/itemProps3.xml><?xml version="1.0" encoding="utf-8"?>
<ds:datastoreItem xmlns:ds="http://schemas.openxmlformats.org/officeDocument/2006/customXml" ds:itemID="{7147DECC-2CAD-458B-A14A-DD5368ECE873}"/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371</Words>
  <Application>Microsoft Office PowerPoint</Application>
  <PresentationFormat>Custom</PresentationFormat>
  <Paragraphs>45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105</cp:revision>
  <dcterms:created xsi:type="dcterms:W3CDTF">2022-07-10T01:37:20Z</dcterms:created>
  <dcterms:modified xsi:type="dcterms:W3CDTF">2022-08-16T13:32:01Z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  <property fmtid="{D5CDD505-2E9C-101B-9397-08002B2CF9AE}" pid="3" name="MediaServiceImageTags">
    <vt:lpwstr/>
  </property>
</Properties>
</file>