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346" r:id="rId3"/>
    <p:sldId id="324" r:id="rId4"/>
    <p:sldId id="343" r:id="rId5"/>
    <p:sldId id="342" r:id="rId6"/>
    <p:sldId id="356" r:id="rId7"/>
    <p:sldId id="319" r:id="rId8"/>
    <p:sldId id="331" r:id="rId9"/>
    <p:sldId id="349" r:id="rId10"/>
    <p:sldId id="351" r:id="rId11"/>
    <p:sldId id="388" r:id="rId12"/>
    <p:sldId id="353" r:id="rId13"/>
    <p:sldId id="352" r:id="rId14"/>
    <p:sldId id="404" r:id="rId15"/>
    <p:sldId id="405" r:id="rId16"/>
    <p:sldId id="406" r:id="rId17"/>
    <p:sldId id="332" r:id="rId18"/>
    <p:sldId id="384" r:id="rId19"/>
    <p:sldId id="407" r:id="rId20"/>
    <p:sldId id="408"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0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11/27/2022</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9.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40.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4.png"/><Relationship Id="rId3" Type="http://schemas.openxmlformats.org/officeDocument/2006/relationships/image" Target="../media/image23.jp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pic>
        <p:nvPicPr>
          <p:cNvPr id="6" name="Picture 5">
            <a:extLst>
              <a:ext uri="{FF2B5EF4-FFF2-40B4-BE49-F238E27FC236}">
                <a16:creationId xmlns:a16="http://schemas.microsoft.com/office/drawing/2014/main" id="{E1804A02-C101-4C5A-ADF7-7C7840080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979B899-1DCF-4F6D-ACE1-CEC249E7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9" name="Picture 8">
            <a:extLst>
              <a:ext uri="{FF2B5EF4-FFF2-40B4-BE49-F238E27FC236}">
                <a16:creationId xmlns:a16="http://schemas.microsoft.com/office/drawing/2014/main" id="{F89F03BC-9351-4D53-B3CF-8A2EA42B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EEABC7B-19B7-443D-95E2-D3D3B178CACA}"/>
</file>

<file path=customXml/itemProps2.xml><?xml version="1.0" encoding="utf-8"?>
<ds:datastoreItem xmlns:ds="http://schemas.openxmlformats.org/officeDocument/2006/customXml" ds:itemID="{81C59F5E-32DB-46E5-BFF9-29E6DE20EB29}"/>
</file>

<file path=customXml/itemProps3.xml><?xml version="1.0" encoding="utf-8"?>
<ds:datastoreItem xmlns:ds="http://schemas.openxmlformats.org/officeDocument/2006/customXml" ds:itemID="{7F743EE1-E78D-426D-87E8-AD485E9233DD}"/>
</file>

<file path=docProps/app.xml><?xml version="1.0" encoding="utf-8"?>
<Properties xmlns="http://schemas.openxmlformats.org/officeDocument/2006/extended-properties" xmlns:vt="http://schemas.openxmlformats.org/officeDocument/2006/docPropsVTypes">
  <TotalTime>13</TotalTime>
  <Words>408</Words>
  <Application>Microsoft Office PowerPoint</Application>
  <PresentationFormat>Widescreen</PresentationFormat>
  <Paragraphs>54</Paragraphs>
  <Slides>20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等线</vt:lpstr>
      <vt:lpstr>字魂59号-创粗黑</vt:lpstr>
      <vt:lpstr>Arial</vt:lpstr>
      <vt:lpstr>Calibri</vt:lpstr>
      <vt:lpstr>Calibri Light</vt:lpstr>
      <vt:lpstr>Cambria</vt:lpstr>
      <vt:lpstr>SVN-Poky's</vt:lpstr>
      <vt:lpstr>Tahoma</vt:lpstr>
      <vt:lpstr>Times New Roman</vt:lpstr>
      <vt:lpstr>UTM Cookies</vt: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12</cp:revision>
  <dcterms:created xsi:type="dcterms:W3CDTF">2022-11-27T01:09:24Z</dcterms:created>
  <dcterms:modified xsi:type="dcterms:W3CDTF">2022-11-27T01:22:32Z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