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av" ContentType="audio/x-wav"/>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11/27/2022</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DAE7D98-444F-4043-8220-539BEF354E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1" y="190499"/>
            <a:ext cx="1114425" cy="1114425"/>
          </a:xfrm>
          <a:prstGeom prst="rect">
            <a:avLst/>
          </a:prstGeom>
        </p:spPr>
      </p:pic>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3409950" y="952033"/>
            <a:ext cx="592455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FEBC0F40-BCC5-46A1-B276-CA95B15ECDAB}"/>
</file>

<file path=customXml/itemProps2.xml><?xml version="1.0" encoding="utf-8"?>
<ds:datastoreItem xmlns:ds="http://schemas.openxmlformats.org/officeDocument/2006/customXml" ds:itemID="{D58913BF-B8D9-4357-AE84-22EAF7A1E0B4}"/>
</file>

<file path=customXml/itemProps3.xml><?xml version="1.0" encoding="utf-8"?>
<ds:datastoreItem xmlns:ds="http://schemas.openxmlformats.org/officeDocument/2006/customXml" ds:itemID="{5D881C41-93A0-447A-A7A6-A4B51D457390}"/>
</file>

<file path=docProps/app.xml><?xml version="1.0" encoding="utf-8"?>
<Properties xmlns="http://schemas.openxmlformats.org/officeDocument/2006/extended-properties" xmlns:vt="http://schemas.openxmlformats.org/officeDocument/2006/docPropsVTypes">
  <TotalTime>73</TotalTime>
  <Words>327</Words>
  <Application>Microsoft Office PowerPoint</Application>
  <PresentationFormat>Widescreen</PresentationFormat>
  <Paragraphs>37</Paragraphs>
  <Slides>17</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等线</vt:lpstr>
      <vt:lpstr>iCiel Crocante</vt:lpstr>
      <vt:lpstr>UTM Duepuntozero</vt:lpstr>
      <vt:lpstr>思源黑体 CN Bold</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2022-11-13T06:43:26Z</dcterms:created>
  <dcterms:modified xsi:type="dcterms:W3CDTF">2022-11-27T04:00:45Z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