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5" r:id="rId5"/>
  </p:sldMasterIdLst>
  <p:notesMasterIdLst>
    <p:notesMasterId r:id="rId28"/>
  </p:notesMasterIdLst>
  <p:sldIdLst>
    <p:sldId id="257" r:id="rId6"/>
    <p:sldId id="333" r:id="rId7"/>
    <p:sldId id="259" r:id="rId8"/>
    <p:sldId id="321" r:id="rId9"/>
    <p:sldId id="322" r:id="rId10"/>
    <p:sldId id="323" r:id="rId11"/>
    <p:sldId id="324" r:id="rId12"/>
    <p:sldId id="325" r:id="rId13"/>
    <p:sldId id="329" r:id="rId14"/>
    <p:sldId id="258" r:id="rId15"/>
    <p:sldId id="260" r:id="rId16"/>
    <p:sldId id="261" r:id="rId17"/>
    <p:sldId id="263" r:id="rId18"/>
    <p:sldId id="326" r:id="rId19"/>
    <p:sldId id="327" r:id="rId20"/>
    <p:sldId id="264" r:id="rId21"/>
    <p:sldId id="328" r:id="rId22"/>
    <p:sldId id="330" r:id="rId23"/>
    <p:sldId id="266" r:id="rId24"/>
    <p:sldId id="331" r:id="rId25"/>
    <p:sldId id="332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8B215D-D4AC-8565-E020-08AE3AA01EA1}" v="2" dt="2025-02-27T02:59:09.3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ạm Thị Diễm" userId="S::ptdiem@thtrungyen.edu.vn::0f44b276-28c6-469e-a333-3b7f6c9aa399" providerId="AD" clId="Web-{028B215D-D4AC-8565-E020-08AE3AA01EA1}"/>
    <pc:docChg chg="addSld modSld">
      <pc:chgData name="Phạm Thị Diễm" userId="S::ptdiem@thtrungyen.edu.vn::0f44b276-28c6-469e-a333-3b7f6c9aa399" providerId="AD" clId="Web-{028B215D-D4AC-8565-E020-08AE3AA01EA1}" dt="2025-02-27T02:59:09.385" v="1"/>
      <pc:docMkLst>
        <pc:docMk/>
      </pc:docMkLst>
      <pc:sldChg chg="delSp delAnim">
        <pc:chgData name="Phạm Thị Diễm" userId="S::ptdiem@thtrungyen.edu.vn::0f44b276-28c6-469e-a333-3b7f6c9aa399" providerId="AD" clId="Web-{028B215D-D4AC-8565-E020-08AE3AA01EA1}" dt="2025-02-27T02:53:50.877" v="0"/>
        <pc:sldMkLst>
          <pc:docMk/>
          <pc:sldMk cId="3034791144" sldId="257"/>
        </pc:sldMkLst>
        <pc:spChg chg="del">
          <ac:chgData name="Phạm Thị Diễm" userId="S::ptdiem@thtrungyen.edu.vn::0f44b276-28c6-469e-a333-3b7f6c9aa399" providerId="AD" clId="Web-{028B215D-D4AC-8565-E020-08AE3AA01EA1}" dt="2025-02-27T02:53:50.877" v="0"/>
          <ac:spMkLst>
            <pc:docMk/>
            <pc:sldMk cId="3034791144" sldId="257"/>
            <ac:spMk id="9" creationId="{010BA8F1-6526-4110-B2CA-49401BA3799A}"/>
          </ac:spMkLst>
        </pc:spChg>
      </pc:sldChg>
      <pc:sldChg chg="new">
        <pc:chgData name="Phạm Thị Diễm" userId="S::ptdiem@thtrungyen.edu.vn::0f44b276-28c6-469e-a333-3b7f6c9aa399" providerId="AD" clId="Web-{028B215D-D4AC-8565-E020-08AE3AA01EA1}" dt="2025-02-27T02:59:09.385" v="1"/>
        <pc:sldMkLst>
          <pc:docMk/>
          <pc:sldMk cId="3095206153" sldId="3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slide" Target="slide5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206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0DD628-70E8-4B51-97B9-AF56F47B3BDB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2.xml><?xml version="1.0" encoding="utf-8"?>
<ds:datastoreItem xmlns:ds="http://schemas.openxmlformats.org/officeDocument/2006/customXml" ds:itemID="{64CE1A41-2E68-4DD7-B9F5-18A9F229E3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3bae8b-93bb-44fa-b79c-ae2e3c4b5ffa"/>
    <ds:schemaRef ds:uri="04428cd5-0689-4562-8eaa-c57d4739e6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A2E12F-ADC6-49C1-BAFF-E6D697EF2A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476</Words>
  <Application>Microsoft Office PowerPoint</Application>
  <PresentationFormat>Widescreen</PresentationFormat>
  <Paragraphs>62</Paragraphs>
  <Slides>22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32</cp:revision>
  <dcterms:created xsi:type="dcterms:W3CDTF">2022-08-02T06:57:18Z</dcterms:created>
  <dcterms:modified xsi:type="dcterms:W3CDTF">2025-02-27T02:59:09Z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