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s/slide14.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17.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2.xml" ContentType="application/vnd.openxmlformats-officedocument.presentationml.slide+xml"/>
  <Override PartName="/ppt/slides/slide19.xml" ContentType="application/vnd.openxmlformats-officedocument.presentationml.slide+xml"/>
  <Override PartName="/ppt/slides/slide23.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Masters/slideMaster1.xml" ContentType="application/vnd.openxmlformats-officedocument.presentationml.slideMaster+xml"/>
  <Override PartName="/ppt/notesSlides/notesSlide1.xml" ContentType="application/vnd.openxmlformats-officedocument.presentationml.notesSlide+xml"/>
  <Override PartName="/ppt/slideMasters/slideMaster2.xml" ContentType="application/vnd.openxmlformats-officedocument.presentationml.slideMaster+xml"/>
  <Override PartName="/ppt/notesSlides/notesSlide2.xml" ContentType="application/vnd.openxmlformats-officedocument.presentationml.notesSlide+xml"/>
  <Override PartName="/ppt/slideLayouts/slideLayout10.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11.xml" ContentType="application/vnd.openxmlformats-officedocument.presentationml.slideLayout+xml"/>
  <Override PartName="/ppt/slideLayouts/slideLayout13.xml" ContentType="application/vnd.openxmlformats-officedocument.presentationml.slideLayout+xml"/>
  <Override PartName="/ppt/slideLayouts/slideLayout9.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2.xml" ContentType="application/vnd.openxmlformats-officedocument.theme+xml"/>
  <Override PartName="/ppt/handoutMasters/handoutMaster1.xml" ContentType="application/vnd.openxmlformats-officedocument.presentationml.handoutMaster+xml"/>
  <Override PartName="/ppt/theme/theme1.xml" ContentType="application/vnd.openxmlformats-officedocument.theme+xml"/>
  <Override PartName="/ppt/notesMasters/notesMaster1.xml" ContentType="application/vnd.openxmlformats-officedocument.presentationml.notesMaster+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ppt/tags/tag1.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65" r:id="rId2"/>
  </p:sldMasterIdLst>
  <p:notesMasterIdLst>
    <p:notesMasterId r:id="rId30"/>
  </p:notesMasterIdLst>
  <p:handoutMasterIdLst>
    <p:handoutMasterId r:id="rId31"/>
  </p:handoutMasterIdLst>
  <p:sldIdLst>
    <p:sldId id="395" r:id="rId3"/>
    <p:sldId id="396" r:id="rId4"/>
    <p:sldId id="397" r:id="rId5"/>
    <p:sldId id="398" r:id="rId6"/>
    <p:sldId id="399" r:id="rId7"/>
    <p:sldId id="401" r:id="rId8"/>
    <p:sldId id="400" r:id="rId9"/>
    <p:sldId id="402" r:id="rId10"/>
    <p:sldId id="403" r:id="rId11"/>
    <p:sldId id="404" r:id="rId12"/>
    <p:sldId id="405" r:id="rId13"/>
    <p:sldId id="406" r:id="rId14"/>
    <p:sldId id="408" r:id="rId15"/>
    <p:sldId id="407" r:id="rId16"/>
    <p:sldId id="414" r:id="rId17"/>
    <p:sldId id="410" r:id="rId18"/>
    <p:sldId id="411" r:id="rId19"/>
    <p:sldId id="412" r:id="rId20"/>
    <p:sldId id="409" r:id="rId21"/>
    <p:sldId id="415" r:id="rId22"/>
    <p:sldId id="416" r:id="rId23"/>
    <p:sldId id="417" r:id="rId24"/>
    <p:sldId id="418" r:id="rId25"/>
    <p:sldId id="420" r:id="rId26"/>
    <p:sldId id="419" r:id="rId27"/>
    <p:sldId id="280" r:id="rId28"/>
    <p:sldId id="385" r:id="rId29"/>
  </p:sldIdLst>
  <p:sldSz cx="9144000" cy="5143500" type="screen16x9"/>
  <p:notesSz cx="6858000" cy="9144000"/>
  <p:custDataLst>
    <p:tags r:id="rId3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EC3730"/>
    <a:srgbClr val="DBE648"/>
    <a:srgbClr val="00B050"/>
    <a:srgbClr val="31ADB9"/>
    <a:srgbClr val="FF9900"/>
    <a:srgbClr val="29304A"/>
    <a:srgbClr val="227780"/>
    <a:srgbClr val="8D130D"/>
    <a:srgbClr val="C072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899" autoAdjust="0"/>
    <p:restoredTop sz="94660"/>
  </p:normalViewPr>
  <p:slideViewPr>
    <p:cSldViewPr>
      <p:cViewPr varScale="1">
        <p:scale>
          <a:sx n="85" d="100"/>
          <a:sy n="85" d="100"/>
        </p:scale>
        <p:origin x="666" y="90"/>
      </p:cViewPr>
      <p:guideLst>
        <p:guide orient="horz" pos="1620"/>
        <p:guide pos="2880"/>
      </p:guideLst>
    </p:cSldViewPr>
  </p:slideViewPr>
  <p:notesTextViewPr>
    <p:cViewPr>
      <p:scale>
        <a:sx n="1" d="1"/>
        <a:sy n="1" d="1"/>
      </p:scale>
      <p:origin x="0" y="0"/>
    </p:cViewPr>
  </p:notesTextViewPr>
  <p:sorterViewPr>
    <p:cViewPr>
      <p:scale>
        <a:sx n="66" d="100"/>
        <a:sy n="66" d="100"/>
      </p:scale>
      <p:origin x="0" y="0"/>
    </p:cViewPr>
  </p:sorterViewPr>
  <p:notesViewPr>
    <p:cSldViewPr>
      <p:cViewPr varScale="1">
        <p:scale>
          <a:sx n="86" d="100"/>
          <a:sy n="86" d="100"/>
        </p:scale>
        <p:origin x="-3846"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customXml" Target="../customXml/item3.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38" Type="http://schemas.openxmlformats.org/officeDocument/2006/relationships/customXml" Target="../customXml/item2.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gs" Target="tags/tag1.xml"/><Relationship Id="rId37" Type="http://schemas.openxmlformats.org/officeDocument/2006/relationships/customXml" Target="../customXml/item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58F2A2B-EE3B-4C4C-954F-5DDD8C922B77}" type="datetimeFigureOut">
              <a:rPr lang="zh-CN" altLang="en-US" smtClean="0"/>
              <a:t>2025/2/23</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3415933-6C17-4BF6-B779-79D9A909E59D}" type="slidenum">
              <a:rPr lang="zh-CN" altLang="en-US" smtClean="0"/>
              <a:t>‹#›</a:t>
            </a:fld>
            <a:endParaRPr lang="zh-CN" altLang="en-US"/>
          </a:p>
        </p:txBody>
      </p:sp>
    </p:spTree>
    <p:extLst>
      <p:ext uri="{BB962C8B-B14F-4D97-AF65-F5344CB8AC3E}">
        <p14:creationId xmlns:p14="http://schemas.microsoft.com/office/powerpoint/2010/main" val="27723449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20E8068-5D1A-4EAE-A19E-8369CDE58039}" type="datetimeFigureOut">
              <a:rPr lang="zh-CN" altLang="en-US" smtClean="0"/>
              <a:t>2025/2/23</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768E5DE-3264-4330-84DB-16D0AE5DCE31}" type="slidenum">
              <a:rPr lang="zh-CN" altLang="en-US" smtClean="0"/>
              <a:t>‹#›</a:t>
            </a:fld>
            <a:endParaRPr lang="zh-CN" altLang="en-US"/>
          </a:p>
        </p:txBody>
      </p:sp>
    </p:spTree>
    <p:extLst>
      <p:ext uri="{BB962C8B-B14F-4D97-AF65-F5344CB8AC3E}">
        <p14:creationId xmlns:p14="http://schemas.microsoft.com/office/powerpoint/2010/main" val="4980629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Em dựa vào gợi ý để kể lại những điều mình đã học được từ bạn.</a:t>
            </a:r>
            <a:endParaRPr lang="en-US" dirty="0"/>
          </a:p>
        </p:txBody>
      </p:sp>
      <p:sp>
        <p:nvSpPr>
          <p:cNvPr id="4" name="Slide Number Placeholder 3"/>
          <p:cNvSpPr>
            <a:spLocks noGrp="1"/>
          </p:cNvSpPr>
          <p:nvPr>
            <p:ph type="sldNum" sz="quarter" idx="5"/>
          </p:nvPr>
        </p:nvSpPr>
        <p:spPr/>
        <p:txBody>
          <a:bodyPr/>
          <a:lstStyle/>
          <a:p>
            <a:fld id="{9768E5DE-3264-4330-84DB-16D0AE5DCE31}" type="slidenum">
              <a:rPr lang="zh-CN" altLang="en-US" smtClean="0"/>
              <a:t>22</a:t>
            </a:fld>
            <a:endParaRPr lang="zh-CN" altLang="en-US"/>
          </a:p>
        </p:txBody>
      </p:sp>
    </p:spTree>
    <p:extLst>
      <p:ext uri="{BB962C8B-B14F-4D97-AF65-F5344CB8AC3E}">
        <p14:creationId xmlns:p14="http://schemas.microsoft.com/office/powerpoint/2010/main" val="23232646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Em</a:t>
            </a:r>
            <a:r>
              <a:rPr lang="en-US" dirty="0"/>
              <a:t> </a:t>
            </a:r>
            <a:r>
              <a:rPr lang="en-US" dirty="0" err="1"/>
              <a:t>suy</a:t>
            </a:r>
            <a:r>
              <a:rPr lang="en-US" dirty="0"/>
              <a:t> </a:t>
            </a:r>
            <a:r>
              <a:rPr lang="en-US" dirty="0" err="1"/>
              <a:t>nghĩ</a:t>
            </a:r>
            <a:r>
              <a:rPr lang="en-US" dirty="0"/>
              <a:t> </a:t>
            </a:r>
            <a:r>
              <a:rPr lang="en-US" dirty="0" err="1"/>
              <a:t>và</a:t>
            </a:r>
            <a:r>
              <a:rPr lang="en-US" dirty="0"/>
              <a:t> </a:t>
            </a:r>
            <a:r>
              <a:rPr lang="en-US" dirty="0" err="1"/>
              <a:t>trả</a:t>
            </a:r>
            <a:r>
              <a:rPr lang="en-US" dirty="0"/>
              <a:t> </a:t>
            </a:r>
            <a:r>
              <a:rPr lang="en-US" dirty="0" err="1"/>
              <a:t>lời</a:t>
            </a:r>
            <a:r>
              <a:rPr lang="en-US" dirty="0"/>
              <a:t> </a:t>
            </a:r>
            <a:r>
              <a:rPr lang="en-US" dirty="0" err="1"/>
              <a:t>câu</a:t>
            </a:r>
            <a:r>
              <a:rPr lang="en-US" dirty="0"/>
              <a:t> </a:t>
            </a:r>
            <a:r>
              <a:rPr lang="en-US" dirty="0" err="1"/>
              <a:t>hỏi</a:t>
            </a:r>
            <a:r>
              <a:rPr lang="en-US" dirty="0"/>
              <a:t>.</a:t>
            </a:r>
          </a:p>
        </p:txBody>
      </p:sp>
      <p:sp>
        <p:nvSpPr>
          <p:cNvPr id="4" name="Slide Number Placeholder 3"/>
          <p:cNvSpPr>
            <a:spLocks noGrp="1"/>
          </p:cNvSpPr>
          <p:nvPr>
            <p:ph type="sldNum" sz="quarter" idx="5"/>
          </p:nvPr>
        </p:nvSpPr>
        <p:spPr/>
        <p:txBody>
          <a:bodyPr/>
          <a:lstStyle/>
          <a:p>
            <a:fld id="{9768E5DE-3264-4330-84DB-16D0AE5DCE31}" type="slidenum">
              <a:rPr lang="zh-CN" altLang="en-US" smtClean="0"/>
              <a:t>25</a:t>
            </a:fld>
            <a:endParaRPr lang="zh-CN" altLang="en-US"/>
          </a:p>
        </p:txBody>
      </p:sp>
    </p:spTree>
    <p:extLst>
      <p:ext uri="{BB962C8B-B14F-4D97-AF65-F5344CB8AC3E}">
        <p14:creationId xmlns:p14="http://schemas.microsoft.com/office/powerpoint/2010/main" val="38435498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1173D-D4D9-4278-B7C8-0CC0E77DC35D}"/>
              </a:ext>
            </a:extLst>
          </p:cNvPr>
          <p:cNvPicPr>
            <a:picLocks noChangeAspect="1"/>
          </p:cNvPicPr>
          <p:nvPr userDrawn="1"/>
        </p:nvPicPr>
        <p:blipFill>
          <a:blip r:embed="rId2"/>
          <a:stretch>
            <a:fillRect/>
          </a:stretch>
        </p:blipFill>
        <p:spPr>
          <a:xfrm>
            <a:off x="964707" y="0"/>
            <a:ext cx="8179293" cy="4600853"/>
          </a:xfrm>
          <a:prstGeom prst="rect">
            <a:avLst/>
          </a:prstGeom>
        </p:spPr>
      </p:pic>
      <p:sp>
        <p:nvSpPr>
          <p:cNvPr id="4" name="Rounded Rectangle 3"/>
          <p:cNvSpPr/>
          <p:nvPr userDrawn="1"/>
        </p:nvSpPr>
        <p:spPr>
          <a:xfrm>
            <a:off x="8122444" y="0"/>
            <a:ext cx="1021556" cy="8251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4831341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742" b="1"/>
            </a:lvl1pPr>
          </a:lstStyle>
          <a:p>
            <a:r>
              <a:rPr lang="en-US"/>
              <a:t>Click to edit Master title style</a:t>
            </a:r>
            <a:endParaRPr lang="vi-VN"/>
          </a:p>
        </p:txBody>
      </p:sp>
      <p:sp>
        <p:nvSpPr>
          <p:cNvPr id="3" name="Content Placeholder 2"/>
          <p:cNvSpPr>
            <a:spLocks noGrp="1"/>
          </p:cNvSpPr>
          <p:nvPr>
            <p:ph idx="1"/>
          </p:nvPr>
        </p:nvSpPr>
        <p:spPr>
          <a:xfrm>
            <a:off x="3575050" y="204789"/>
            <a:ext cx="5111750" cy="4389835"/>
          </a:xfrm>
        </p:spPr>
        <p:txBody>
          <a:bodyPr/>
          <a:lstStyle>
            <a:lvl1pPr>
              <a:defRPr sz="2809"/>
            </a:lvl1pPr>
            <a:lvl2pPr>
              <a:defRPr sz="2472"/>
            </a:lvl2pPr>
            <a:lvl3pPr>
              <a:defRPr sz="2135"/>
            </a:lvl3pPr>
            <a:lvl4pPr>
              <a:defRPr sz="1742"/>
            </a:lvl4pPr>
            <a:lvl5pPr>
              <a:defRPr sz="1742"/>
            </a:lvl5pPr>
            <a:lvl6pPr>
              <a:defRPr sz="1742"/>
            </a:lvl6pPr>
            <a:lvl7pPr>
              <a:defRPr sz="1742"/>
            </a:lvl7pPr>
            <a:lvl8pPr>
              <a:defRPr sz="1742"/>
            </a:lvl8pPr>
            <a:lvl9pPr>
              <a:defRPr sz="174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236"/>
            </a:lvl1pPr>
            <a:lvl2pPr marL="403622" indent="0">
              <a:buNone/>
              <a:defRPr sz="1067"/>
            </a:lvl2pPr>
            <a:lvl3pPr marL="807244" indent="0">
              <a:buNone/>
              <a:defRPr sz="899"/>
            </a:lvl3pPr>
            <a:lvl4pPr marL="1210866" indent="0">
              <a:buNone/>
              <a:defRPr sz="787"/>
            </a:lvl4pPr>
            <a:lvl5pPr marL="1614487" indent="0">
              <a:buNone/>
              <a:defRPr sz="787"/>
            </a:lvl5pPr>
            <a:lvl6pPr marL="2018109" indent="0">
              <a:buNone/>
              <a:defRPr sz="787"/>
            </a:lvl6pPr>
            <a:lvl7pPr marL="2421731" indent="0">
              <a:buNone/>
              <a:defRPr sz="787"/>
            </a:lvl7pPr>
            <a:lvl8pPr marL="2825353" indent="0">
              <a:buNone/>
              <a:defRPr sz="787"/>
            </a:lvl8pPr>
            <a:lvl9pPr marL="3228975" indent="0">
              <a:buNone/>
              <a:defRPr sz="787"/>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0C99C05A-73D7-488D-87AE-9FA1D515BA90}"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220470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1742" b="1"/>
            </a:lvl1pPr>
          </a:lstStyle>
          <a:p>
            <a:r>
              <a:rPr lang="en-US"/>
              <a:t>Click to edit Master title style</a:t>
            </a:r>
            <a:endParaRPr lang="vi-VN"/>
          </a:p>
        </p:txBody>
      </p:sp>
      <p:sp>
        <p:nvSpPr>
          <p:cNvPr id="3" name="Picture Placeholder 2"/>
          <p:cNvSpPr>
            <a:spLocks noGrp="1"/>
          </p:cNvSpPr>
          <p:nvPr>
            <p:ph type="pic" idx="1"/>
          </p:nvPr>
        </p:nvSpPr>
        <p:spPr>
          <a:xfrm>
            <a:off x="1792288" y="459581"/>
            <a:ext cx="5486400" cy="3086100"/>
          </a:xfrm>
        </p:spPr>
        <p:txBody>
          <a:bodyPr/>
          <a:lstStyle>
            <a:lvl1pPr marL="0" indent="0">
              <a:buNone/>
              <a:defRPr sz="2809"/>
            </a:lvl1pPr>
            <a:lvl2pPr marL="403622" indent="0">
              <a:buNone/>
              <a:defRPr sz="2472"/>
            </a:lvl2pPr>
            <a:lvl3pPr marL="807244" indent="0">
              <a:buNone/>
              <a:defRPr sz="2135"/>
            </a:lvl3pPr>
            <a:lvl4pPr marL="1210866" indent="0">
              <a:buNone/>
              <a:defRPr sz="1742"/>
            </a:lvl4pPr>
            <a:lvl5pPr marL="1614487" indent="0">
              <a:buNone/>
              <a:defRPr sz="1742"/>
            </a:lvl5pPr>
            <a:lvl6pPr marL="2018109" indent="0">
              <a:buNone/>
              <a:defRPr sz="1742"/>
            </a:lvl6pPr>
            <a:lvl7pPr marL="2421731" indent="0">
              <a:buNone/>
              <a:defRPr sz="1742"/>
            </a:lvl7pPr>
            <a:lvl8pPr marL="2825353" indent="0">
              <a:buNone/>
              <a:defRPr sz="1742"/>
            </a:lvl8pPr>
            <a:lvl9pPr marL="3228975" indent="0">
              <a:buNone/>
              <a:defRPr sz="1742"/>
            </a:lvl9pPr>
          </a:lstStyle>
          <a:p>
            <a:pPr lvl="0"/>
            <a:endParaRPr lang="vi-VN" noProof="0"/>
          </a:p>
        </p:txBody>
      </p:sp>
      <p:sp>
        <p:nvSpPr>
          <p:cNvPr id="4" name="Text Placeholder 3"/>
          <p:cNvSpPr>
            <a:spLocks noGrp="1"/>
          </p:cNvSpPr>
          <p:nvPr>
            <p:ph type="body" sz="half" idx="2"/>
          </p:nvPr>
        </p:nvSpPr>
        <p:spPr>
          <a:xfrm>
            <a:off x="1792288" y="4025505"/>
            <a:ext cx="5486400" cy="603646"/>
          </a:xfrm>
        </p:spPr>
        <p:txBody>
          <a:bodyPr/>
          <a:lstStyle>
            <a:lvl1pPr marL="0" indent="0">
              <a:buNone/>
              <a:defRPr sz="1236"/>
            </a:lvl1pPr>
            <a:lvl2pPr marL="403622" indent="0">
              <a:buNone/>
              <a:defRPr sz="1067"/>
            </a:lvl2pPr>
            <a:lvl3pPr marL="807244" indent="0">
              <a:buNone/>
              <a:defRPr sz="899"/>
            </a:lvl3pPr>
            <a:lvl4pPr marL="1210866" indent="0">
              <a:buNone/>
              <a:defRPr sz="787"/>
            </a:lvl4pPr>
            <a:lvl5pPr marL="1614487" indent="0">
              <a:buNone/>
              <a:defRPr sz="787"/>
            </a:lvl5pPr>
            <a:lvl6pPr marL="2018109" indent="0">
              <a:buNone/>
              <a:defRPr sz="787"/>
            </a:lvl6pPr>
            <a:lvl7pPr marL="2421731" indent="0">
              <a:buNone/>
              <a:defRPr sz="787"/>
            </a:lvl7pPr>
            <a:lvl8pPr marL="2825353" indent="0">
              <a:buNone/>
              <a:defRPr sz="787"/>
            </a:lvl8pPr>
            <a:lvl9pPr marL="3228975" indent="0">
              <a:buNone/>
              <a:defRPr sz="787"/>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72090DF4-68DF-4AAF-98F9-EB3836BAB8B4}"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5155854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29D28DD1-89CB-4A9B-8160-1008CEEB8C29}"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2316985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774A9502-423E-4957-ACD4-EFEAFA456813}"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0999499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Rounded Rectangle 3"/>
          <p:cNvSpPr/>
          <p:nvPr userDrawn="1"/>
        </p:nvSpPr>
        <p:spPr>
          <a:xfrm>
            <a:off x="8122444" y="0"/>
            <a:ext cx="1021556" cy="8251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5290637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endParaRPr lang="vi-VN"/>
          </a:p>
        </p:txBody>
      </p:sp>
      <p:sp>
        <p:nvSpPr>
          <p:cNvPr id="3" name="Subtitle 2"/>
          <p:cNvSpPr>
            <a:spLocks noGrp="1"/>
          </p:cNvSpPr>
          <p:nvPr>
            <p:ph type="subTitle" idx="1"/>
          </p:nvPr>
        </p:nvSpPr>
        <p:spPr>
          <a:xfrm>
            <a:off x="1371601" y="2914650"/>
            <a:ext cx="6400800" cy="1314450"/>
          </a:xfrm>
        </p:spPr>
        <p:txBody>
          <a:bodyPr/>
          <a:lstStyle>
            <a:lvl1pPr marL="0" indent="0" algn="ctr">
              <a:buNone/>
              <a:defRPr/>
            </a:lvl1pPr>
            <a:lvl2pPr marL="403622" indent="0" algn="ctr">
              <a:buNone/>
              <a:defRPr/>
            </a:lvl2pPr>
            <a:lvl3pPr marL="807244" indent="0" algn="ctr">
              <a:buNone/>
              <a:defRPr/>
            </a:lvl3pPr>
            <a:lvl4pPr marL="1210866" indent="0" algn="ctr">
              <a:buNone/>
              <a:defRPr/>
            </a:lvl4pPr>
            <a:lvl5pPr marL="1614487" indent="0" algn="ctr">
              <a:buNone/>
              <a:defRPr/>
            </a:lvl5pPr>
            <a:lvl6pPr marL="2018109" indent="0" algn="ctr">
              <a:buNone/>
              <a:defRPr/>
            </a:lvl6pPr>
            <a:lvl7pPr marL="2421731" indent="0" algn="ctr">
              <a:buNone/>
              <a:defRPr/>
            </a:lvl7pPr>
            <a:lvl8pPr marL="2825353" indent="0" algn="ctr">
              <a:buNone/>
              <a:defRPr/>
            </a:lvl8pPr>
            <a:lvl9pPr marL="3228975"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FEB01423-D198-4896-B996-AF6CD71AA325}"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2577965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F100BA3F-51CF-473C-BBC7-9F80CB3FD932}"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786377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1556"/>
          </a:xfrm>
        </p:spPr>
        <p:txBody>
          <a:bodyPr anchor="t"/>
          <a:lstStyle>
            <a:lvl1pPr algn="l">
              <a:defRPr sz="3539" b="1" cap="all"/>
            </a:lvl1pPr>
          </a:lstStyle>
          <a:p>
            <a:r>
              <a:rPr lang="en-US"/>
              <a:t>Click to edit Master title style</a:t>
            </a:r>
            <a:endParaRPr lang="vi-VN"/>
          </a:p>
        </p:txBody>
      </p:sp>
      <p:sp>
        <p:nvSpPr>
          <p:cNvPr id="3" name="Text Placeholder 2"/>
          <p:cNvSpPr>
            <a:spLocks noGrp="1"/>
          </p:cNvSpPr>
          <p:nvPr>
            <p:ph type="body" idx="1"/>
          </p:nvPr>
        </p:nvSpPr>
        <p:spPr>
          <a:xfrm>
            <a:off x="722313" y="2180036"/>
            <a:ext cx="7772400" cy="1125140"/>
          </a:xfrm>
        </p:spPr>
        <p:txBody>
          <a:bodyPr anchor="b"/>
          <a:lstStyle>
            <a:lvl1pPr marL="0" indent="0">
              <a:buNone/>
              <a:defRPr sz="1742"/>
            </a:lvl1pPr>
            <a:lvl2pPr marL="403622" indent="0">
              <a:buNone/>
              <a:defRPr sz="1573"/>
            </a:lvl2pPr>
            <a:lvl3pPr marL="807244" indent="0">
              <a:buNone/>
              <a:defRPr sz="1405"/>
            </a:lvl3pPr>
            <a:lvl4pPr marL="1210866" indent="0">
              <a:buNone/>
              <a:defRPr sz="1236"/>
            </a:lvl4pPr>
            <a:lvl5pPr marL="1614487" indent="0">
              <a:buNone/>
              <a:defRPr sz="1236"/>
            </a:lvl5pPr>
            <a:lvl6pPr marL="2018109" indent="0">
              <a:buNone/>
              <a:defRPr sz="1236"/>
            </a:lvl6pPr>
            <a:lvl7pPr marL="2421731" indent="0">
              <a:buNone/>
              <a:defRPr sz="1236"/>
            </a:lvl7pPr>
            <a:lvl8pPr marL="2825353" indent="0">
              <a:buNone/>
              <a:defRPr sz="1236"/>
            </a:lvl8pPr>
            <a:lvl9pPr marL="3228975" indent="0">
              <a:buNone/>
              <a:defRPr sz="1236"/>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E5E9DFC9-E0D6-4E70-95EC-EE956DA6257B}"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7678075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200151"/>
            <a:ext cx="4038600" cy="3394472"/>
          </a:xfrm>
        </p:spPr>
        <p:txBody>
          <a:bodyPr/>
          <a:lstStyle>
            <a:lvl1pPr>
              <a:defRPr sz="2472"/>
            </a:lvl1pPr>
            <a:lvl2pPr>
              <a:defRPr sz="2135"/>
            </a:lvl2pPr>
            <a:lvl3pPr>
              <a:defRPr sz="1742"/>
            </a:lvl3pPr>
            <a:lvl4pPr>
              <a:defRPr sz="1573"/>
            </a:lvl4pPr>
            <a:lvl5pPr>
              <a:defRPr sz="1573"/>
            </a:lvl5pPr>
            <a:lvl6pPr>
              <a:defRPr sz="1573"/>
            </a:lvl6pPr>
            <a:lvl7pPr>
              <a:defRPr sz="1573"/>
            </a:lvl7pPr>
            <a:lvl8pPr>
              <a:defRPr sz="1573"/>
            </a:lvl8pPr>
            <a:lvl9pPr>
              <a:defRPr sz="15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200151"/>
            <a:ext cx="4038600" cy="3394472"/>
          </a:xfrm>
        </p:spPr>
        <p:txBody>
          <a:bodyPr/>
          <a:lstStyle>
            <a:lvl1pPr>
              <a:defRPr sz="2472"/>
            </a:lvl1pPr>
            <a:lvl2pPr>
              <a:defRPr sz="2135"/>
            </a:lvl2pPr>
            <a:lvl3pPr>
              <a:defRPr sz="1742"/>
            </a:lvl3pPr>
            <a:lvl4pPr>
              <a:defRPr sz="1573"/>
            </a:lvl4pPr>
            <a:lvl5pPr>
              <a:defRPr sz="1573"/>
            </a:lvl5pPr>
            <a:lvl6pPr>
              <a:defRPr sz="1573"/>
            </a:lvl6pPr>
            <a:lvl7pPr>
              <a:defRPr sz="1573"/>
            </a:lvl7pPr>
            <a:lvl8pPr>
              <a:defRPr sz="1573"/>
            </a:lvl8pPr>
            <a:lvl9pPr>
              <a:defRPr sz="15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5EEE0E17-1536-48C6-87E3-A861F0C00F04}"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3876303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151334"/>
            <a:ext cx="4040188" cy="479822"/>
          </a:xfrm>
        </p:spPr>
        <p:txBody>
          <a:bodyPr anchor="b"/>
          <a:lstStyle>
            <a:lvl1pPr marL="0" indent="0">
              <a:buNone/>
              <a:defRPr sz="2135" b="1"/>
            </a:lvl1pPr>
            <a:lvl2pPr marL="403622" indent="0">
              <a:buNone/>
              <a:defRPr sz="1742" b="1"/>
            </a:lvl2pPr>
            <a:lvl3pPr marL="807244" indent="0">
              <a:buNone/>
              <a:defRPr sz="1573" b="1"/>
            </a:lvl3pPr>
            <a:lvl4pPr marL="1210866" indent="0">
              <a:buNone/>
              <a:defRPr sz="1405" b="1"/>
            </a:lvl4pPr>
            <a:lvl5pPr marL="1614487" indent="0">
              <a:buNone/>
              <a:defRPr sz="1405" b="1"/>
            </a:lvl5pPr>
            <a:lvl6pPr marL="2018109" indent="0">
              <a:buNone/>
              <a:defRPr sz="1405" b="1"/>
            </a:lvl6pPr>
            <a:lvl7pPr marL="2421731" indent="0">
              <a:buNone/>
              <a:defRPr sz="1405" b="1"/>
            </a:lvl7pPr>
            <a:lvl8pPr marL="2825353" indent="0">
              <a:buNone/>
              <a:defRPr sz="1405" b="1"/>
            </a:lvl8pPr>
            <a:lvl9pPr marL="3228975" indent="0">
              <a:buNone/>
              <a:defRPr sz="1405"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135"/>
            </a:lvl1pPr>
            <a:lvl2pPr>
              <a:defRPr sz="1742"/>
            </a:lvl2pPr>
            <a:lvl3pPr>
              <a:defRPr sz="1573"/>
            </a:lvl3pPr>
            <a:lvl4pPr>
              <a:defRPr sz="1405"/>
            </a:lvl4pPr>
            <a:lvl5pPr>
              <a:defRPr sz="1405"/>
            </a:lvl5pPr>
            <a:lvl6pPr>
              <a:defRPr sz="1405"/>
            </a:lvl6pPr>
            <a:lvl7pPr>
              <a:defRPr sz="1405"/>
            </a:lvl7pPr>
            <a:lvl8pPr>
              <a:defRPr sz="1405"/>
            </a:lvl8pPr>
            <a:lvl9pPr>
              <a:defRPr sz="140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6" y="1151334"/>
            <a:ext cx="4041775" cy="479822"/>
          </a:xfrm>
        </p:spPr>
        <p:txBody>
          <a:bodyPr anchor="b"/>
          <a:lstStyle>
            <a:lvl1pPr marL="0" indent="0">
              <a:buNone/>
              <a:defRPr sz="2135" b="1"/>
            </a:lvl1pPr>
            <a:lvl2pPr marL="403622" indent="0">
              <a:buNone/>
              <a:defRPr sz="1742" b="1"/>
            </a:lvl2pPr>
            <a:lvl3pPr marL="807244" indent="0">
              <a:buNone/>
              <a:defRPr sz="1573" b="1"/>
            </a:lvl3pPr>
            <a:lvl4pPr marL="1210866" indent="0">
              <a:buNone/>
              <a:defRPr sz="1405" b="1"/>
            </a:lvl4pPr>
            <a:lvl5pPr marL="1614487" indent="0">
              <a:buNone/>
              <a:defRPr sz="1405" b="1"/>
            </a:lvl5pPr>
            <a:lvl6pPr marL="2018109" indent="0">
              <a:buNone/>
              <a:defRPr sz="1405" b="1"/>
            </a:lvl6pPr>
            <a:lvl7pPr marL="2421731" indent="0">
              <a:buNone/>
              <a:defRPr sz="1405" b="1"/>
            </a:lvl7pPr>
            <a:lvl8pPr marL="2825353" indent="0">
              <a:buNone/>
              <a:defRPr sz="1405" b="1"/>
            </a:lvl8pPr>
            <a:lvl9pPr marL="3228975" indent="0">
              <a:buNone/>
              <a:defRPr sz="1405"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135"/>
            </a:lvl1pPr>
            <a:lvl2pPr>
              <a:defRPr sz="1742"/>
            </a:lvl2pPr>
            <a:lvl3pPr>
              <a:defRPr sz="1573"/>
            </a:lvl3pPr>
            <a:lvl4pPr>
              <a:defRPr sz="1405"/>
            </a:lvl4pPr>
            <a:lvl5pPr>
              <a:defRPr sz="1405"/>
            </a:lvl5pPr>
            <a:lvl6pPr>
              <a:defRPr sz="1405"/>
            </a:lvl6pPr>
            <a:lvl7pPr>
              <a:defRPr sz="1405"/>
            </a:lvl7pPr>
            <a:lvl8pPr>
              <a:defRPr sz="1405"/>
            </a:lvl8pPr>
            <a:lvl9pPr>
              <a:defRPr sz="140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8830A47B-B3AA-4408-B89E-78641CC5715A}"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821418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58D8FA65-B14B-4883-88C7-F7A3A55E9A2F}"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3638188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C38BE4F5-A3A4-4A0F-A638-D990D725B4CA}"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01945566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2.jpe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7151286"/>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6276"/>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200150"/>
            <a:ext cx="8229600" cy="339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4683621"/>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1236">
                <a:latin typeface="Arial" charset="0"/>
              </a:defRPr>
            </a:lvl1pPr>
          </a:lstStyle>
          <a:p>
            <a:pPr defTabSz="51371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1" y="4683621"/>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1236">
                <a:latin typeface="Arial" charset="0"/>
              </a:defRPr>
            </a:lvl1pPr>
          </a:lstStyle>
          <a:p>
            <a:pPr defTabSz="51371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621"/>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1236"/>
            </a:lvl1pPr>
          </a:lstStyle>
          <a:p>
            <a:pPr defTabSz="513710" fontAlgn="base">
              <a:spcBef>
                <a:spcPct val="0"/>
              </a:spcBef>
              <a:spcAft>
                <a:spcPct val="0"/>
              </a:spcAft>
              <a:defRPr/>
            </a:pPr>
            <a:fld id="{F4264759-E7CE-4A8C-955C-20DA2A50E45F}"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554967104"/>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ctr" rtl="0" eaLnBrk="0" fontAlgn="base" hangingPunct="0">
        <a:spcBef>
          <a:spcPct val="0"/>
        </a:spcBef>
        <a:spcAft>
          <a:spcPct val="0"/>
        </a:spcAft>
        <a:defRPr sz="3876">
          <a:solidFill>
            <a:schemeClr val="tx2"/>
          </a:solidFill>
          <a:latin typeface="+mj-lt"/>
          <a:ea typeface="+mj-ea"/>
          <a:cs typeface="+mj-cs"/>
        </a:defRPr>
      </a:lvl1pPr>
      <a:lvl2pPr algn="ctr" rtl="0" eaLnBrk="0" fontAlgn="base" hangingPunct="0">
        <a:spcBef>
          <a:spcPct val="0"/>
        </a:spcBef>
        <a:spcAft>
          <a:spcPct val="0"/>
        </a:spcAft>
        <a:defRPr sz="3876">
          <a:solidFill>
            <a:schemeClr val="tx2"/>
          </a:solidFill>
          <a:latin typeface="Arial" charset="0"/>
        </a:defRPr>
      </a:lvl2pPr>
      <a:lvl3pPr algn="ctr" rtl="0" eaLnBrk="0" fontAlgn="base" hangingPunct="0">
        <a:spcBef>
          <a:spcPct val="0"/>
        </a:spcBef>
        <a:spcAft>
          <a:spcPct val="0"/>
        </a:spcAft>
        <a:defRPr sz="3876">
          <a:solidFill>
            <a:schemeClr val="tx2"/>
          </a:solidFill>
          <a:latin typeface="Arial" charset="0"/>
        </a:defRPr>
      </a:lvl3pPr>
      <a:lvl4pPr algn="ctr" rtl="0" eaLnBrk="0" fontAlgn="base" hangingPunct="0">
        <a:spcBef>
          <a:spcPct val="0"/>
        </a:spcBef>
        <a:spcAft>
          <a:spcPct val="0"/>
        </a:spcAft>
        <a:defRPr sz="3876">
          <a:solidFill>
            <a:schemeClr val="tx2"/>
          </a:solidFill>
          <a:latin typeface="Arial" charset="0"/>
        </a:defRPr>
      </a:lvl4pPr>
      <a:lvl5pPr algn="ctr" rtl="0" eaLnBrk="0" fontAlgn="base" hangingPunct="0">
        <a:spcBef>
          <a:spcPct val="0"/>
        </a:spcBef>
        <a:spcAft>
          <a:spcPct val="0"/>
        </a:spcAft>
        <a:defRPr sz="3876">
          <a:solidFill>
            <a:schemeClr val="tx2"/>
          </a:solidFill>
          <a:latin typeface="Arial" charset="0"/>
        </a:defRPr>
      </a:lvl5pPr>
      <a:lvl6pPr marL="403622" algn="ctr" rtl="0" fontAlgn="base">
        <a:spcBef>
          <a:spcPct val="0"/>
        </a:spcBef>
        <a:spcAft>
          <a:spcPct val="0"/>
        </a:spcAft>
        <a:defRPr sz="3876">
          <a:solidFill>
            <a:schemeClr val="tx2"/>
          </a:solidFill>
          <a:latin typeface="Arial" charset="0"/>
        </a:defRPr>
      </a:lvl6pPr>
      <a:lvl7pPr marL="807244" algn="ctr" rtl="0" fontAlgn="base">
        <a:spcBef>
          <a:spcPct val="0"/>
        </a:spcBef>
        <a:spcAft>
          <a:spcPct val="0"/>
        </a:spcAft>
        <a:defRPr sz="3876">
          <a:solidFill>
            <a:schemeClr val="tx2"/>
          </a:solidFill>
          <a:latin typeface="Arial" charset="0"/>
        </a:defRPr>
      </a:lvl7pPr>
      <a:lvl8pPr marL="1210866" algn="ctr" rtl="0" fontAlgn="base">
        <a:spcBef>
          <a:spcPct val="0"/>
        </a:spcBef>
        <a:spcAft>
          <a:spcPct val="0"/>
        </a:spcAft>
        <a:defRPr sz="3876">
          <a:solidFill>
            <a:schemeClr val="tx2"/>
          </a:solidFill>
          <a:latin typeface="Arial" charset="0"/>
        </a:defRPr>
      </a:lvl8pPr>
      <a:lvl9pPr marL="1614487" algn="ctr" rtl="0" fontAlgn="base">
        <a:spcBef>
          <a:spcPct val="0"/>
        </a:spcBef>
        <a:spcAft>
          <a:spcPct val="0"/>
        </a:spcAft>
        <a:defRPr sz="3876">
          <a:solidFill>
            <a:schemeClr val="tx2"/>
          </a:solidFill>
          <a:latin typeface="Arial" charset="0"/>
        </a:defRPr>
      </a:lvl9pPr>
    </p:titleStyle>
    <p:bodyStyle>
      <a:lvl1pPr marL="302340" indent="-302340" algn="l" rtl="0" eaLnBrk="0" fontAlgn="base" hangingPunct="0">
        <a:spcBef>
          <a:spcPct val="20000"/>
        </a:spcBef>
        <a:spcAft>
          <a:spcPct val="0"/>
        </a:spcAft>
        <a:buChar char="•"/>
        <a:defRPr sz="2809">
          <a:solidFill>
            <a:schemeClr val="tx1"/>
          </a:solidFill>
          <a:latin typeface="+mn-lt"/>
          <a:ea typeface="+mn-ea"/>
          <a:cs typeface="+mn-cs"/>
        </a:defRPr>
      </a:lvl1pPr>
      <a:lvl2pPr marL="655516" indent="-251504" algn="l" rtl="0" eaLnBrk="0" fontAlgn="base" hangingPunct="0">
        <a:spcBef>
          <a:spcPct val="20000"/>
        </a:spcBef>
        <a:spcAft>
          <a:spcPct val="0"/>
        </a:spcAft>
        <a:buChar char="–"/>
        <a:defRPr sz="2472">
          <a:solidFill>
            <a:schemeClr val="tx1"/>
          </a:solidFill>
          <a:latin typeface="+mn-lt"/>
        </a:defRPr>
      </a:lvl2pPr>
      <a:lvl3pPr marL="1008691" indent="-201560" algn="l" rtl="0" eaLnBrk="0" fontAlgn="base" hangingPunct="0">
        <a:spcBef>
          <a:spcPct val="20000"/>
        </a:spcBef>
        <a:spcAft>
          <a:spcPct val="0"/>
        </a:spcAft>
        <a:buChar char="•"/>
        <a:defRPr sz="2135">
          <a:solidFill>
            <a:schemeClr val="tx1"/>
          </a:solidFill>
          <a:latin typeface="+mn-lt"/>
        </a:defRPr>
      </a:lvl3pPr>
      <a:lvl4pPr marL="1411811" indent="-201560" algn="l" rtl="0" eaLnBrk="0" fontAlgn="base" hangingPunct="0">
        <a:spcBef>
          <a:spcPct val="20000"/>
        </a:spcBef>
        <a:spcAft>
          <a:spcPct val="0"/>
        </a:spcAft>
        <a:buChar char="–"/>
        <a:defRPr sz="1742">
          <a:solidFill>
            <a:schemeClr val="tx1"/>
          </a:solidFill>
          <a:latin typeface="+mn-lt"/>
        </a:defRPr>
      </a:lvl4pPr>
      <a:lvl5pPr marL="1815822" indent="-201560" algn="l" rtl="0" eaLnBrk="0" fontAlgn="base" hangingPunct="0">
        <a:spcBef>
          <a:spcPct val="20000"/>
        </a:spcBef>
        <a:spcAft>
          <a:spcPct val="0"/>
        </a:spcAft>
        <a:buChar char="»"/>
        <a:defRPr sz="1742">
          <a:solidFill>
            <a:schemeClr val="tx1"/>
          </a:solidFill>
          <a:latin typeface="+mn-lt"/>
        </a:defRPr>
      </a:lvl5pPr>
      <a:lvl6pPr marL="2219920" indent="-201811" algn="l" rtl="0" fontAlgn="base">
        <a:spcBef>
          <a:spcPct val="20000"/>
        </a:spcBef>
        <a:spcAft>
          <a:spcPct val="0"/>
        </a:spcAft>
        <a:buChar char="»"/>
        <a:defRPr sz="1742">
          <a:solidFill>
            <a:schemeClr val="tx1"/>
          </a:solidFill>
          <a:latin typeface="+mn-lt"/>
        </a:defRPr>
      </a:lvl6pPr>
      <a:lvl7pPr marL="2623543" indent="-201811" algn="l" rtl="0" fontAlgn="base">
        <a:spcBef>
          <a:spcPct val="20000"/>
        </a:spcBef>
        <a:spcAft>
          <a:spcPct val="0"/>
        </a:spcAft>
        <a:buChar char="»"/>
        <a:defRPr sz="1742">
          <a:solidFill>
            <a:schemeClr val="tx1"/>
          </a:solidFill>
          <a:latin typeface="+mn-lt"/>
        </a:defRPr>
      </a:lvl7pPr>
      <a:lvl8pPr marL="3027164" indent="-201811" algn="l" rtl="0" fontAlgn="base">
        <a:spcBef>
          <a:spcPct val="20000"/>
        </a:spcBef>
        <a:spcAft>
          <a:spcPct val="0"/>
        </a:spcAft>
        <a:buChar char="»"/>
        <a:defRPr sz="1742">
          <a:solidFill>
            <a:schemeClr val="tx1"/>
          </a:solidFill>
          <a:latin typeface="+mn-lt"/>
        </a:defRPr>
      </a:lvl8pPr>
      <a:lvl9pPr marL="3430786" indent="-201811" algn="l" rtl="0" fontAlgn="base">
        <a:spcBef>
          <a:spcPct val="20000"/>
        </a:spcBef>
        <a:spcAft>
          <a:spcPct val="0"/>
        </a:spcAft>
        <a:buChar char="»"/>
        <a:defRPr sz="1742">
          <a:solidFill>
            <a:schemeClr val="tx1"/>
          </a:solidFill>
          <a:latin typeface="+mn-lt"/>
        </a:defRPr>
      </a:lvl9pPr>
    </p:bodyStyle>
    <p:otherStyle>
      <a:defPPr>
        <a:defRPr lang="vi-VN"/>
      </a:defPPr>
      <a:lvl1pPr marL="0" algn="l" defTabSz="807244" rtl="0" eaLnBrk="1" latinLnBrk="0" hangingPunct="1">
        <a:defRPr sz="1573" kern="1200">
          <a:solidFill>
            <a:schemeClr val="tx1"/>
          </a:solidFill>
          <a:latin typeface="+mn-lt"/>
          <a:ea typeface="+mn-ea"/>
          <a:cs typeface="+mn-cs"/>
        </a:defRPr>
      </a:lvl1pPr>
      <a:lvl2pPr marL="403622" algn="l" defTabSz="807244" rtl="0" eaLnBrk="1" latinLnBrk="0" hangingPunct="1">
        <a:defRPr sz="1573" kern="1200">
          <a:solidFill>
            <a:schemeClr val="tx1"/>
          </a:solidFill>
          <a:latin typeface="+mn-lt"/>
          <a:ea typeface="+mn-ea"/>
          <a:cs typeface="+mn-cs"/>
        </a:defRPr>
      </a:lvl2pPr>
      <a:lvl3pPr marL="807244" algn="l" defTabSz="807244" rtl="0" eaLnBrk="1" latinLnBrk="0" hangingPunct="1">
        <a:defRPr sz="1573" kern="1200">
          <a:solidFill>
            <a:schemeClr val="tx1"/>
          </a:solidFill>
          <a:latin typeface="+mn-lt"/>
          <a:ea typeface="+mn-ea"/>
          <a:cs typeface="+mn-cs"/>
        </a:defRPr>
      </a:lvl3pPr>
      <a:lvl4pPr marL="1210866" algn="l" defTabSz="807244" rtl="0" eaLnBrk="1" latinLnBrk="0" hangingPunct="1">
        <a:defRPr sz="1573" kern="1200">
          <a:solidFill>
            <a:schemeClr val="tx1"/>
          </a:solidFill>
          <a:latin typeface="+mn-lt"/>
          <a:ea typeface="+mn-ea"/>
          <a:cs typeface="+mn-cs"/>
        </a:defRPr>
      </a:lvl4pPr>
      <a:lvl5pPr marL="1614487" algn="l" defTabSz="807244" rtl="0" eaLnBrk="1" latinLnBrk="0" hangingPunct="1">
        <a:defRPr sz="1573" kern="1200">
          <a:solidFill>
            <a:schemeClr val="tx1"/>
          </a:solidFill>
          <a:latin typeface="+mn-lt"/>
          <a:ea typeface="+mn-ea"/>
          <a:cs typeface="+mn-cs"/>
        </a:defRPr>
      </a:lvl5pPr>
      <a:lvl6pPr marL="2018109" algn="l" defTabSz="807244" rtl="0" eaLnBrk="1" latinLnBrk="0" hangingPunct="1">
        <a:defRPr sz="1573" kern="1200">
          <a:solidFill>
            <a:schemeClr val="tx1"/>
          </a:solidFill>
          <a:latin typeface="+mn-lt"/>
          <a:ea typeface="+mn-ea"/>
          <a:cs typeface="+mn-cs"/>
        </a:defRPr>
      </a:lvl6pPr>
      <a:lvl7pPr marL="2421731" algn="l" defTabSz="807244" rtl="0" eaLnBrk="1" latinLnBrk="0" hangingPunct="1">
        <a:defRPr sz="1573" kern="1200">
          <a:solidFill>
            <a:schemeClr val="tx1"/>
          </a:solidFill>
          <a:latin typeface="+mn-lt"/>
          <a:ea typeface="+mn-ea"/>
          <a:cs typeface="+mn-cs"/>
        </a:defRPr>
      </a:lvl7pPr>
      <a:lvl8pPr marL="2825353" algn="l" defTabSz="807244" rtl="0" eaLnBrk="1" latinLnBrk="0" hangingPunct="1">
        <a:defRPr sz="1573" kern="1200">
          <a:solidFill>
            <a:schemeClr val="tx1"/>
          </a:solidFill>
          <a:latin typeface="+mn-lt"/>
          <a:ea typeface="+mn-ea"/>
          <a:cs typeface="+mn-cs"/>
        </a:defRPr>
      </a:lvl8pPr>
      <a:lvl9pPr marL="3228975" algn="l" defTabSz="807244" rtl="0" eaLnBrk="1" latinLnBrk="0" hangingPunct="1">
        <a:defRPr sz="15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wmf"/><Relationship Id="rId3" Type="http://schemas.openxmlformats.org/officeDocument/2006/relationships/image" Target="../media/image4.png"/><Relationship Id="rId7" Type="http://schemas.openxmlformats.org/officeDocument/2006/relationships/image" Target="../media/image8.gif"/><Relationship Id="rId2" Type="http://schemas.openxmlformats.org/officeDocument/2006/relationships/image" Target="../media/image3.jpeg"/><Relationship Id="rId1" Type="http://schemas.openxmlformats.org/officeDocument/2006/relationships/slideLayout" Target="../slideLayouts/slideLayout9.xml"/><Relationship Id="rId6" Type="http://schemas.openxmlformats.org/officeDocument/2006/relationships/image" Target="../media/image7.gif"/><Relationship Id="rId5" Type="http://schemas.openxmlformats.org/officeDocument/2006/relationships/image" Target="../media/image6.wmf"/><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9.png"/><Relationship Id="rId1" Type="http://schemas.openxmlformats.org/officeDocument/2006/relationships/slideLayout" Target="../slideLayouts/slideLayout9.xml"/><Relationship Id="rId5" Type="http://schemas.microsoft.com/office/2007/relationships/hdphoto" Target="../media/hdphoto6.wdp"/><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microsoft.com/office/2007/relationships/hdphoto" Target="../media/hdphoto7.wdp"/></Relationships>
</file>

<file path=ppt/slides/_rels/slide2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9.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051"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922" y="2003576"/>
            <a:ext cx="1499508" cy="2541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1507029" y="825674"/>
            <a:ext cx="6139543" cy="1177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723" tIns="40361" rIns="80723" bIns="4036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513710" eaLnBrk="1" fontAlgn="base" hangingPunct="1">
              <a:spcBef>
                <a:spcPts val="1011"/>
              </a:spcBef>
              <a:spcAft>
                <a:spcPct val="0"/>
              </a:spcAft>
              <a:defRPr/>
            </a:pPr>
            <a:r>
              <a:rPr lang="en-US" sz="2247"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2247"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247"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2247"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247"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2247"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247"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2247"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algn="ctr" defTabSz="513710" eaLnBrk="1" fontAlgn="base" hangingPunct="1">
              <a:spcBef>
                <a:spcPts val="1011"/>
              </a:spcBef>
              <a:spcAft>
                <a:spcPct val="0"/>
              </a:spcAft>
              <a:defRPr/>
            </a:pPr>
            <a:r>
              <a:rPr lang="en-US" sz="2022"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9: LỜI KÊU GỌI TOÀN DÂN TẬP THỂ DỤC (</a:t>
            </a:r>
            <a:r>
              <a:rPr lang="en-US" sz="2022"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Tiết</a:t>
            </a:r>
            <a:r>
              <a:rPr lang="en-US" sz="2022"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1+2)</a:t>
            </a:r>
          </a:p>
        </p:txBody>
      </p:sp>
      <p:pic>
        <p:nvPicPr>
          <p:cNvPr id="2055"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7824" y="2211710"/>
            <a:ext cx="3155043" cy="115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flipV="1">
            <a:off x="625077" y="189490"/>
            <a:ext cx="1169198" cy="1499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7371990" y="235339"/>
            <a:ext cx="1173657"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descr="BƯỚM 58"/>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9961410">
            <a:off x="7212677" y="576328"/>
            <a:ext cx="1026608" cy="1338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417220" flipH="1">
            <a:off x="1895808" y="2297878"/>
            <a:ext cx="1489301" cy="1083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13715" y="2875048"/>
            <a:ext cx="2435202" cy="173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43143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ave 70">
            <a:extLst>
              <a:ext uri="{FF2B5EF4-FFF2-40B4-BE49-F238E27FC236}">
                <a16:creationId xmlns:a16="http://schemas.microsoft.com/office/drawing/2014/main" id="{D9F3E42B-904C-72D2-055E-FB000F7DFE21}"/>
              </a:ext>
            </a:extLst>
          </p:cNvPr>
          <p:cNvSpPr/>
          <p:nvPr/>
        </p:nvSpPr>
        <p:spPr>
          <a:xfrm>
            <a:off x="107504" y="339502"/>
            <a:ext cx="3096344" cy="731936"/>
          </a:xfrm>
          <a:custGeom>
            <a:avLst/>
            <a:gdLst>
              <a:gd name="connsiteX0" fmla="*/ 339074 w 2765692"/>
              <a:gd name="connsiteY0" fmla="*/ 91492 h 731936"/>
              <a:gd name="connsiteX1" fmla="*/ 2765692 w 2765692"/>
              <a:gd name="connsiteY1" fmla="*/ 91492 h 731936"/>
              <a:gd name="connsiteX2" fmla="*/ 2426618 w 2765692"/>
              <a:gd name="connsiteY2" fmla="*/ 640444 h 731936"/>
              <a:gd name="connsiteX3" fmla="*/ 0 w 2765692"/>
              <a:gd name="connsiteY3" fmla="*/ 640444 h 731936"/>
              <a:gd name="connsiteX4" fmla="*/ 339074 w 2765692"/>
              <a:gd name="connsiteY4" fmla="*/ 91492 h 731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5692" h="731936" fill="none" extrusionOk="0">
                <a:moveTo>
                  <a:pt x="339074" y="91492"/>
                </a:moveTo>
                <a:cubicBezTo>
                  <a:pt x="1031544" y="-169184"/>
                  <a:pt x="1901316" y="364783"/>
                  <a:pt x="2765692" y="91492"/>
                </a:cubicBezTo>
                <a:cubicBezTo>
                  <a:pt x="2694430" y="152640"/>
                  <a:pt x="2444983" y="507367"/>
                  <a:pt x="2426618" y="640444"/>
                </a:cubicBezTo>
                <a:cubicBezTo>
                  <a:pt x="1719167" y="884682"/>
                  <a:pt x="777354" y="343672"/>
                  <a:pt x="0" y="640444"/>
                </a:cubicBezTo>
                <a:cubicBezTo>
                  <a:pt x="144790" y="364228"/>
                  <a:pt x="138435" y="345034"/>
                  <a:pt x="339074" y="91492"/>
                </a:cubicBezTo>
                <a:close/>
              </a:path>
              <a:path w="2765692" h="731936" stroke="0" extrusionOk="0">
                <a:moveTo>
                  <a:pt x="339074" y="91492"/>
                </a:moveTo>
                <a:cubicBezTo>
                  <a:pt x="1204126" y="-308806"/>
                  <a:pt x="1949504" y="343950"/>
                  <a:pt x="2765692" y="91492"/>
                </a:cubicBezTo>
                <a:cubicBezTo>
                  <a:pt x="2627160" y="237430"/>
                  <a:pt x="2524691" y="552138"/>
                  <a:pt x="2426618" y="640444"/>
                </a:cubicBezTo>
                <a:cubicBezTo>
                  <a:pt x="1709871" y="811654"/>
                  <a:pt x="798613" y="368900"/>
                  <a:pt x="0" y="640444"/>
                </a:cubicBezTo>
                <a:cubicBezTo>
                  <a:pt x="126670" y="450433"/>
                  <a:pt x="234376" y="278414"/>
                  <a:pt x="339074" y="91492"/>
                </a:cubicBezTo>
                <a:close/>
              </a:path>
            </a:pathLst>
          </a:custGeom>
          <a:solidFill>
            <a:sysClr val="window" lastClr="FFFFFF"/>
          </a:solidFill>
          <a:ln w="19050" cap="flat" cmpd="sng" algn="ctr">
            <a:solidFill>
              <a:srgbClr val="00B050"/>
            </a:solidFill>
            <a:prstDash val="solid"/>
            <a:extLst>
              <a:ext uri="{C807C97D-BFC1-408E-A445-0C87EB9F89A2}">
                <ask:lineSketchStyleProps xmlns="" xmlns:ask="http://schemas.microsoft.com/office/drawing/2018/sketchyshapes" sd="531292918">
                  <a:prstGeom prst="wave">
                    <a:avLst>
                      <a:gd name="adj1" fmla="val 12500"/>
                      <a:gd name="adj2" fmla="val -6130"/>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Luyện</a:t>
            </a:r>
            <a:r>
              <a:rPr kumimoji="0" lang="en-US" sz="24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đọc</a:t>
            </a:r>
            <a:r>
              <a:rPr kumimoji="0" lang="en-US" sz="24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câu</a:t>
            </a:r>
            <a:r>
              <a:rPr kumimoji="0" lang="en-US" sz="24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dài</a:t>
            </a:r>
            <a:endParaRPr kumimoji="0" lang="en-US" sz="24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3" name="Rectangle 2"/>
          <p:cNvSpPr/>
          <p:nvPr/>
        </p:nvSpPr>
        <p:spPr>
          <a:xfrm>
            <a:off x="179512" y="1419622"/>
            <a:ext cx="8683772" cy="1815882"/>
          </a:xfrm>
          <a:prstGeom prst="rect">
            <a:avLst/>
          </a:prstGeom>
        </p:spPr>
        <p:txBody>
          <a:bodyPr wrap="square">
            <a:spAutoFit/>
          </a:bodyPr>
          <a:lstStyle/>
          <a:p>
            <a:pPr algn="just"/>
            <a:r>
              <a:rPr lang="en-US" sz="2800" dirty="0">
                <a:solidFill>
                  <a:srgbClr val="000000"/>
                </a:solidFill>
                <a:latin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cs typeface="Times New Roman" panose="02020603050405020304" pitchFamily="18" charset="0"/>
              </a:rPr>
              <a:t>Giữ gìn dân chủ, xây dựng nước nhà, xây dựng đời sống mới, việc gì cũng cần có sức khỏe mới làm thành công. </a:t>
            </a:r>
            <a:r>
              <a:rPr lang="en-US" sz="2800" dirty="0">
                <a:solidFill>
                  <a:srgbClr val="000000"/>
                </a:solidFill>
                <a:latin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cs typeface="Times New Roman" panose="02020603050405020304" pitchFamily="18" charset="0"/>
              </a:rPr>
              <a:t>Mỗi một người dân yếu ớt </a:t>
            </a:r>
            <a:r>
              <a:rPr lang="en-US" sz="2800" dirty="0">
                <a:solidFill>
                  <a:srgbClr val="000000"/>
                </a:solidFill>
                <a:latin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cs typeface="Times New Roman" panose="02020603050405020304" pitchFamily="18" charset="0"/>
              </a:rPr>
              <a:t>tức là cả nước yếu ớt, mỗi một người dân khỏe mạnh </a:t>
            </a:r>
            <a:r>
              <a:rPr lang="en-US" sz="2800" dirty="0">
                <a:solidFill>
                  <a:srgbClr val="000000"/>
                </a:solidFill>
                <a:latin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cs typeface="Times New Roman" panose="02020603050405020304" pitchFamily="18" charset="0"/>
              </a:rPr>
              <a:t>là cả nước khỏe mạnh.</a:t>
            </a:r>
          </a:p>
        </p:txBody>
      </p:sp>
      <p:cxnSp>
        <p:nvCxnSpPr>
          <p:cNvPr id="4" name="Straight Connector 3">
            <a:extLst>
              <a:ext uri="{FF2B5EF4-FFF2-40B4-BE49-F238E27FC236}">
                <a16:creationId xmlns:a16="http://schemas.microsoft.com/office/drawing/2014/main" id="{670D8E3D-FBEE-18F9-2F59-7EDFBC0EE8D5}"/>
              </a:ext>
            </a:extLst>
          </p:cNvPr>
          <p:cNvCxnSpPr/>
          <p:nvPr/>
        </p:nvCxnSpPr>
        <p:spPr>
          <a:xfrm flipH="1">
            <a:off x="3419872" y="1563638"/>
            <a:ext cx="72008" cy="286188"/>
          </a:xfrm>
          <a:prstGeom prst="line">
            <a:avLst/>
          </a:prstGeom>
          <a:noFill/>
          <a:ln w="38100" cap="flat" cmpd="sng" algn="ctr">
            <a:solidFill>
              <a:srgbClr val="FF0000"/>
            </a:solidFill>
            <a:prstDash val="solid"/>
          </a:ln>
          <a:effectLst/>
        </p:spPr>
      </p:cxnSp>
      <p:cxnSp>
        <p:nvCxnSpPr>
          <p:cNvPr id="5" name="Straight Connector 4">
            <a:extLst>
              <a:ext uri="{FF2B5EF4-FFF2-40B4-BE49-F238E27FC236}">
                <a16:creationId xmlns:a16="http://schemas.microsoft.com/office/drawing/2014/main" id="{670D8E3D-FBEE-18F9-2F59-7EDFBC0EE8D5}"/>
              </a:ext>
            </a:extLst>
          </p:cNvPr>
          <p:cNvCxnSpPr/>
          <p:nvPr/>
        </p:nvCxnSpPr>
        <p:spPr>
          <a:xfrm flipH="1">
            <a:off x="6660232" y="1563638"/>
            <a:ext cx="72008" cy="286188"/>
          </a:xfrm>
          <a:prstGeom prst="line">
            <a:avLst/>
          </a:prstGeom>
          <a:noFill/>
          <a:ln w="38100" cap="flat" cmpd="sng" algn="ctr">
            <a:solidFill>
              <a:srgbClr val="FF0000"/>
            </a:solidFill>
            <a:prstDash val="solid"/>
          </a:ln>
          <a:effectLst/>
        </p:spPr>
      </p:cxnSp>
      <p:cxnSp>
        <p:nvCxnSpPr>
          <p:cNvPr id="6" name="Straight Connector 5">
            <a:extLst>
              <a:ext uri="{FF2B5EF4-FFF2-40B4-BE49-F238E27FC236}">
                <a16:creationId xmlns:a16="http://schemas.microsoft.com/office/drawing/2014/main" id="{670D8E3D-FBEE-18F9-2F59-7EDFBC0EE8D5}"/>
              </a:ext>
            </a:extLst>
          </p:cNvPr>
          <p:cNvCxnSpPr/>
          <p:nvPr/>
        </p:nvCxnSpPr>
        <p:spPr>
          <a:xfrm flipH="1">
            <a:off x="1763688" y="1901761"/>
            <a:ext cx="72008" cy="425802"/>
          </a:xfrm>
          <a:prstGeom prst="line">
            <a:avLst/>
          </a:prstGeom>
          <a:noFill/>
          <a:ln w="38100" cap="flat" cmpd="sng" algn="ctr">
            <a:solidFill>
              <a:srgbClr val="FF0000"/>
            </a:solidFill>
            <a:prstDash val="solid"/>
          </a:ln>
          <a:effectLst/>
        </p:spPr>
      </p:cxnSp>
      <p:cxnSp>
        <p:nvCxnSpPr>
          <p:cNvPr id="8" name="Straight Connector 7">
            <a:extLst>
              <a:ext uri="{FF2B5EF4-FFF2-40B4-BE49-F238E27FC236}">
                <a16:creationId xmlns:a16="http://schemas.microsoft.com/office/drawing/2014/main" id="{670D8E3D-FBEE-18F9-2F59-7EDFBC0EE8D5}"/>
              </a:ext>
            </a:extLst>
          </p:cNvPr>
          <p:cNvCxnSpPr/>
          <p:nvPr/>
        </p:nvCxnSpPr>
        <p:spPr>
          <a:xfrm flipH="1">
            <a:off x="6444208" y="1971568"/>
            <a:ext cx="72008" cy="286188"/>
          </a:xfrm>
          <a:prstGeom prst="line">
            <a:avLst/>
          </a:prstGeom>
          <a:noFill/>
          <a:ln w="38100" cap="flat" cmpd="sng" algn="ctr">
            <a:solidFill>
              <a:srgbClr val="FF0000"/>
            </a:solidFill>
            <a:prstDash val="solid"/>
          </a:ln>
          <a:effectLst/>
        </p:spPr>
      </p:cxnSp>
      <p:cxnSp>
        <p:nvCxnSpPr>
          <p:cNvPr id="9" name="Straight Connector 8">
            <a:extLst>
              <a:ext uri="{FF2B5EF4-FFF2-40B4-BE49-F238E27FC236}">
                <a16:creationId xmlns:a16="http://schemas.microsoft.com/office/drawing/2014/main" id="{670D8E3D-FBEE-18F9-2F59-7EDFBC0EE8D5}"/>
              </a:ext>
            </a:extLst>
          </p:cNvPr>
          <p:cNvCxnSpPr/>
          <p:nvPr/>
        </p:nvCxnSpPr>
        <p:spPr>
          <a:xfrm flipH="1">
            <a:off x="1043608" y="2420935"/>
            <a:ext cx="72008" cy="286188"/>
          </a:xfrm>
          <a:prstGeom prst="line">
            <a:avLst/>
          </a:prstGeom>
          <a:noFill/>
          <a:ln w="38100" cap="flat" cmpd="sng" algn="ctr">
            <a:solidFill>
              <a:srgbClr val="FF0000"/>
            </a:solidFill>
            <a:prstDash val="solid"/>
          </a:ln>
          <a:effectLst/>
        </p:spPr>
      </p:cxnSp>
      <p:cxnSp>
        <p:nvCxnSpPr>
          <p:cNvPr id="10" name="Straight Connector 9">
            <a:extLst>
              <a:ext uri="{FF2B5EF4-FFF2-40B4-BE49-F238E27FC236}">
                <a16:creationId xmlns:a16="http://schemas.microsoft.com/office/drawing/2014/main" id="{670D8E3D-FBEE-18F9-2F59-7EDFBC0EE8D5}"/>
              </a:ext>
            </a:extLst>
          </p:cNvPr>
          <p:cNvCxnSpPr/>
          <p:nvPr/>
        </p:nvCxnSpPr>
        <p:spPr>
          <a:xfrm flipH="1">
            <a:off x="1124640" y="2427734"/>
            <a:ext cx="72008" cy="286188"/>
          </a:xfrm>
          <a:prstGeom prst="line">
            <a:avLst/>
          </a:prstGeom>
          <a:noFill/>
          <a:ln w="38100" cap="flat" cmpd="sng" algn="ctr">
            <a:solidFill>
              <a:srgbClr val="FF0000"/>
            </a:solidFill>
            <a:prstDash val="solid"/>
          </a:ln>
          <a:effectLst/>
        </p:spPr>
      </p:cxnSp>
      <p:cxnSp>
        <p:nvCxnSpPr>
          <p:cNvPr id="11" name="Straight Connector 10">
            <a:extLst>
              <a:ext uri="{FF2B5EF4-FFF2-40B4-BE49-F238E27FC236}">
                <a16:creationId xmlns:a16="http://schemas.microsoft.com/office/drawing/2014/main" id="{670D8E3D-FBEE-18F9-2F59-7EDFBC0EE8D5}"/>
              </a:ext>
            </a:extLst>
          </p:cNvPr>
          <p:cNvCxnSpPr/>
          <p:nvPr/>
        </p:nvCxnSpPr>
        <p:spPr>
          <a:xfrm flipH="1">
            <a:off x="5364088" y="2420935"/>
            <a:ext cx="72008" cy="286188"/>
          </a:xfrm>
          <a:prstGeom prst="line">
            <a:avLst/>
          </a:prstGeom>
          <a:noFill/>
          <a:ln w="38100" cap="flat" cmpd="sng" algn="ctr">
            <a:solidFill>
              <a:srgbClr val="FF0000"/>
            </a:solidFill>
            <a:prstDash val="solid"/>
          </a:ln>
          <a:effectLst/>
        </p:spPr>
      </p:cxnSp>
      <p:grpSp>
        <p:nvGrpSpPr>
          <p:cNvPr id="12" name="Group 11">
            <a:extLst>
              <a:ext uri="{FF2B5EF4-FFF2-40B4-BE49-F238E27FC236}">
                <a16:creationId xmlns:a16="http://schemas.microsoft.com/office/drawing/2014/main" id="{FDC925C4-4AE6-77C2-1417-50128BE8D9CB}"/>
              </a:ext>
            </a:extLst>
          </p:cNvPr>
          <p:cNvGrpSpPr/>
          <p:nvPr/>
        </p:nvGrpSpPr>
        <p:grpSpPr>
          <a:xfrm>
            <a:off x="8028384" y="2713923"/>
            <a:ext cx="216024" cy="361884"/>
            <a:chOff x="4750193" y="5915370"/>
            <a:chExt cx="219339" cy="574220"/>
          </a:xfrm>
        </p:grpSpPr>
        <p:cxnSp>
          <p:nvCxnSpPr>
            <p:cNvPr id="13" name="Straight Connector 12">
              <a:extLst>
                <a:ext uri="{FF2B5EF4-FFF2-40B4-BE49-F238E27FC236}">
                  <a16:creationId xmlns:a16="http://schemas.microsoft.com/office/drawing/2014/main" id="{48CC09A5-4974-0A33-98FB-F0CCA25D206B}"/>
                </a:ext>
              </a:extLst>
            </p:cNvPr>
            <p:cNvCxnSpPr/>
            <p:nvPr/>
          </p:nvCxnSpPr>
          <p:spPr>
            <a:xfrm flipH="1">
              <a:off x="4750193" y="5915370"/>
              <a:ext cx="173620" cy="574220"/>
            </a:xfrm>
            <a:prstGeom prst="line">
              <a:avLst/>
            </a:prstGeom>
            <a:noFill/>
            <a:ln w="38100" cap="flat" cmpd="sng" algn="ctr">
              <a:solidFill>
                <a:srgbClr val="FF0000"/>
              </a:solidFill>
              <a:prstDash val="solid"/>
            </a:ln>
            <a:effectLst/>
          </p:spPr>
        </p:cxnSp>
        <p:cxnSp>
          <p:nvCxnSpPr>
            <p:cNvPr id="14" name="Straight Connector 13">
              <a:extLst>
                <a:ext uri="{FF2B5EF4-FFF2-40B4-BE49-F238E27FC236}">
                  <a16:creationId xmlns:a16="http://schemas.microsoft.com/office/drawing/2014/main" id="{0F1F4F65-95F3-A871-8D8C-3922D249CD37}"/>
                </a:ext>
              </a:extLst>
            </p:cNvPr>
            <p:cNvCxnSpPr/>
            <p:nvPr/>
          </p:nvCxnSpPr>
          <p:spPr>
            <a:xfrm flipH="1">
              <a:off x="4795912" y="5915370"/>
              <a:ext cx="173620" cy="574220"/>
            </a:xfrm>
            <a:prstGeom prst="line">
              <a:avLst/>
            </a:prstGeom>
            <a:noFill/>
            <a:ln w="38100" cap="flat" cmpd="sng" algn="ctr">
              <a:solidFill>
                <a:srgbClr val="FF0000"/>
              </a:solidFill>
              <a:prstDash val="solid"/>
            </a:ln>
            <a:effectLst/>
          </p:spPr>
        </p:cxnSp>
      </p:grpSp>
      <p:cxnSp>
        <p:nvCxnSpPr>
          <p:cNvPr id="15" name="Straight Connector 14">
            <a:extLst>
              <a:ext uri="{FF2B5EF4-FFF2-40B4-BE49-F238E27FC236}">
                <a16:creationId xmlns:a16="http://schemas.microsoft.com/office/drawing/2014/main" id="{670D8E3D-FBEE-18F9-2F59-7EDFBC0EE8D5}"/>
              </a:ext>
            </a:extLst>
          </p:cNvPr>
          <p:cNvCxnSpPr/>
          <p:nvPr/>
        </p:nvCxnSpPr>
        <p:spPr>
          <a:xfrm flipH="1">
            <a:off x="4716016" y="2797730"/>
            <a:ext cx="72008" cy="286188"/>
          </a:xfrm>
          <a:prstGeom prst="line">
            <a:avLst/>
          </a:prstGeom>
          <a:noFill/>
          <a:ln w="38100" cap="flat" cmpd="sng" algn="ctr">
            <a:solidFill>
              <a:srgbClr val="FF0000"/>
            </a:solidFill>
            <a:prstDash val="solid"/>
          </a:ln>
          <a:effectLst/>
        </p:spPr>
      </p:cxnSp>
      <p:cxnSp>
        <p:nvCxnSpPr>
          <p:cNvPr id="16" name="Straight Connector 15">
            <a:extLst>
              <a:ext uri="{FF2B5EF4-FFF2-40B4-BE49-F238E27FC236}">
                <a16:creationId xmlns:a16="http://schemas.microsoft.com/office/drawing/2014/main" id="{670D8E3D-FBEE-18F9-2F59-7EDFBC0EE8D5}"/>
              </a:ext>
            </a:extLst>
          </p:cNvPr>
          <p:cNvCxnSpPr/>
          <p:nvPr/>
        </p:nvCxnSpPr>
        <p:spPr>
          <a:xfrm flipH="1">
            <a:off x="8791276" y="2391657"/>
            <a:ext cx="72008" cy="286188"/>
          </a:xfrm>
          <a:prstGeom prst="line">
            <a:avLst/>
          </a:prstGeom>
          <a:noFill/>
          <a:ln w="38100" cap="flat" cmpd="sng" algn="ctr">
            <a:solidFill>
              <a:srgbClr val="FF0000"/>
            </a:solidFill>
            <a:prstDash val="solid"/>
          </a:ln>
          <a:effectLst/>
        </p:spPr>
      </p:cxnSp>
      <p:sp>
        <p:nvSpPr>
          <p:cNvPr id="17" name="TextBox 16">
            <a:extLst>
              <a:ext uri="{FF2B5EF4-FFF2-40B4-BE49-F238E27FC236}">
                <a16:creationId xmlns:a16="http://schemas.microsoft.com/office/drawing/2014/main" id="{455AB03A-A976-8BE8-5689-BD575F414A8E}"/>
              </a:ext>
            </a:extLst>
          </p:cNvPr>
          <p:cNvSpPr txBox="1"/>
          <p:nvPr/>
        </p:nvSpPr>
        <p:spPr>
          <a:xfrm>
            <a:off x="179512" y="3335675"/>
            <a:ext cx="3096344" cy="523220"/>
          </a:xfrm>
          <a:prstGeom prst="rect">
            <a:avLst/>
          </a:prstGeom>
          <a:noFill/>
          <a:ln>
            <a:noFill/>
          </a:ln>
        </p:spPr>
        <p:txBody>
          <a:bodyPr wrap="square">
            <a:spAutoFit/>
          </a:bodyPr>
          <a:lstStyle/>
          <a:p>
            <a:pPr lvl="1"/>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Giải</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nghĩa</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28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8" name="Rectangle 17"/>
          <p:cNvSpPr/>
          <p:nvPr/>
        </p:nvSpPr>
        <p:spPr>
          <a:xfrm>
            <a:off x="395536" y="4052151"/>
            <a:ext cx="1183337" cy="430887"/>
          </a:xfrm>
          <a:prstGeom prst="rect">
            <a:avLst/>
          </a:prstGeom>
          <a:solidFill>
            <a:sysClr val="window" lastClr="FFFFFF"/>
          </a:solidFill>
          <a:ln>
            <a:solidFill>
              <a:srgbClr val="C00000"/>
            </a:solidFill>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Dân</a:t>
            </a:r>
            <a:r>
              <a:rPr kumimoji="0" lang="en-US" sz="1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chủ</a:t>
            </a:r>
            <a:endParaRPr kumimoji="0" lang="en-US" sz="2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9" name="Rectangle 18"/>
          <p:cNvSpPr/>
          <p:nvPr/>
        </p:nvSpPr>
        <p:spPr>
          <a:xfrm>
            <a:off x="1722307" y="4031139"/>
            <a:ext cx="6264696" cy="430887"/>
          </a:xfrm>
          <a:prstGeom prst="rect">
            <a:avLst/>
          </a:prstGeom>
        </p:spPr>
        <p:txBody>
          <a:bodyPr wrap="square">
            <a:spAutoFit/>
          </a:bodyPr>
          <a:lstStyle/>
          <a:p>
            <a:r>
              <a:rPr lang="vi-VN" sz="2200" dirty="0">
                <a:solidFill>
                  <a:srgbClr val="000000"/>
                </a:solidFill>
                <a:latin typeface="Times New Roman" panose="02020603050405020304" pitchFamily="18" charset="0"/>
                <a:cs typeface="Times New Roman" panose="02020603050405020304" pitchFamily="18" charset="0"/>
              </a:rPr>
              <a:t>chế độ xã hội đảm bảo quyền làm chủ của người dân.</a:t>
            </a:r>
            <a:endParaRPr lang="en-US" sz="2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4797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up)">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up)">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up)">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up)">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wipe(up)">
                                      <p:cBhvr>
                                        <p:cTn id="45" dur="500"/>
                                        <p:tgtEl>
                                          <p:spTgt spid="9"/>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ipe(up)">
                                      <p:cBhvr>
                                        <p:cTn id="50" dur="500"/>
                                        <p:tgtEl>
                                          <p:spTgt spid="1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wipe(up)">
                                      <p:cBhvr>
                                        <p:cTn id="55" dur="500"/>
                                        <p:tgtEl>
                                          <p:spTgt spid="11"/>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barn(inVertical)">
                                      <p:cBhvr>
                                        <p:cTn id="60" dur="500"/>
                                        <p:tgtEl>
                                          <p:spTgt spid="16"/>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barn(inVertical)">
                                      <p:cBhvr>
                                        <p:cTn id="65" dur="500"/>
                                        <p:tgtEl>
                                          <p:spTgt spid="15"/>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barn(inVertical)">
                                      <p:cBhvr>
                                        <p:cTn id="70" dur="500"/>
                                        <p:tgtEl>
                                          <p:spTgt spid="12"/>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17"/>
                                        </p:tgtEl>
                                        <p:attrNameLst>
                                          <p:attrName>style.visibility</p:attrName>
                                        </p:attrNameLst>
                                      </p:cBhvr>
                                      <p:to>
                                        <p:strVal val="visible"/>
                                      </p:to>
                                    </p:set>
                                    <p:animEffect transition="in" filter="barn(inVertical)">
                                      <p:cBhvr>
                                        <p:cTn id="75" dur="500"/>
                                        <p:tgtEl>
                                          <p:spTgt spid="17"/>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18"/>
                                        </p:tgtEl>
                                        <p:attrNameLst>
                                          <p:attrName>style.visibility</p:attrName>
                                        </p:attrNameLst>
                                      </p:cBhvr>
                                      <p:to>
                                        <p:strVal val="visible"/>
                                      </p:to>
                                    </p:set>
                                    <p:animEffect transition="in" filter="wipe(down)">
                                      <p:cBhvr>
                                        <p:cTn id="80" dur="500"/>
                                        <p:tgtEl>
                                          <p:spTgt spid="18"/>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nodeType="clickEffect">
                                  <p:stCondLst>
                                    <p:cond delay="0"/>
                                  </p:stCondLst>
                                  <p:childTnLst>
                                    <p:set>
                                      <p:cBhvr>
                                        <p:cTn id="84" dur="1" fill="hold">
                                          <p:stCondLst>
                                            <p:cond delay="0"/>
                                          </p:stCondLst>
                                        </p:cTn>
                                        <p:tgtEl>
                                          <p:spTgt spid="19">
                                            <p:txEl>
                                              <p:pRg st="0" end="0"/>
                                            </p:txEl>
                                          </p:spTgt>
                                        </p:tgtEl>
                                        <p:attrNameLst>
                                          <p:attrName>style.visibility</p:attrName>
                                        </p:attrNameLst>
                                      </p:cBhvr>
                                      <p:to>
                                        <p:strVal val="visible"/>
                                      </p:to>
                                    </p:set>
                                    <p:animEffect transition="in" filter="barn(inVertical)">
                                      <p:cBhvr>
                                        <p:cTn id="85"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Wave 54">
            <a:extLst>
              <a:ext uri="{FF2B5EF4-FFF2-40B4-BE49-F238E27FC236}">
                <a16:creationId xmlns:a16="http://schemas.microsoft.com/office/drawing/2014/main" id="{EDBBAA58-FCB9-FA1B-D6DA-29C7D76105E9}"/>
              </a:ext>
            </a:extLst>
          </p:cNvPr>
          <p:cNvSpPr/>
          <p:nvPr/>
        </p:nvSpPr>
        <p:spPr>
          <a:xfrm>
            <a:off x="107504" y="195486"/>
            <a:ext cx="2534628" cy="848847"/>
          </a:xfrm>
          <a:custGeom>
            <a:avLst/>
            <a:gdLst>
              <a:gd name="connsiteX0" fmla="*/ 310745 w 2534628"/>
              <a:gd name="connsiteY0" fmla="*/ 106106 h 848847"/>
              <a:gd name="connsiteX1" fmla="*/ 2534628 w 2534628"/>
              <a:gd name="connsiteY1" fmla="*/ 106106 h 848847"/>
              <a:gd name="connsiteX2" fmla="*/ 2223883 w 2534628"/>
              <a:gd name="connsiteY2" fmla="*/ 742741 h 848847"/>
              <a:gd name="connsiteX3" fmla="*/ 0 w 2534628"/>
              <a:gd name="connsiteY3" fmla="*/ 742741 h 848847"/>
              <a:gd name="connsiteX4" fmla="*/ 310745 w 2534628"/>
              <a:gd name="connsiteY4" fmla="*/ 106106 h 848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4628" h="848847" fill="none" extrusionOk="0">
                <a:moveTo>
                  <a:pt x="310745" y="106106"/>
                </a:moveTo>
                <a:cubicBezTo>
                  <a:pt x="930179" y="-201206"/>
                  <a:pt x="1743629" y="431419"/>
                  <a:pt x="2534628" y="106106"/>
                </a:cubicBezTo>
                <a:cubicBezTo>
                  <a:pt x="2452486" y="273754"/>
                  <a:pt x="2283654" y="662416"/>
                  <a:pt x="2223883" y="742741"/>
                </a:cubicBezTo>
                <a:cubicBezTo>
                  <a:pt x="1618511" y="1015032"/>
                  <a:pt x="616665" y="421482"/>
                  <a:pt x="0" y="742741"/>
                </a:cubicBezTo>
                <a:cubicBezTo>
                  <a:pt x="32609" y="618366"/>
                  <a:pt x="240635" y="222805"/>
                  <a:pt x="310745" y="106106"/>
                </a:cubicBezTo>
                <a:close/>
              </a:path>
              <a:path w="2534628" h="848847" stroke="0" extrusionOk="0">
                <a:moveTo>
                  <a:pt x="310745" y="106106"/>
                </a:moveTo>
                <a:cubicBezTo>
                  <a:pt x="1063241" y="-266586"/>
                  <a:pt x="1777675" y="347372"/>
                  <a:pt x="2534628" y="106106"/>
                </a:cubicBezTo>
                <a:cubicBezTo>
                  <a:pt x="2509641" y="262502"/>
                  <a:pt x="2384245" y="442802"/>
                  <a:pt x="2223883" y="742741"/>
                </a:cubicBezTo>
                <a:cubicBezTo>
                  <a:pt x="1528395" y="1029917"/>
                  <a:pt x="726378" y="437656"/>
                  <a:pt x="0" y="742741"/>
                </a:cubicBezTo>
                <a:cubicBezTo>
                  <a:pt x="139052" y="504534"/>
                  <a:pt x="181951" y="379297"/>
                  <a:pt x="310745" y="106106"/>
                </a:cubicBezTo>
                <a:close/>
              </a:path>
            </a:pathLst>
          </a:custGeom>
          <a:solidFill>
            <a:sysClr val="window" lastClr="FFFFFF"/>
          </a:solidFill>
          <a:ln w="19050" cap="flat" cmpd="sng" algn="ctr">
            <a:solidFill>
              <a:srgbClr val="00B050"/>
            </a:solidFill>
            <a:prstDash val="solid"/>
            <a:extLst>
              <a:ext uri="{C807C97D-BFC1-408E-A445-0C87EB9F89A2}">
                <ask:lineSketchStyleProps xmlns="" xmlns:ask="http://schemas.microsoft.com/office/drawing/2018/sketchyshapes" sd="531292918">
                  <a:prstGeom prst="wave">
                    <a:avLst>
                      <a:gd name="adj1" fmla="val 12500"/>
                      <a:gd name="adj2" fmla="val -6130"/>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Luyện</a:t>
            </a:r>
            <a:r>
              <a:rPr kumimoji="0" lang="en-US" sz="20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000" b="1" i="0" u="none" strike="noStrike" kern="0" cap="none" spc="0" normalizeH="0" baseline="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đọc</a:t>
            </a:r>
            <a:r>
              <a:rPr kumimoji="0" lang="en-US" sz="20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000" b="1" i="0" u="none" strike="noStrike" kern="0" cap="none" spc="0" normalizeH="0" baseline="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đoạn</a:t>
            </a:r>
            <a:endParaRPr kumimoji="0" lang="en-US" sz="20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5" name="Wave 54">
            <a:extLst>
              <a:ext uri="{FF2B5EF4-FFF2-40B4-BE49-F238E27FC236}">
                <a16:creationId xmlns:a16="http://schemas.microsoft.com/office/drawing/2014/main" id="{EDBBAA58-FCB9-FA1B-D6DA-29C7D76105E9}"/>
              </a:ext>
            </a:extLst>
          </p:cNvPr>
          <p:cNvSpPr/>
          <p:nvPr/>
        </p:nvSpPr>
        <p:spPr>
          <a:xfrm>
            <a:off x="107504" y="195486"/>
            <a:ext cx="2534628" cy="848847"/>
          </a:xfrm>
          <a:custGeom>
            <a:avLst/>
            <a:gdLst>
              <a:gd name="connsiteX0" fmla="*/ 310745 w 2534628"/>
              <a:gd name="connsiteY0" fmla="*/ 106106 h 848847"/>
              <a:gd name="connsiteX1" fmla="*/ 2534628 w 2534628"/>
              <a:gd name="connsiteY1" fmla="*/ 106106 h 848847"/>
              <a:gd name="connsiteX2" fmla="*/ 2223883 w 2534628"/>
              <a:gd name="connsiteY2" fmla="*/ 742741 h 848847"/>
              <a:gd name="connsiteX3" fmla="*/ 0 w 2534628"/>
              <a:gd name="connsiteY3" fmla="*/ 742741 h 848847"/>
              <a:gd name="connsiteX4" fmla="*/ 310745 w 2534628"/>
              <a:gd name="connsiteY4" fmla="*/ 106106 h 848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4628" h="848847" fill="none" extrusionOk="0">
                <a:moveTo>
                  <a:pt x="310745" y="106106"/>
                </a:moveTo>
                <a:cubicBezTo>
                  <a:pt x="930179" y="-201206"/>
                  <a:pt x="1743629" y="431419"/>
                  <a:pt x="2534628" y="106106"/>
                </a:cubicBezTo>
                <a:cubicBezTo>
                  <a:pt x="2452486" y="273754"/>
                  <a:pt x="2283654" y="662416"/>
                  <a:pt x="2223883" y="742741"/>
                </a:cubicBezTo>
                <a:cubicBezTo>
                  <a:pt x="1618511" y="1015032"/>
                  <a:pt x="616665" y="421482"/>
                  <a:pt x="0" y="742741"/>
                </a:cubicBezTo>
                <a:cubicBezTo>
                  <a:pt x="32609" y="618366"/>
                  <a:pt x="240635" y="222805"/>
                  <a:pt x="310745" y="106106"/>
                </a:cubicBezTo>
                <a:close/>
              </a:path>
              <a:path w="2534628" h="848847" stroke="0" extrusionOk="0">
                <a:moveTo>
                  <a:pt x="310745" y="106106"/>
                </a:moveTo>
                <a:cubicBezTo>
                  <a:pt x="1063241" y="-266586"/>
                  <a:pt x="1777675" y="347372"/>
                  <a:pt x="2534628" y="106106"/>
                </a:cubicBezTo>
                <a:cubicBezTo>
                  <a:pt x="2509641" y="262502"/>
                  <a:pt x="2384245" y="442802"/>
                  <a:pt x="2223883" y="742741"/>
                </a:cubicBezTo>
                <a:cubicBezTo>
                  <a:pt x="1528395" y="1029917"/>
                  <a:pt x="726378" y="437656"/>
                  <a:pt x="0" y="742741"/>
                </a:cubicBezTo>
                <a:cubicBezTo>
                  <a:pt x="139052" y="504534"/>
                  <a:pt x="181951" y="379297"/>
                  <a:pt x="310745" y="106106"/>
                </a:cubicBezTo>
                <a:close/>
              </a:path>
            </a:pathLst>
          </a:custGeom>
          <a:solidFill>
            <a:sysClr val="window" lastClr="FFFFFF"/>
          </a:solidFill>
          <a:ln w="19050" cap="flat" cmpd="sng" algn="ctr">
            <a:solidFill>
              <a:srgbClr val="00B050"/>
            </a:solidFill>
            <a:prstDash val="solid"/>
            <a:extLst>
              <a:ext uri="{C807C97D-BFC1-408E-A445-0C87EB9F89A2}">
                <ask:lineSketchStyleProps xmlns="" xmlns:ask="http://schemas.microsoft.com/office/drawing/2018/sketchyshapes" sd="531292918">
                  <a:prstGeom prst="wave">
                    <a:avLst>
                      <a:gd name="adj1" fmla="val 12500"/>
                      <a:gd name="adj2" fmla="val -6130"/>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Luyện</a:t>
            </a:r>
            <a:r>
              <a:rPr kumimoji="0" lang="en-US" sz="20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000" b="1" i="0" u="none" strike="noStrike" kern="0" cap="none" spc="0" normalizeH="0" baseline="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đọc</a:t>
            </a:r>
            <a:r>
              <a:rPr kumimoji="0" lang="en-US" sz="20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000" b="1" i="0" u="none" strike="noStrike" kern="0" cap="none" spc="0" normalizeH="0" baseline="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từ</a:t>
            </a:r>
            <a:r>
              <a:rPr kumimoji="0" lang="en-US" sz="20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000" b="1" i="0" u="none" strike="noStrike" kern="0" cap="none" spc="0" normalizeH="0" baseline="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khó</a:t>
            </a:r>
            <a:endParaRPr kumimoji="0" lang="en-US" sz="20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10" name="Rectangle 9"/>
          <p:cNvSpPr/>
          <p:nvPr/>
        </p:nvSpPr>
        <p:spPr>
          <a:xfrm>
            <a:off x="251520" y="1131590"/>
            <a:ext cx="8640960" cy="3046988"/>
          </a:xfrm>
          <a:prstGeom prst="rect">
            <a:avLst/>
          </a:prstGeom>
          <a:solidFill>
            <a:sysClr val="window" lastClr="FFFFFF"/>
          </a:solidFill>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Vậy nên luyện tập thể dục, bồi bổ sức khỏe là bổn phận của mỗi một người yêu nước. Việc đó không tốn kém, khó khăn gì. Gái trai, già trẻ ai cũng nên làm và ai cũng làm được. Ngày nào cũng tập thì khí huyết lưu thông, tinh thần đầy đủ, như vậy là sức khỏe.</a:t>
            </a:r>
          </a:p>
        </p:txBody>
      </p:sp>
      <p:cxnSp>
        <p:nvCxnSpPr>
          <p:cNvPr id="11" name="Straight Connector 10"/>
          <p:cNvCxnSpPr/>
          <p:nvPr/>
        </p:nvCxnSpPr>
        <p:spPr>
          <a:xfrm>
            <a:off x="5652120" y="1635646"/>
            <a:ext cx="1008112" cy="0"/>
          </a:xfrm>
          <a:prstGeom prst="line">
            <a:avLst/>
          </a:prstGeom>
          <a:noFill/>
          <a:ln w="28575" cap="flat" cmpd="sng" algn="ctr">
            <a:solidFill>
              <a:srgbClr val="C00000"/>
            </a:solidFill>
            <a:prstDash val="solid"/>
          </a:ln>
          <a:effectLst/>
        </p:spPr>
      </p:cxnSp>
      <p:cxnSp>
        <p:nvCxnSpPr>
          <p:cNvPr id="13" name="Straight Connector 12"/>
          <p:cNvCxnSpPr/>
          <p:nvPr/>
        </p:nvCxnSpPr>
        <p:spPr>
          <a:xfrm>
            <a:off x="395536" y="2139702"/>
            <a:ext cx="1512168" cy="0"/>
          </a:xfrm>
          <a:prstGeom prst="line">
            <a:avLst/>
          </a:prstGeom>
          <a:noFill/>
          <a:ln w="28575" cap="flat" cmpd="sng" algn="ctr">
            <a:solidFill>
              <a:srgbClr val="C00000"/>
            </a:solidFill>
            <a:prstDash val="solid"/>
          </a:ln>
          <a:effectLst/>
        </p:spPr>
      </p:cxnSp>
      <p:cxnSp>
        <p:nvCxnSpPr>
          <p:cNvPr id="15" name="Straight Connector 14"/>
          <p:cNvCxnSpPr/>
          <p:nvPr/>
        </p:nvCxnSpPr>
        <p:spPr>
          <a:xfrm>
            <a:off x="1547664" y="3579862"/>
            <a:ext cx="3312368" cy="0"/>
          </a:xfrm>
          <a:prstGeom prst="line">
            <a:avLst/>
          </a:prstGeom>
          <a:noFill/>
          <a:ln w="28575" cap="flat" cmpd="sng" algn="ctr">
            <a:solidFill>
              <a:srgbClr val="C00000"/>
            </a:solidFill>
            <a:prstDash val="solid"/>
          </a:ln>
          <a:effectLst/>
        </p:spPr>
      </p:cxnSp>
    </p:spTree>
    <p:extLst>
      <p:ext uri="{BB962C8B-B14F-4D97-AF65-F5344CB8AC3E}">
        <p14:creationId xmlns:p14="http://schemas.microsoft.com/office/powerpoint/2010/main" val="211623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ave 70">
            <a:extLst>
              <a:ext uri="{FF2B5EF4-FFF2-40B4-BE49-F238E27FC236}">
                <a16:creationId xmlns:a16="http://schemas.microsoft.com/office/drawing/2014/main" id="{D9F3E42B-904C-72D2-055E-FB000F7DFE21}"/>
              </a:ext>
            </a:extLst>
          </p:cNvPr>
          <p:cNvSpPr/>
          <p:nvPr/>
        </p:nvSpPr>
        <p:spPr>
          <a:xfrm>
            <a:off x="179512" y="132180"/>
            <a:ext cx="2765692" cy="731936"/>
          </a:xfrm>
          <a:custGeom>
            <a:avLst/>
            <a:gdLst>
              <a:gd name="connsiteX0" fmla="*/ 339074 w 2765692"/>
              <a:gd name="connsiteY0" fmla="*/ 91492 h 731936"/>
              <a:gd name="connsiteX1" fmla="*/ 2765692 w 2765692"/>
              <a:gd name="connsiteY1" fmla="*/ 91492 h 731936"/>
              <a:gd name="connsiteX2" fmla="*/ 2426618 w 2765692"/>
              <a:gd name="connsiteY2" fmla="*/ 640444 h 731936"/>
              <a:gd name="connsiteX3" fmla="*/ 0 w 2765692"/>
              <a:gd name="connsiteY3" fmla="*/ 640444 h 731936"/>
              <a:gd name="connsiteX4" fmla="*/ 339074 w 2765692"/>
              <a:gd name="connsiteY4" fmla="*/ 91492 h 731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5692" h="731936" fill="none" extrusionOk="0">
                <a:moveTo>
                  <a:pt x="339074" y="91492"/>
                </a:moveTo>
                <a:cubicBezTo>
                  <a:pt x="1031544" y="-169184"/>
                  <a:pt x="1901316" y="364783"/>
                  <a:pt x="2765692" y="91492"/>
                </a:cubicBezTo>
                <a:cubicBezTo>
                  <a:pt x="2694430" y="152640"/>
                  <a:pt x="2444983" y="507367"/>
                  <a:pt x="2426618" y="640444"/>
                </a:cubicBezTo>
                <a:cubicBezTo>
                  <a:pt x="1719167" y="884682"/>
                  <a:pt x="777354" y="343672"/>
                  <a:pt x="0" y="640444"/>
                </a:cubicBezTo>
                <a:cubicBezTo>
                  <a:pt x="144790" y="364228"/>
                  <a:pt x="138435" y="345034"/>
                  <a:pt x="339074" y="91492"/>
                </a:cubicBezTo>
                <a:close/>
              </a:path>
              <a:path w="2765692" h="731936" stroke="0" extrusionOk="0">
                <a:moveTo>
                  <a:pt x="339074" y="91492"/>
                </a:moveTo>
                <a:cubicBezTo>
                  <a:pt x="1204126" y="-308806"/>
                  <a:pt x="1949504" y="343950"/>
                  <a:pt x="2765692" y="91492"/>
                </a:cubicBezTo>
                <a:cubicBezTo>
                  <a:pt x="2627160" y="237430"/>
                  <a:pt x="2524691" y="552138"/>
                  <a:pt x="2426618" y="640444"/>
                </a:cubicBezTo>
                <a:cubicBezTo>
                  <a:pt x="1709871" y="811654"/>
                  <a:pt x="798613" y="368900"/>
                  <a:pt x="0" y="640444"/>
                </a:cubicBezTo>
                <a:cubicBezTo>
                  <a:pt x="126670" y="450433"/>
                  <a:pt x="234376" y="278414"/>
                  <a:pt x="339074" y="91492"/>
                </a:cubicBezTo>
                <a:close/>
              </a:path>
            </a:pathLst>
          </a:custGeom>
          <a:solidFill>
            <a:sysClr val="window" lastClr="FFFFFF"/>
          </a:solidFill>
          <a:ln w="19050" cap="flat" cmpd="sng" algn="ctr">
            <a:solidFill>
              <a:srgbClr val="00B050"/>
            </a:solidFill>
            <a:prstDash val="solid"/>
            <a:extLst>
              <a:ext uri="{C807C97D-BFC1-408E-A445-0C87EB9F89A2}">
                <ask:lineSketchStyleProps xmlns="" xmlns:ask="http://schemas.microsoft.com/office/drawing/2018/sketchyshapes" sd="531292918">
                  <a:prstGeom prst="wave">
                    <a:avLst>
                      <a:gd name="adj1" fmla="val 12500"/>
                      <a:gd name="adj2" fmla="val -6130"/>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Luyện</a:t>
            </a:r>
            <a:r>
              <a:rPr kumimoji="0" lang="en-US" sz="16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1600" b="1" i="0" u="none" strike="noStrike" kern="0" cap="none" spc="0" normalizeH="0" baseline="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đọc</a:t>
            </a:r>
            <a:r>
              <a:rPr kumimoji="0" lang="en-US" sz="16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1600" b="1" i="0" u="none" strike="noStrike" kern="0" cap="none" spc="0" normalizeH="0" baseline="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câu</a:t>
            </a:r>
            <a:r>
              <a:rPr kumimoji="0" lang="en-US" sz="16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1600" b="1" i="0" u="none" strike="noStrike" kern="0" cap="none" spc="0" normalizeH="0" baseline="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dài</a:t>
            </a:r>
            <a:endParaRPr kumimoji="0" lang="en-US" sz="16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4" name="Rectangle 3"/>
          <p:cNvSpPr/>
          <p:nvPr/>
        </p:nvSpPr>
        <p:spPr>
          <a:xfrm>
            <a:off x="83797" y="1025938"/>
            <a:ext cx="8640960" cy="1077218"/>
          </a:xfrm>
          <a:prstGeom prst="rect">
            <a:avLst/>
          </a:prstGeom>
        </p:spPr>
        <p:txBody>
          <a:bodyPr wrap="square">
            <a:spAutoFit/>
          </a:bodyPr>
          <a:lstStyle/>
          <a:p>
            <a:pPr lvl="0" algn="just"/>
            <a:r>
              <a:rPr lang="en-US" sz="3200" dirty="0">
                <a:solidFill>
                  <a:srgbClr val="000000"/>
                </a:solidFill>
                <a:latin typeface="Times New Roman" panose="02020603050405020304" pitchFamily="18" charset="0"/>
                <a:cs typeface="Times New Roman" panose="02020603050405020304" pitchFamily="18" charset="0"/>
              </a:rPr>
              <a:t>    </a:t>
            </a:r>
            <a:r>
              <a:rPr lang="vi-VN" sz="3200" dirty="0">
                <a:solidFill>
                  <a:srgbClr val="000000"/>
                </a:solidFill>
                <a:latin typeface="Times New Roman" panose="02020603050405020304" pitchFamily="18" charset="0"/>
                <a:cs typeface="Times New Roman" panose="02020603050405020304" pitchFamily="18" charset="0"/>
              </a:rPr>
              <a:t>Ngày nào cũng tập</a:t>
            </a:r>
            <a:r>
              <a:rPr lang="en-US" sz="3200" dirty="0">
                <a:solidFill>
                  <a:srgbClr val="000000"/>
                </a:solidFill>
                <a:latin typeface="Times New Roman" panose="02020603050405020304" pitchFamily="18" charset="0"/>
                <a:cs typeface="Times New Roman" panose="02020603050405020304" pitchFamily="18" charset="0"/>
              </a:rPr>
              <a:t> </a:t>
            </a:r>
            <a:r>
              <a:rPr lang="vi-VN" sz="3200" dirty="0">
                <a:solidFill>
                  <a:srgbClr val="000000"/>
                </a:solidFill>
                <a:latin typeface="Times New Roman" panose="02020603050405020304" pitchFamily="18" charset="0"/>
                <a:cs typeface="Times New Roman" panose="02020603050405020304" pitchFamily="18" charset="0"/>
              </a:rPr>
              <a:t>thì khí huyết lưu thông,</a:t>
            </a:r>
            <a:r>
              <a:rPr lang="en-US" sz="3200" dirty="0">
                <a:solidFill>
                  <a:srgbClr val="FF0000"/>
                </a:solidFill>
                <a:latin typeface="Times New Roman" panose="02020603050405020304" pitchFamily="18" charset="0"/>
                <a:cs typeface="Times New Roman" panose="02020603050405020304" pitchFamily="18" charset="0"/>
              </a:rPr>
              <a:t> </a:t>
            </a:r>
            <a:r>
              <a:rPr lang="vi-VN" sz="3200" dirty="0">
                <a:solidFill>
                  <a:srgbClr val="000000"/>
                </a:solidFill>
                <a:latin typeface="Times New Roman" panose="02020603050405020304" pitchFamily="18" charset="0"/>
                <a:cs typeface="Times New Roman" panose="02020603050405020304" pitchFamily="18" charset="0"/>
              </a:rPr>
              <a:t>tinh thần đầy đủ, </a:t>
            </a:r>
            <a:r>
              <a:rPr lang="en-US" sz="3200" dirty="0">
                <a:solidFill>
                  <a:srgbClr val="000000"/>
                </a:solidFill>
                <a:latin typeface="Times New Roman" panose="02020603050405020304" pitchFamily="18" charset="0"/>
                <a:cs typeface="Times New Roman" panose="02020603050405020304" pitchFamily="18" charset="0"/>
              </a:rPr>
              <a:t> </a:t>
            </a:r>
            <a:r>
              <a:rPr lang="vi-VN" sz="3200" dirty="0">
                <a:solidFill>
                  <a:srgbClr val="000000"/>
                </a:solidFill>
                <a:latin typeface="Times New Roman" panose="02020603050405020304" pitchFamily="18" charset="0"/>
                <a:cs typeface="Times New Roman" panose="02020603050405020304" pitchFamily="18" charset="0"/>
              </a:rPr>
              <a:t>như vậy là sức khỏe.</a:t>
            </a:r>
            <a:endParaRPr lang="vi-VN" sz="3200"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3659223" y="1048434"/>
            <a:ext cx="298480" cy="584775"/>
          </a:xfrm>
          <a:prstGeom prst="rect">
            <a:avLst/>
          </a:prstGeom>
        </p:spPr>
        <p:txBody>
          <a:bodyPr wrap="none">
            <a:spAutoFit/>
          </a:bodyPr>
          <a:lstStyle/>
          <a:p>
            <a:r>
              <a:rPr lang="en-US" sz="3200" dirty="0">
                <a:solidFill>
                  <a:srgbClr val="FF0000"/>
                </a:solidFill>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6" name="Rectangle 5"/>
          <p:cNvSpPr/>
          <p:nvPr/>
        </p:nvSpPr>
        <p:spPr>
          <a:xfrm>
            <a:off x="7742674" y="1082659"/>
            <a:ext cx="298480" cy="584775"/>
          </a:xfrm>
          <a:prstGeom prst="rect">
            <a:avLst/>
          </a:prstGeom>
        </p:spPr>
        <p:txBody>
          <a:bodyPr wrap="none">
            <a:spAutoFit/>
          </a:bodyPr>
          <a:lstStyle/>
          <a:p>
            <a:r>
              <a:rPr lang="en-US" sz="3200" dirty="0">
                <a:solidFill>
                  <a:srgbClr val="FF0000"/>
                </a:solidFill>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7" name="Rectangle 6"/>
          <p:cNvSpPr/>
          <p:nvPr/>
        </p:nvSpPr>
        <p:spPr>
          <a:xfrm>
            <a:off x="2104573" y="1513685"/>
            <a:ext cx="298480" cy="584775"/>
          </a:xfrm>
          <a:prstGeom prst="rect">
            <a:avLst/>
          </a:prstGeom>
        </p:spPr>
        <p:txBody>
          <a:bodyPr wrap="none">
            <a:spAutoFit/>
          </a:bodyPr>
          <a:lstStyle/>
          <a:p>
            <a:r>
              <a:rPr lang="en-US" sz="3200" dirty="0">
                <a:solidFill>
                  <a:srgbClr val="FF0000"/>
                </a:solidFill>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8" name="Rectangle 7"/>
          <p:cNvSpPr/>
          <p:nvPr/>
        </p:nvSpPr>
        <p:spPr>
          <a:xfrm>
            <a:off x="5640605" y="1513685"/>
            <a:ext cx="298480" cy="584775"/>
          </a:xfrm>
          <a:prstGeom prst="rect">
            <a:avLst/>
          </a:prstGeom>
        </p:spPr>
        <p:txBody>
          <a:bodyPr wrap="none">
            <a:spAutoFit/>
          </a:bodyPr>
          <a:lstStyle/>
          <a:p>
            <a:r>
              <a:rPr lang="en-US" sz="3200" dirty="0">
                <a:solidFill>
                  <a:srgbClr val="FF0000"/>
                </a:solidFill>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9" name="Rectangle 8"/>
          <p:cNvSpPr/>
          <p:nvPr/>
        </p:nvSpPr>
        <p:spPr>
          <a:xfrm>
            <a:off x="5700948" y="1508989"/>
            <a:ext cx="298480" cy="584775"/>
          </a:xfrm>
          <a:prstGeom prst="rect">
            <a:avLst/>
          </a:prstGeom>
        </p:spPr>
        <p:txBody>
          <a:bodyPr wrap="none">
            <a:spAutoFit/>
          </a:bodyPr>
          <a:lstStyle/>
          <a:p>
            <a:r>
              <a:rPr lang="en-US" sz="3200" dirty="0">
                <a:solidFill>
                  <a:srgbClr val="FF0000"/>
                </a:solidFill>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grpSp>
        <p:nvGrpSpPr>
          <p:cNvPr id="10" name="Group 9">
            <a:extLst>
              <a:ext uri="{FF2B5EF4-FFF2-40B4-BE49-F238E27FC236}">
                <a16:creationId xmlns:a16="http://schemas.microsoft.com/office/drawing/2014/main" id="{CA82FF51-30D9-6B0F-7ECB-FC63D44EC3EC}"/>
              </a:ext>
            </a:extLst>
          </p:cNvPr>
          <p:cNvGrpSpPr/>
          <p:nvPr/>
        </p:nvGrpSpPr>
        <p:grpSpPr>
          <a:xfrm>
            <a:off x="34295" y="1116888"/>
            <a:ext cx="515628" cy="516321"/>
            <a:chOff x="8003458" y="943897"/>
            <a:chExt cx="793713" cy="707923"/>
          </a:xfrm>
        </p:grpSpPr>
        <p:sp>
          <p:nvSpPr>
            <p:cNvPr id="11" name="Oval 10">
              <a:extLst>
                <a:ext uri="{FF2B5EF4-FFF2-40B4-BE49-F238E27FC236}">
                  <a16:creationId xmlns:a16="http://schemas.microsoft.com/office/drawing/2014/main" id="{418AEB77-4D09-1053-31C8-6479722DB42D}"/>
                </a:ext>
              </a:extLst>
            </p:cNvPr>
            <p:cNvSpPr/>
            <p:nvPr/>
          </p:nvSpPr>
          <p:spPr>
            <a:xfrm>
              <a:off x="8003458" y="943897"/>
              <a:ext cx="793713" cy="707923"/>
            </a:xfrm>
            <a:prstGeom prst="ellipse">
              <a:avLst/>
            </a:prstGeom>
            <a:solidFill>
              <a:sysClr val="window" lastClr="FFFFFF"/>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2" name="Oval 11">
              <a:extLst>
                <a:ext uri="{FF2B5EF4-FFF2-40B4-BE49-F238E27FC236}">
                  <a16:creationId xmlns:a16="http://schemas.microsoft.com/office/drawing/2014/main" id="{6C42A552-39F2-A178-826F-04F88306F134}"/>
                </a:ext>
              </a:extLst>
            </p:cNvPr>
            <p:cNvSpPr/>
            <p:nvPr/>
          </p:nvSpPr>
          <p:spPr>
            <a:xfrm>
              <a:off x="8079657" y="1020096"/>
              <a:ext cx="610909" cy="555523"/>
            </a:xfrm>
            <a:prstGeom prst="ellipse">
              <a:avLst/>
            </a:prstGeom>
            <a:solidFill>
              <a:srgbClr val="00B0F0"/>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Times New Roman" panose="02020603050405020304" pitchFamily="18" charset="0"/>
                  <a:ea typeface="AvantGarde" panose="00000400000000000000" pitchFamily="2" charset="0"/>
                  <a:cs typeface="Times New Roman" panose="02020603050405020304" pitchFamily="18" charset="0"/>
                </a:rPr>
                <a:t>2</a:t>
              </a:r>
            </a:p>
          </p:txBody>
        </p:sp>
      </p:grpSp>
      <p:sp>
        <p:nvSpPr>
          <p:cNvPr id="13" name="TextBox 12">
            <a:extLst>
              <a:ext uri="{FF2B5EF4-FFF2-40B4-BE49-F238E27FC236}">
                <a16:creationId xmlns:a16="http://schemas.microsoft.com/office/drawing/2014/main" id="{EA8B0F51-B79E-7F12-647D-25CAD9D1D624}"/>
              </a:ext>
            </a:extLst>
          </p:cNvPr>
          <p:cNvSpPr txBox="1"/>
          <p:nvPr/>
        </p:nvSpPr>
        <p:spPr>
          <a:xfrm>
            <a:off x="-180528" y="2264382"/>
            <a:ext cx="3254029" cy="461665"/>
          </a:xfrm>
          <a:prstGeom prst="rect">
            <a:avLst/>
          </a:prstGeom>
          <a:noFill/>
          <a:ln>
            <a:noFill/>
          </a:ln>
        </p:spPr>
        <p:txBody>
          <a:bodyPr wrap="square">
            <a:spAutoFit/>
          </a:bodyPr>
          <a:lstStyle/>
          <a:p>
            <a:pPr lvl="1"/>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Giải</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nghĩa</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Rectangle 13"/>
          <p:cNvSpPr/>
          <p:nvPr/>
        </p:nvSpPr>
        <p:spPr>
          <a:xfrm>
            <a:off x="282232" y="2734329"/>
            <a:ext cx="4145752" cy="430887"/>
          </a:xfrm>
          <a:prstGeom prst="rect">
            <a:avLst/>
          </a:prstGeom>
        </p:spPr>
        <p:txBody>
          <a:bodyPr wrap="square">
            <a:spAutoFit/>
          </a:bodyPr>
          <a:lstStyle/>
          <a:p>
            <a:r>
              <a:rPr lang="vi-VN" b="1" dirty="0">
                <a:solidFill>
                  <a:srgbClr val="000000"/>
                </a:solidFill>
                <a:latin typeface="Times New Roman" panose="02020603050405020304" pitchFamily="18" charset="0"/>
                <a:cs typeface="Times New Roman" panose="02020603050405020304" pitchFamily="18" charset="0"/>
              </a:rPr>
              <a:t> </a:t>
            </a:r>
            <a:r>
              <a:rPr lang="vi-VN" sz="2200" b="1" dirty="0">
                <a:solidFill>
                  <a:srgbClr val="000000"/>
                </a:solidFill>
                <a:latin typeface="Times New Roman" panose="02020603050405020304" pitchFamily="18" charset="0"/>
                <a:cs typeface="Times New Roman" panose="02020603050405020304" pitchFamily="18" charset="0"/>
              </a:rPr>
              <a:t>Bồi bổ </a:t>
            </a:r>
            <a:r>
              <a:rPr lang="vi-VN" sz="2200" dirty="0">
                <a:solidFill>
                  <a:srgbClr val="000000"/>
                </a:solidFill>
                <a:latin typeface="Times New Roman" panose="02020603050405020304" pitchFamily="18" charset="0"/>
                <a:cs typeface="Times New Roman" panose="02020603050405020304" pitchFamily="18" charset="0"/>
              </a:rPr>
              <a:t>: làm cho khỏe mạnh hơn.</a:t>
            </a:r>
            <a:endParaRPr lang="en-US" sz="2200" dirty="0">
              <a:solidFill>
                <a:prstClr val="black"/>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292109" y="3195994"/>
            <a:ext cx="3220753" cy="430887"/>
          </a:xfrm>
          <a:prstGeom prst="rect">
            <a:avLst/>
          </a:prstGeom>
        </p:spPr>
        <p:txBody>
          <a:bodyPr wrap="none">
            <a:spAutoFit/>
          </a:bodyPr>
          <a:lstStyle/>
          <a:p>
            <a:r>
              <a:rPr lang="en-US" sz="2200" dirty="0">
                <a:solidFill>
                  <a:srgbClr val="000000"/>
                </a:solidFill>
                <a:latin typeface="Times New Roman" panose="02020603050405020304" pitchFamily="18" charset="0"/>
                <a:cs typeface="Times New Roman" panose="02020603050405020304" pitchFamily="18" charset="0"/>
              </a:rPr>
              <a:t> </a:t>
            </a:r>
            <a:r>
              <a:rPr lang="en-US" sz="2200" b="1" dirty="0" err="1">
                <a:solidFill>
                  <a:srgbClr val="000000"/>
                </a:solidFill>
                <a:latin typeface="Times New Roman" panose="02020603050405020304" pitchFamily="18" charset="0"/>
                <a:cs typeface="Times New Roman" panose="02020603050405020304" pitchFamily="18" charset="0"/>
              </a:rPr>
              <a:t>Bổn</a:t>
            </a:r>
            <a:r>
              <a:rPr lang="en-US" sz="2200" b="1" dirty="0">
                <a:solidFill>
                  <a:srgbClr val="000000"/>
                </a:solidFill>
                <a:latin typeface="Times New Roman" panose="02020603050405020304" pitchFamily="18" charset="0"/>
                <a:cs typeface="Times New Roman" panose="02020603050405020304" pitchFamily="18" charset="0"/>
              </a:rPr>
              <a:t> </a:t>
            </a:r>
            <a:r>
              <a:rPr lang="en-US" sz="2200" b="1" dirty="0" err="1">
                <a:solidFill>
                  <a:srgbClr val="000000"/>
                </a:solidFill>
                <a:latin typeface="Times New Roman" panose="02020603050405020304" pitchFamily="18" charset="0"/>
                <a:cs typeface="Times New Roman" panose="02020603050405020304" pitchFamily="18" charset="0"/>
              </a:rPr>
              <a:t>phận</a:t>
            </a:r>
            <a:r>
              <a:rPr lang="en-US" sz="2200" dirty="0">
                <a:solidFill>
                  <a:srgbClr val="000000"/>
                </a:solidFill>
                <a:latin typeface="Times New Roman" panose="02020603050405020304" pitchFamily="18" charset="0"/>
                <a:cs typeface="Times New Roman" panose="02020603050405020304" pitchFamily="18" charset="0"/>
              </a:rPr>
              <a:t> : </a:t>
            </a:r>
            <a:r>
              <a:rPr lang="en-US" sz="2200" dirty="0" err="1">
                <a:solidFill>
                  <a:srgbClr val="000000"/>
                </a:solidFill>
                <a:latin typeface="Times New Roman" panose="02020603050405020304" pitchFamily="18" charset="0"/>
                <a:cs typeface="Times New Roman" panose="02020603050405020304" pitchFamily="18" charset="0"/>
              </a:rPr>
              <a:t>việc</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phải</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làm</a:t>
            </a:r>
            <a:r>
              <a:rPr lang="en-US" dirty="0">
                <a:solidFill>
                  <a:srgbClr val="000000"/>
                </a:solidFill>
                <a:latin typeface="Times New Roman" panose="02020603050405020304" pitchFamily="18" charset="0"/>
                <a:cs typeface="Times New Roman" panose="02020603050405020304" pitchFamily="18" charset="0"/>
              </a:rPr>
              <a:t>.</a:t>
            </a:r>
            <a:endParaRPr lang="en-US" dirty="0">
              <a:solidFill>
                <a:prstClr val="black"/>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325850" y="3651870"/>
            <a:ext cx="7416824" cy="43088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Khí huyết</a:t>
            </a:r>
            <a:r>
              <a:rPr kumimoji="0" lang="vi-VN" sz="2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 hơi sức và máu, tạo nên sức sống của con người.</a:t>
            </a:r>
            <a:endParaRPr kumimoji="0" lang="en-US" sz="2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7" name="Rectangle 16"/>
          <p:cNvSpPr/>
          <p:nvPr/>
        </p:nvSpPr>
        <p:spPr>
          <a:xfrm>
            <a:off x="214810" y="4138524"/>
            <a:ext cx="7543681" cy="430887"/>
          </a:xfrm>
          <a:prstGeom prst="rect">
            <a:avLst/>
          </a:prstGeom>
        </p:spPr>
        <p:txBody>
          <a:bodyPr wrap="square">
            <a:spAutoFit/>
          </a:bodyPr>
          <a:lstStyle/>
          <a:p>
            <a:r>
              <a:rPr lang="vi-VN" dirty="0">
                <a:solidFill>
                  <a:srgbClr val="000000"/>
                </a:solidFill>
                <a:latin typeface="Times New Roman" panose="02020603050405020304" pitchFamily="18" charset="0"/>
                <a:cs typeface="Times New Roman" panose="02020603050405020304" pitchFamily="18" charset="0"/>
              </a:rPr>
              <a:t> </a:t>
            </a:r>
            <a:r>
              <a:rPr lang="vi-VN" sz="2200" b="1" dirty="0">
                <a:solidFill>
                  <a:srgbClr val="000000"/>
                </a:solidFill>
                <a:latin typeface="Times New Roman" panose="02020603050405020304" pitchFamily="18" charset="0"/>
                <a:cs typeface="Times New Roman" panose="02020603050405020304" pitchFamily="18" charset="0"/>
              </a:rPr>
              <a:t>Lưu thông</a:t>
            </a:r>
            <a:r>
              <a:rPr lang="vi-VN" sz="2200" dirty="0">
                <a:solidFill>
                  <a:srgbClr val="000000"/>
                </a:solidFill>
                <a:latin typeface="Times New Roman" panose="02020603050405020304" pitchFamily="18" charset="0"/>
                <a:cs typeface="Times New Roman" panose="02020603050405020304" pitchFamily="18" charset="0"/>
              </a:rPr>
              <a:t> : thông suốt, không bị ứ đọng.</a:t>
            </a:r>
            <a:endParaRPr lang="en-US" sz="2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41948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4">
                                            <p:txEl>
                                              <p:pRg st="0" end="0"/>
                                            </p:txEl>
                                          </p:spTgt>
                                        </p:tgtEl>
                                        <p:attrNameLst>
                                          <p:attrName>style.visibility</p:attrName>
                                        </p:attrNameLst>
                                      </p:cBhvr>
                                      <p:to>
                                        <p:strVal val="visible"/>
                                      </p:to>
                                    </p:set>
                                    <p:animEffect transition="in" filter="fade">
                                      <p:cBhvr>
                                        <p:cTn id="30" dur="1000"/>
                                        <p:tgtEl>
                                          <p:spTgt spid="4">
                                            <p:txEl>
                                              <p:pRg st="0" end="0"/>
                                            </p:txEl>
                                          </p:spTgt>
                                        </p:tgtEl>
                                      </p:cBhvr>
                                    </p:animEffect>
                                    <p:anim calcmode="lin" valueType="num">
                                      <p:cBhvr>
                                        <p:cTn id="31"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32"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1000"/>
                                        <p:tgtEl>
                                          <p:spTgt spid="6"/>
                                        </p:tgtEl>
                                      </p:cBhvr>
                                    </p:animEffect>
                                    <p:anim calcmode="lin" valueType="num">
                                      <p:cBhvr>
                                        <p:cTn id="45" dur="1000" fill="hold"/>
                                        <p:tgtEl>
                                          <p:spTgt spid="6"/>
                                        </p:tgtEl>
                                        <p:attrNameLst>
                                          <p:attrName>ppt_x</p:attrName>
                                        </p:attrNameLst>
                                      </p:cBhvr>
                                      <p:tavLst>
                                        <p:tav tm="0">
                                          <p:val>
                                            <p:strVal val="#ppt_x"/>
                                          </p:val>
                                        </p:tav>
                                        <p:tav tm="100000">
                                          <p:val>
                                            <p:strVal val="#ppt_x"/>
                                          </p:val>
                                        </p:tav>
                                      </p:tavLst>
                                    </p:anim>
                                    <p:anim calcmode="lin" valueType="num">
                                      <p:cBhvr>
                                        <p:cTn id="4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1000"/>
                                        <p:tgtEl>
                                          <p:spTgt spid="7"/>
                                        </p:tgtEl>
                                      </p:cBhvr>
                                    </p:animEffect>
                                    <p:anim calcmode="lin" valueType="num">
                                      <p:cBhvr>
                                        <p:cTn id="52" dur="1000" fill="hold"/>
                                        <p:tgtEl>
                                          <p:spTgt spid="7"/>
                                        </p:tgtEl>
                                        <p:attrNameLst>
                                          <p:attrName>ppt_x</p:attrName>
                                        </p:attrNameLst>
                                      </p:cBhvr>
                                      <p:tavLst>
                                        <p:tav tm="0">
                                          <p:val>
                                            <p:strVal val="#ppt_x"/>
                                          </p:val>
                                        </p:tav>
                                        <p:tav tm="100000">
                                          <p:val>
                                            <p:strVal val="#ppt_x"/>
                                          </p:val>
                                        </p:tav>
                                      </p:tavLst>
                                    </p:anim>
                                    <p:anim calcmode="lin" valueType="num">
                                      <p:cBhvr>
                                        <p:cTn id="5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8">
                                            <p:txEl>
                                              <p:pRg st="0" end="0"/>
                                            </p:txEl>
                                          </p:spTgt>
                                        </p:tgtEl>
                                        <p:attrNameLst>
                                          <p:attrName>style.visibility</p:attrName>
                                        </p:attrNameLst>
                                      </p:cBhvr>
                                      <p:to>
                                        <p:strVal val="visible"/>
                                      </p:to>
                                    </p:set>
                                    <p:animEffect transition="in" filter="fade">
                                      <p:cBhvr>
                                        <p:cTn id="58" dur="1000"/>
                                        <p:tgtEl>
                                          <p:spTgt spid="8">
                                            <p:txEl>
                                              <p:pRg st="0" end="0"/>
                                            </p:txEl>
                                          </p:spTgt>
                                        </p:tgtEl>
                                      </p:cBhvr>
                                    </p:animEffect>
                                    <p:anim calcmode="lin" valueType="num">
                                      <p:cBhvr>
                                        <p:cTn id="59"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60"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9"/>
                                        </p:tgtEl>
                                        <p:attrNameLst>
                                          <p:attrName>style.visibility</p:attrName>
                                        </p:attrNameLst>
                                      </p:cBhvr>
                                      <p:to>
                                        <p:strVal val="visible"/>
                                      </p:to>
                                    </p:set>
                                    <p:animEffect transition="in" filter="fade">
                                      <p:cBhvr>
                                        <p:cTn id="65" dur="1000"/>
                                        <p:tgtEl>
                                          <p:spTgt spid="9"/>
                                        </p:tgtEl>
                                      </p:cBhvr>
                                    </p:animEffect>
                                    <p:anim calcmode="lin" valueType="num">
                                      <p:cBhvr>
                                        <p:cTn id="66" dur="1000" fill="hold"/>
                                        <p:tgtEl>
                                          <p:spTgt spid="9"/>
                                        </p:tgtEl>
                                        <p:attrNameLst>
                                          <p:attrName>ppt_x</p:attrName>
                                        </p:attrNameLst>
                                      </p:cBhvr>
                                      <p:tavLst>
                                        <p:tav tm="0">
                                          <p:val>
                                            <p:strVal val="#ppt_x"/>
                                          </p:val>
                                        </p:tav>
                                        <p:tav tm="100000">
                                          <p:val>
                                            <p:strVal val="#ppt_x"/>
                                          </p:val>
                                        </p:tav>
                                      </p:tavLst>
                                    </p:anim>
                                    <p:anim calcmode="lin" valueType="num">
                                      <p:cBhvr>
                                        <p:cTn id="6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4"/>
                                        </p:tgtEl>
                                        <p:attrNameLst>
                                          <p:attrName>style.visibility</p:attrName>
                                        </p:attrNameLst>
                                      </p:cBhvr>
                                      <p:to>
                                        <p:strVal val="visible"/>
                                      </p:to>
                                    </p:set>
                                    <p:anim calcmode="lin" valueType="num">
                                      <p:cBhvr additive="base">
                                        <p:cTn id="79" dur="500" fill="hold"/>
                                        <p:tgtEl>
                                          <p:spTgt spid="14"/>
                                        </p:tgtEl>
                                        <p:attrNameLst>
                                          <p:attrName>ppt_x</p:attrName>
                                        </p:attrNameLst>
                                      </p:cBhvr>
                                      <p:tavLst>
                                        <p:tav tm="0">
                                          <p:val>
                                            <p:strVal val="#ppt_x"/>
                                          </p:val>
                                        </p:tav>
                                        <p:tav tm="100000">
                                          <p:val>
                                            <p:strVal val="#ppt_x"/>
                                          </p:val>
                                        </p:tav>
                                      </p:tavLst>
                                    </p:anim>
                                    <p:anim calcmode="lin" valueType="num">
                                      <p:cBhvr additive="base">
                                        <p:cTn id="8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15"/>
                                        </p:tgtEl>
                                        <p:attrNameLst>
                                          <p:attrName>style.visibility</p:attrName>
                                        </p:attrNameLst>
                                      </p:cBhvr>
                                      <p:to>
                                        <p:strVal val="visible"/>
                                      </p:to>
                                    </p:set>
                                    <p:anim calcmode="lin" valueType="num">
                                      <p:cBhvr additive="base">
                                        <p:cTn id="85" dur="500" fill="hold"/>
                                        <p:tgtEl>
                                          <p:spTgt spid="15"/>
                                        </p:tgtEl>
                                        <p:attrNameLst>
                                          <p:attrName>ppt_x</p:attrName>
                                        </p:attrNameLst>
                                      </p:cBhvr>
                                      <p:tavLst>
                                        <p:tav tm="0">
                                          <p:val>
                                            <p:strVal val="#ppt_x"/>
                                          </p:val>
                                        </p:tav>
                                        <p:tav tm="100000">
                                          <p:val>
                                            <p:strVal val="#ppt_x"/>
                                          </p:val>
                                        </p:tav>
                                      </p:tavLst>
                                    </p:anim>
                                    <p:anim calcmode="lin" valueType="num">
                                      <p:cBhvr additive="base">
                                        <p:cTn id="8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16"/>
                                        </p:tgtEl>
                                        <p:attrNameLst>
                                          <p:attrName>style.visibility</p:attrName>
                                        </p:attrNameLst>
                                      </p:cBhvr>
                                      <p:to>
                                        <p:strVal val="visible"/>
                                      </p:to>
                                    </p:set>
                                    <p:anim calcmode="lin" valueType="num">
                                      <p:cBhvr additive="base">
                                        <p:cTn id="91" dur="500" fill="hold"/>
                                        <p:tgtEl>
                                          <p:spTgt spid="16"/>
                                        </p:tgtEl>
                                        <p:attrNameLst>
                                          <p:attrName>ppt_x</p:attrName>
                                        </p:attrNameLst>
                                      </p:cBhvr>
                                      <p:tavLst>
                                        <p:tav tm="0">
                                          <p:val>
                                            <p:strVal val="#ppt_x"/>
                                          </p:val>
                                        </p:tav>
                                        <p:tav tm="100000">
                                          <p:val>
                                            <p:strVal val="#ppt_x"/>
                                          </p:val>
                                        </p:tav>
                                      </p:tavLst>
                                    </p:anim>
                                    <p:anim calcmode="lin" valueType="num">
                                      <p:cBhvr additive="base">
                                        <p:cTn id="9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42" presetClass="entr" presetSubtype="0" fill="hold" grpId="0" nodeType="clickEffect">
                                  <p:stCondLst>
                                    <p:cond delay="0"/>
                                  </p:stCondLst>
                                  <p:childTnLst>
                                    <p:set>
                                      <p:cBhvr>
                                        <p:cTn id="96" dur="1" fill="hold">
                                          <p:stCondLst>
                                            <p:cond delay="0"/>
                                          </p:stCondLst>
                                        </p:cTn>
                                        <p:tgtEl>
                                          <p:spTgt spid="17"/>
                                        </p:tgtEl>
                                        <p:attrNameLst>
                                          <p:attrName>style.visibility</p:attrName>
                                        </p:attrNameLst>
                                      </p:cBhvr>
                                      <p:to>
                                        <p:strVal val="visible"/>
                                      </p:to>
                                    </p:set>
                                    <p:animEffect transition="in" filter="fade">
                                      <p:cBhvr>
                                        <p:cTn id="97" dur="1000"/>
                                        <p:tgtEl>
                                          <p:spTgt spid="17"/>
                                        </p:tgtEl>
                                      </p:cBhvr>
                                    </p:animEffect>
                                    <p:anim calcmode="lin" valueType="num">
                                      <p:cBhvr>
                                        <p:cTn id="98" dur="1000" fill="hold"/>
                                        <p:tgtEl>
                                          <p:spTgt spid="17"/>
                                        </p:tgtEl>
                                        <p:attrNameLst>
                                          <p:attrName>ppt_x</p:attrName>
                                        </p:attrNameLst>
                                      </p:cBhvr>
                                      <p:tavLst>
                                        <p:tav tm="0">
                                          <p:val>
                                            <p:strVal val="#ppt_x"/>
                                          </p:val>
                                        </p:tav>
                                        <p:tav tm="100000">
                                          <p:val>
                                            <p:strVal val="#ppt_x"/>
                                          </p:val>
                                        </p:tav>
                                      </p:tavLst>
                                    </p:anim>
                                    <p:anim calcmode="lin" valueType="num">
                                      <p:cBhvr>
                                        <p:cTn id="9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p:bldP spid="6" grpId="0"/>
      <p:bldP spid="7" grpId="0"/>
      <p:bldP spid="9" grpId="0"/>
      <p:bldP spid="13" grpId="0"/>
      <p:bldP spid="14" grpId="0"/>
      <p:bldP spid="15" grpId="0"/>
      <p:bldP spid="16"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ave 49">
            <a:extLst>
              <a:ext uri="{FF2B5EF4-FFF2-40B4-BE49-F238E27FC236}">
                <a16:creationId xmlns:a16="http://schemas.microsoft.com/office/drawing/2014/main" id="{93FE627E-DB70-C93E-2B1F-FD3DE04271F8}"/>
              </a:ext>
            </a:extLst>
          </p:cNvPr>
          <p:cNvSpPr/>
          <p:nvPr/>
        </p:nvSpPr>
        <p:spPr>
          <a:xfrm>
            <a:off x="107504" y="123478"/>
            <a:ext cx="2455588" cy="1147200"/>
          </a:xfrm>
          <a:custGeom>
            <a:avLst/>
            <a:gdLst>
              <a:gd name="connsiteX0" fmla="*/ 301055 w 2455588"/>
              <a:gd name="connsiteY0" fmla="*/ 143400 h 1147200"/>
              <a:gd name="connsiteX1" fmla="*/ 2455588 w 2455588"/>
              <a:gd name="connsiteY1" fmla="*/ 143400 h 1147200"/>
              <a:gd name="connsiteX2" fmla="*/ 2154533 w 2455588"/>
              <a:gd name="connsiteY2" fmla="*/ 1003800 h 1147200"/>
              <a:gd name="connsiteX3" fmla="*/ 0 w 2455588"/>
              <a:gd name="connsiteY3" fmla="*/ 1003800 h 1147200"/>
              <a:gd name="connsiteX4" fmla="*/ 301055 w 2455588"/>
              <a:gd name="connsiteY4" fmla="*/ 143400 h 114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5588" h="1147200" fill="none" extrusionOk="0">
                <a:moveTo>
                  <a:pt x="301055" y="143400"/>
                </a:moveTo>
                <a:cubicBezTo>
                  <a:pt x="919542" y="-296662"/>
                  <a:pt x="1717976" y="610307"/>
                  <a:pt x="2455588" y="143400"/>
                </a:cubicBezTo>
                <a:cubicBezTo>
                  <a:pt x="2416926" y="442376"/>
                  <a:pt x="2348241" y="680286"/>
                  <a:pt x="2154533" y="1003800"/>
                </a:cubicBezTo>
                <a:cubicBezTo>
                  <a:pt x="1520404" y="1431469"/>
                  <a:pt x="603148" y="555729"/>
                  <a:pt x="0" y="1003800"/>
                </a:cubicBezTo>
                <a:cubicBezTo>
                  <a:pt x="51354" y="709811"/>
                  <a:pt x="282259" y="329459"/>
                  <a:pt x="301055" y="143400"/>
                </a:cubicBezTo>
                <a:close/>
              </a:path>
              <a:path w="2455588" h="1147200" stroke="0" extrusionOk="0">
                <a:moveTo>
                  <a:pt x="301055" y="143400"/>
                </a:moveTo>
                <a:cubicBezTo>
                  <a:pt x="1097220" y="-466928"/>
                  <a:pt x="1727191" y="548037"/>
                  <a:pt x="2455588" y="143400"/>
                </a:cubicBezTo>
                <a:cubicBezTo>
                  <a:pt x="2292616" y="524088"/>
                  <a:pt x="2300586" y="797180"/>
                  <a:pt x="2154533" y="1003800"/>
                </a:cubicBezTo>
                <a:cubicBezTo>
                  <a:pt x="1477785" y="1421646"/>
                  <a:pt x="714066" y="539196"/>
                  <a:pt x="0" y="1003800"/>
                </a:cubicBezTo>
                <a:cubicBezTo>
                  <a:pt x="63471" y="781979"/>
                  <a:pt x="182135" y="281510"/>
                  <a:pt x="301055" y="143400"/>
                </a:cubicBezTo>
                <a:close/>
              </a:path>
            </a:pathLst>
          </a:custGeom>
          <a:solidFill>
            <a:sysClr val="window" lastClr="FFFFFF"/>
          </a:solidFill>
          <a:ln w="19050" cap="flat" cmpd="sng" algn="ctr">
            <a:solidFill>
              <a:srgbClr val="00B050"/>
            </a:solidFill>
            <a:prstDash val="solid"/>
            <a:extLst>
              <a:ext uri="{C807C97D-BFC1-408E-A445-0C87EB9F89A2}">
                <ask:lineSketchStyleProps xmlns="" xmlns:ask="http://schemas.microsoft.com/office/drawing/2018/sketchyshapes" sd="531292918">
                  <a:prstGeom prst="wave">
                    <a:avLst>
                      <a:gd name="adj1" fmla="val 12500"/>
                      <a:gd name="adj2" fmla="val -6130"/>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Luyện đọc đoạn</a:t>
            </a:r>
          </a:p>
        </p:txBody>
      </p:sp>
      <p:grpSp>
        <p:nvGrpSpPr>
          <p:cNvPr id="3" name="Group 2">
            <a:extLst>
              <a:ext uri="{FF2B5EF4-FFF2-40B4-BE49-F238E27FC236}">
                <a16:creationId xmlns:a16="http://schemas.microsoft.com/office/drawing/2014/main" id="{CA82FF51-30D9-6B0F-7ECB-FC63D44EC3EC}"/>
              </a:ext>
            </a:extLst>
          </p:cNvPr>
          <p:cNvGrpSpPr/>
          <p:nvPr/>
        </p:nvGrpSpPr>
        <p:grpSpPr>
          <a:xfrm>
            <a:off x="107504" y="1089616"/>
            <a:ext cx="590597" cy="707923"/>
            <a:chOff x="8003458" y="943897"/>
            <a:chExt cx="793713" cy="707923"/>
          </a:xfrm>
        </p:grpSpPr>
        <p:sp>
          <p:nvSpPr>
            <p:cNvPr id="4" name="Oval 3">
              <a:extLst>
                <a:ext uri="{FF2B5EF4-FFF2-40B4-BE49-F238E27FC236}">
                  <a16:creationId xmlns:a16="http://schemas.microsoft.com/office/drawing/2014/main" id="{418AEB77-4D09-1053-31C8-6479722DB42D}"/>
                </a:ext>
              </a:extLst>
            </p:cNvPr>
            <p:cNvSpPr/>
            <p:nvPr/>
          </p:nvSpPr>
          <p:spPr>
            <a:xfrm>
              <a:off x="8003458" y="943897"/>
              <a:ext cx="793713" cy="707923"/>
            </a:xfrm>
            <a:prstGeom prst="ellipse">
              <a:avLst/>
            </a:prstGeom>
            <a:solidFill>
              <a:sysClr val="window" lastClr="FFFFFF"/>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 name="Oval 4">
              <a:extLst>
                <a:ext uri="{FF2B5EF4-FFF2-40B4-BE49-F238E27FC236}">
                  <a16:creationId xmlns:a16="http://schemas.microsoft.com/office/drawing/2014/main" id="{6C42A552-39F2-A178-826F-04F88306F134}"/>
                </a:ext>
              </a:extLst>
            </p:cNvPr>
            <p:cNvSpPr/>
            <p:nvPr/>
          </p:nvSpPr>
          <p:spPr>
            <a:xfrm>
              <a:off x="8079657" y="1020096"/>
              <a:ext cx="610909" cy="555523"/>
            </a:xfrm>
            <a:prstGeom prst="ellipse">
              <a:avLst/>
            </a:prstGeom>
            <a:solidFill>
              <a:srgbClr val="00B0F0"/>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Times New Roman" panose="02020603050405020304" pitchFamily="18" charset="0"/>
                  <a:ea typeface="AvantGarde" panose="00000400000000000000" pitchFamily="2" charset="0"/>
                  <a:cs typeface="Times New Roman" panose="02020603050405020304" pitchFamily="18" charset="0"/>
                </a:rPr>
                <a:t>3</a:t>
              </a:r>
            </a:p>
          </p:txBody>
        </p:sp>
      </p:grpSp>
      <p:sp>
        <p:nvSpPr>
          <p:cNvPr id="6" name="Rectangle 5"/>
          <p:cNvSpPr/>
          <p:nvPr/>
        </p:nvSpPr>
        <p:spPr>
          <a:xfrm>
            <a:off x="179512" y="1245644"/>
            <a:ext cx="8655493" cy="1077218"/>
          </a:xfrm>
          <a:prstGeom prst="rect">
            <a:avLst/>
          </a:prstGeom>
        </p:spPr>
        <p:txBody>
          <a:bodyPr wrap="square">
            <a:spAutoFit/>
          </a:bodyPr>
          <a:lstStyle/>
          <a:p>
            <a:pPr algn="just"/>
            <a:r>
              <a:rPr lang="en-US" sz="3200" dirty="0">
                <a:solidFill>
                  <a:srgbClr val="000000"/>
                </a:solidFill>
                <a:latin typeface="Times New Roman" panose="02020603050405020304" pitchFamily="18" charset="0"/>
                <a:cs typeface="Times New Roman" panose="02020603050405020304" pitchFamily="18" charset="0"/>
              </a:rPr>
              <a:t>      </a:t>
            </a:r>
            <a:r>
              <a:rPr lang="vi-VN" sz="3200" dirty="0">
                <a:solidFill>
                  <a:srgbClr val="000000"/>
                </a:solidFill>
                <a:latin typeface="Times New Roman" panose="02020603050405020304" pitchFamily="18" charset="0"/>
                <a:cs typeface="Times New Roman" panose="02020603050405020304" pitchFamily="18" charset="0"/>
              </a:rPr>
              <a:t>Tôi mong đồng bào ta ai cũng gắng tập thể dục. Tự tôi, ngày nào tôi cũng tập.</a:t>
            </a:r>
          </a:p>
        </p:txBody>
      </p:sp>
      <p:grpSp>
        <p:nvGrpSpPr>
          <p:cNvPr id="7" name="Group 6">
            <a:extLst>
              <a:ext uri="{FF2B5EF4-FFF2-40B4-BE49-F238E27FC236}">
                <a16:creationId xmlns:a16="http://schemas.microsoft.com/office/drawing/2014/main" id="{1C4F2C5D-6672-5BB6-323A-BABC41E41E64}"/>
              </a:ext>
            </a:extLst>
          </p:cNvPr>
          <p:cNvGrpSpPr/>
          <p:nvPr/>
        </p:nvGrpSpPr>
        <p:grpSpPr>
          <a:xfrm>
            <a:off x="0" y="2637805"/>
            <a:ext cx="3484715" cy="1245113"/>
            <a:chOff x="-200382" y="1576098"/>
            <a:chExt cx="4075345" cy="1245113"/>
          </a:xfrm>
        </p:grpSpPr>
        <p:sp>
          <p:nvSpPr>
            <p:cNvPr id="8" name="TextBox 7">
              <a:extLst>
                <a:ext uri="{FF2B5EF4-FFF2-40B4-BE49-F238E27FC236}">
                  <a16:creationId xmlns:a16="http://schemas.microsoft.com/office/drawing/2014/main" id="{EA8B0F51-B79E-7F12-647D-25CAD9D1D624}"/>
                </a:ext>
              </a:extLst>
            </p:cNvPr>
            <p:cNvSpPr txBox="1"/>
            <p:nvPr/>
          </p:nvSpPr>
          <p:spPr>
            <a:xfrm>
              <a:off x="69404" y="1576098"/>
              <a:ext cx="3805559" cy="461665"/>
            </a:xfrm>
            <a:prstGeom prst="rect">
              <a:avLst/>
            </a:prstGeom>
            <a:noFill/>
            <a:ln>
              <a:noFill/>
            </a:ln>
          </p:spPr>
          <p:txBody>
            <a:bodyPr wrap="square">
              <a:spAutoFit/>
            </a:bodyPr>
            <a:lstStyle/>
            <a:p>
              <a:pPr lvl="1"/>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Giải</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nghĩa</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0DCE5D3C-7D5B-9A8A-54DA-24EF51F8DE83}"/>
                </a:ext>
              </a:extLst>
            </p:cNvPr>
            <p:cNvSpPr txBox="1"/>
            <p:nvPr/>
          </p:nvSpPr>
          <p:spPr>
            <a:xfrm>
              <a:off x="-200382" y="2359546"/>
              <a:ext cx="2736320" cy="461665"/>
            </a:xfrm>
            <a:prstGeom prst="rect">
              <a:avLst/>
            </a:prstGeom>
            <a:noFill/>
            <a:ln>
              <a:noFill/>
            </a:ln>
          </p:spPr>
          <p:txBody>
            <a:bodyPr wrap="square">
              <a:spAutoFit/>
            </a:bodyPr>
            <a:lstStyle/>
            <a:p>
              <a:pPr lvl="1"/>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Đồng</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bào</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a:t>
              </a:r>
            </a:p>
          </p:txBody>
        </p:sp>
      </p:grpSp>
      <p:sp>
        <p:nvSpPr>
          <p:cNvPr id="10" name="Rectangle 9"/>
          <p:cNvSpPr/>
          <p:nvPr/>
        </p:nvSpPr>
        <p:spPr>
          <a:xfrm>
            <a:off x="1335298" y="3414413"/>
            <a:ext cx="7215333" cy="830997"/>
          </a:xfrm>
          <a:prstGeom prst="rect">
            <a:avLst/>
          </a:prstGeom>
        </p:spPr>
        <p:txBody>
          <a:bodyPr wrap="square">
            <a:spAutoFit/>
          </a:bodyPr>
          <a:lstStyle/>
          <a:p>
            <a:pPr lvl="1"/>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những </a:t>
            </a: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người</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cùng</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giống</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nòi</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dân</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tộc</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tổ</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quốc</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với</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mình</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a:t>
            </a:r>
          </a:p>
        </p:txBody>
      </p:sp>
    </p:spTree>
    <p:extLst>
      <p:ext uri="{BB962C8B-B14F-4D97-AF65-F5344CB8AC3E}">
        <p14:creationId xmlns:p14="http://schemas.microsoft.com/office/powerpoint/2010/main" val="505914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80">
                                          <p:stCondLst>
                                            <p:cond delay="0"/>
                                          </p:stCondLst>
                                        </p:cTn>
                                        <p:tgtEl>
                                          <p:spTgt spid="10"/>
                                        </p:tgtEl>
                                      </p:cBhvr>
                                    </p:animEffect>
                                    <p:anim calcmode="lin" valueType="num">
                                      <p:cBhvr>
                                        <p:cTn id="22"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7" dur="26">
                                          <p:stCondLst>
                                            <p:cond delay="650"/>
                                          </p:stCondLst>
                                        </p:cTn>
                                        <p:tgtEl>
                                          <p:spTgt spid="10"/>
                                        </p:tgtEl>
                                      </p:cBhvr>
                                      <p:to x="100000" y="60000"/>
                                    </p:animScale>
                                    <p:animScale>
                                      <p:cBhvr>
                                        <p:cTn id="28" dur="166" decel="50000">
                                          <p:stCondLst>
                                            <p:cond delay="676"/>
                                          </p:stCondLst>
                                        </p:cTn>
                                        <p:tgtEl>
                                          <p:spTgt spid="10"/>
                                        </p:tgtEl>
                                      </p:cBhvr>
                                      <p:to x="100000" y="100000"/>
                                    </p:animScale>
                                    <p:animScale>
                                      <p:cBhvr>
                                        <p:cTn id="29" dur="26">
                                          <p:stCondLst>
                                            <p:cond delay="1312"/>
                                          </p:stCondLst>
                                        </p:cTn>
                                        <p:tgtEl>
                                          <p:spTgt spid="10"/>
                                        </p:tgtEl>
                                      </p:cBhvr>
                                      <p:to x="100000" y="80000"/>
                                    </p:animScale>
                                    <p:animScale>
                                      <p:cBhvr>
                                        <p:cTn id="30" dur="166" decel="50000">
                                          <p:stCondLst>
                                            <p:cond delay="1338"/>
                                          </p:stCondLst>
                                        </p:cTn>
                                        <p:tgtEl>
                                          <p:spTgt spid="10"/>
                                        </p:tgtEl>
                                      </p:cBhvr>
                                      <p:to x="100000" y="100000"/>
                                    </p:animScale>
                                    <p:animScale>
                                      <p:cBhvr>
                                        <p:cTn id="31" dur="26">
                                          <p:stCondLst>
                                            <p:cond delay="1642"/>
                                          </p:stCondLst>
                                        </p:cTn>
                                        <p:tgtEl>
                                          <p:spTgt spid="10"/>
                                        </p:tgtEl>
                                      </p:cBhvr>
                                      <p:to x="100000" y="90000"/>
                                    </p:animScale>
                                    <p:animScale>
                                      <p:cBhvr>
                                        <p:cTn id="32" dur="166" decel="50000">
                                          <p:stCondLst>
                                            <p:cond delay="1668"/>
                                          </p:stCondLst>
                                        </p:cTn>
                                        <p:tgtEl>
                                          <p:spTgt spid="10"/>
                                        </p:tgtEl>
                                      </p:cBhvr>
                                      <p:to x="100000" y="100000"/>
                                    </p:animScale>
                                    <p:animScale>
                                      <p:cBhvr>
                                        <p:cTn id="33" dur="26">
                                          <p:stCondLst>
                                            <p:cond delay="1808"/>
                                          </p:stCondLst>
                                        </p:cTn>
                                        <p:tgtEl>
                                          <p:spTgt spid="10"/>
                                        </p:tgtEl>
                                      </p:cBhvr>
                                      <p:to x="100000" y="95000"/>
                                    </p:animScale>
                                    <p:animScale>
                                      <p:cBhvr>
                                        <p:cTn id="34"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00D7749-942C-2426-5D86-A1F65D78BE51}"/>
              </a:ext>
            </a:extLst>
          </p:cNvPr>
          <p:cNvSpPr txBox="1"/>
          <p:nvPr/>
        </p:nvSpPr>
        <p:spPr>
          <a:xfrm>
            <a:off x="1115616" y="987574"/>
            <a:ext cx="6587767" cy="2123658"/>
          </a:xfrm>
          <a:prstGeom prst="rect">
            <a:avLst/>
          </a:prstGeom>
          <a:noFill/>
        </p:spPr>
        <p:txBody>
          <a:bodyPr wrap="square" rtlCol="0">
            <a:spAutoFit/>
          </a:bodyPr>
          <a:lstStyle/>
          <a:p>
            <a:pPr algn="ctr"/>
            <a:r>
              <a:rPr lang="en-US" sz="6600" b="1" dirty="0">
                <a:solidFill>
                  <a:srgbClr val="00B050"/>
                </a:solidFill>
                <a:latin typeface="Times New Roman" panose="02020603050405020304" pitchFamily="18" charset="0"/>
                <a:cs typeface="Times New Roman" panose="02020603050405020304" pitchFamily="18" charset="0"/>
              </a:rPr>
              <a:t>LUYỆN ĐỌC NHÓM</a:t>
            </a:r>
          </a:p>
        </p:txBody>
      </p:sp>
    </p:spTree>
    <p:extLst>
      <p:ext uri="{BB962C8B-B14F-4D97-AF65-F5344CB8AC3E}">
        <p14:creationId xmlns:p14="http://schemas.microsoft.com/office/powerpoint/2010/main" val="1971595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25">
            <a:extLst>
              <a:ext uri="{FF2B5EF4-FFF2-40B4-BE49-F238E27FC236}">
                <a16:creationId xmlns:a16="http://schemas.microsoft.com/office/drawing/2014/main" id="{413277B4-4637-52BB-B195-68D3AD5C3BCC}"/>
              </a:ext>
            </a:extLst>
          </p:cNvPr>
          <p:cNvSpPr/>
          <p:nvPr/>
        </p:nvSpPr>
        <p:spPr>
          <a:xfrm>
            <a:off x="1259632" y="0"/>
            <a:ext cx="5760640" cy="547278"/>
          </a:xfrm>
          <a:prstGeom prst="roundRect">
            <a:avLst/>
          </a:prstGeom>
          <a:noFill/>
          <a:ln w="28575" cap="flat" cmpd="sng" algn="ctr">
            <a:noFill/>
            <a:prstDash val="dashDo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Lời</a:t>
            </a:r>
            <a:r>
              <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kêu</a:t>
            </a:r>
            <a:r>
              <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gọi</a:t>
            </a:r>
            <a:r>
              <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toàn</a:t>
            </a:r>
            <a:r>
              <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dân</a:t>
            </a:r>
            <a:r>
              <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tập</a:t>
            </a:r>
            <a:r>
              <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thể</a:t>
            </a:r>
            <a:r>
              <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dục</a:t>
            </a:r>
            <a:endPar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3" name="Rectangle 2"/>
          <p:cNvSpPr/>
          <p:nvPr/>
        </p:nvSpPr>
        <p:spPr>
          <a:xfrm>
            <a:off x="107504" y="547278"/>
            <a:ext cx="8915036" cy="3816429"/>
          </a:xfrm>
          <a:prstGeom prst="rect">
            <a:avLst/>
          </a:prstGeom>
          <a:solidFill>
            <a:sysClr val="window" lastClr="FFFFFF"/>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Giữ gìn dân chủ, xây dựng nước nhà, xây dựng đời sống mới , việc gì cũng cần có sức khỏe mới làm thành công. Mỗi một người dân yếu ớt tức là cả nước yếu ớt, mỗi một người dân khỏe mạnh là cả nước khỏe mạnh.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Vậy nên luyện tập thể dục, bồi bổ sức khỏe là bổn phận của mỗi một người yêu nước. Việc đó không tốn kém, khó khăn gì. Gái trai, già trẻ ai cũng nên làm và ai cũng làm được. Ngày nào cũng tập thì khí huyết lưu thông, tinh thần đầy đủ, như vậy là sức khỏe.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Tôi mong đồng bào ta ai cũng gắng tập thể dục. Tự tôi, ngày nào tôi cũng tập.</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Ngày 27-3-1946</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HỒ CHÍ MINH</a:t>
            </a:r>
            <a:endParaRPr kumimoji="0" lang="vi-VN" sz="2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0130805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3D5F12D-3BE5-D825-BC84-9EA291339AD8}"/>
              </a:ext>
            </a:extLst>
          </p:cNvPr>
          <p:cNvSpPr txBox="1"/>
          <p:nvPr/>
        </p:nvSpPr>
        <p:spPr>
          <a:xfrm>
            <a:off x="2987824" y="1563638"/>
            <a:ext cx="2357000" cy="923330"/>
          </a:xfrm>
          <a:prstGeom prst="rect">
            <a:avLst/>
          </a:prstGeom>
          <a:noFill/>
        </p:spPr>
        <p:txBody>
          <a:bodyPr wrap="square" rtlCol="0">
            <a:spAutoFit/>
          </a:bodyPr>
          <a:lstStyle/>
          <a:p>
            <a:r>
              <a:rPr lang="en-US" sz="5400" dirty="0">
                <a:ln w="38100">
                  <a:solidFill>
                    <a:srgbClr val="00B0F0"/>
                  </a:solidFill>
                </a:ln>
                <a:solidFill>
                  <a:prstClr val="white"/>
                </a:solidFill>
                <a:latin typeface="Times New Roman" panose="02020603050405020304" pitchFamily="18" charset="0"/>
                <a:ea typeface="Arial-Rounded" panose="020B0500000000000000" charset="0"/>
                <a:cs typeface="Times New Roman" panose="02020603050405020304" pitchFamily="18" charset="0"/>
              </a:rPr>
              <a:t>TIẾT 2</a:t>
            </a:r>
          </a:p>
        </p:txBody>
      </p:sp>
    </p:spTree>
    <p:extLst>
      <p:ext uri="{BB962C8B-B14F-4D97-AF65-F5344CB8AC3E}">
        <p14:creationId xmlns:p14="http://schemas.microsoft.com/office/powerpoint/2010/main" val="34741867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25">
            <a:extLst>
              <a:ext uri="{FF2B5EF4-FFF2-40B4-BE49-F238E27FC236}">
                <a16:creationId xmlns:a16="http://schemas.microsoft.com/office/drawing/2014/main" id="{413277B4-4637-52BB-B195-68D3AD5C3BCC}"/>
              </a:ext>
            </a:extLst>
          </p:cNvPr>
          <p:cNvSpPr/>
          <p:nvPr/>
        </p:nvSpPr>
        <p:spPr>
          <a:xfrm>
            <a:off x="1259632" y="0"/>
            <a:ext cx="5760640" cy="547278"/>
          </a:xfrm>
          <a:prstGeom prst="roundRect">
            <a:avLst/>
          </a:prstGeom>
          <a:noFill/>
          <a:ln w="28575" cap="flat" cmpd="sng" algn="ctr">
            <a:noFill/>
            <a:prstDash val="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Lời</a:t>
            </a:r>
            <a:r>
              <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kêu</a:t>
            </a:r>
            <a:r>
              <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gọi</a:t>
            </a:r>
            <a:r>
              <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toàn</a:t>
            </a:r>
            <a:r>
              <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dân</a:t>
            </a:r>
            <a:r>
              <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tập</a:t>
            </a:r>
            <a:r>
              <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thể</a:t>
            </a:r>
            <a:r>
              <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dục</a:t>
            </a:r>
            <a:endPar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3" name="Rectangle 2"/>
          <p:cNvSpPr/>
          <p:nvPr/>
        </p:nvSpPr>
        <p:spPr>
          <a:xfrm>
            <a:off x="107504" y="547278"/>
            <a:ext cx="8915036" cy="3816429"/>
          </a:xfrm>
          <a:prstGeom prst="rect">
            <a:avLst/>
          </a:prstGeom>
          <a:solidFill>
            <a:sysClr val="window" lastClr="FFFFFF"/>
          </a:solidFill>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Giữ gìn dân chủ, xây dựng nước nhà, xây dựng đời sống mới , việc gì cũng cần có sức khỏe mới làm thành công. Mỗi một người dân yếu ớt tức là cả nước yếu ớt, mỗi một người dân khỏe mạnh là cả nước khỏe mạnh.</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2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Vậy nên luyện tập thể dục, bồi bổ sức khỏe là bổn phận của mỗi một người yêu nước. Việc đó không tốn kém, khó khăn gì. Gái trai, già trẻ ai cũng nên làm và ai cũng làm được. Ngày nào cũng tập thì khí huyết lưu thông, tinh thần đầy đủ, như vậy là sức khỏe.</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2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Tôi mong đồng bào ta ai cũng gắng tập thể dục. Tự tôi, ngày nào tôi cũng tập.</a:t>
            </a:r>
          </a:p>
          <a:p>
            <a:pPr marL="0" marR="0" lvl="0" indent="0" algn="r" defTabSz="914400" eaLnBrk="1" fontAlgn="auto" latinLnBrk="0" hangingPunct="1">
              <a:lnSpc>
                <a:spcPct val="100000"/>
              </a:lnSpc>
              <a:spcBef>
                <a:spcPts val="0"/>
              </a:spcBef>
              <a:spcAft>
                <a:spcPts val="0"/>
              </a:spcAft>
              <a:buClrTx/>
              <a:buSzTx/>
              <a:buFontTx/>
              <a:buNone/>
              <a:tabLst/>
              <a:defRPr/>
            </a:pPr>
            <a:r>
              <a:rPr kumimoji="0" lang="vi-VN" sz="2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Ngày 27-3-1946</a:t>
            </a:r>
          </a:p>
          <a:p>
            <a:pPr marL="0" marR="0" lvl="0" indent="0" algn="r" defTabSz="914400" eaLnBrk="1" fontAlgn="auto" latinLnBrk="0" hangingPunct="1">
              <a:lnSpc>
                <a:spcPct val="100000"/>
              </a:lnSpc>
              <a:spcBef>
                <a:spcPts val="0"/>
              </a:spcBef>
              <a:spcAft>
                <a:spcPts val="0"/>
              </a:spcAft>
              <a:buClrTx/>
              <a:buSzTx/>
              <a:buFontTx/>
              <a:buNone/>
              <a:tabLst/>
              <a:defRPr/>
            </a:pPr>
            <a:r>
              <a:rPr kumimoji="0" lang="vi-VN" sz="2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HỒ CHÍ MINH</a:t>
            </a:r>
            <a:endParaRPr kumimoji="0" lang="vi-VN" sz="2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006011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C32E4F-78B6-0106-2441-C26AC6EBFC1B}"/>
              </a:ext>
            </a:extLst>
          </p:cNvPr>
          <p:cNvSpPr txBox="1"/>
          <p:nvPr/>
        </p:nvSpPr>
        <p:spPr>
          <a:xfrm>
            <a:off x="899592" y="26439"/>
            <a:ext cx="7227493" cy="707886"/>
          </a:xfrm>
          <a:prstGeom prst="rect">
            <a:avLst/>
          </a:prstGeom>
          <a:noFill/>
        </p:spPr>
        <p:txBody>
          <a:bodyPr wrap="square" rtlCol="0">
            <a:spAutoFit/>
          </a:bodyPr>
          <a:lstStyle/>
          <a:p>
            <a:pPr algn="ctr"/>
            <a:r>
              <a:rPr lang="en-US" sz="4000" b="1" dirty="0" err="1">
                <a:solidFill>
                  <a:srgbClr val="00B050"/>
                </a:solidFill>
                <a:latin typeface="Times New Roman" panose="02020603050405020304" pitchFamily="18" charset="0"/>
                <a:cs typeface="Times New Roman" panose="02020603050405020304" pitchFamily="18" charset="0"/>
              </a:rPr>
              <a:t>Trả</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lời</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câu</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hỏi</a:t>
            </a:r>
            <a:endParaRPr lang="en-US" sz="4000" b="1" dirty="0">
              <a:solidFill>
                <a:srgbClr val="00B050"/>
              </a:solidFill>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0D0F18E5-03C3-6C0F-030F-FAF241425691}"/>
              </a:ext>
            </a:extLst>
          </p:cNvPr>
          <p:cNvGrpSpPr/>
          <p:nvPr/>
        </p:nvGrpSpPr>
        <p:grpSpPr>
          <a:xfrm>
            <a:off x="131783" y="680256"/>
            <a:ext cx="8664054" cy="830997"/>
            <a:chOff x="1889990" y="335364"/>
            <a:chExt cx="10183120" cy="830997"/>
          </a:xfrm>
        </p:grpSpPr>
        <p:sp>
          <p:nvSpPr>
            <p:cNvPr id="4" name="TextBox 3">
              <a:extLst>
                <a:ext uri="{FF2B5EF4-FFF2-40B4-BE49-F238E27FC236}">
                  <a16:creationId xmlns:a16="http://schemas.microsoft.com/office/drawing/2014/main" id="{209A76B6-AA05-66A8-672A-3AFD14ED0D27}"/>
                </a:ext>
              </a:extLst>
            </p:cNvPr>
            <p:cNvSpPr txBox="1"/>
            <p:nvPr/>
          </p:nvSpPr>
          <p:spPr>
            <a:xfrm>
              <a:off x="1944278" y="335364"/>
              <a:ext cx="10128832" cy="830997"/>
            </a:xfrm>
            <a:prstGeom prst="rect">
              <a:avLst/>
            </a:prstGeom>
            <a:solidFill>
              <a:schemeClr val="bg1"/>
            </a:solidFill>
          </p:spPr>
          <p:txBody>
            <a:bodyPr wrap="square" rtlCol="0">
              <a:spAutoFit/>
            </a:bodyPr>
            <a:lstStyle/>
            <a:p>
              <a:pPr marL="0" marR="0" lvl="1"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Bác</a:t>
              </a:r>
              <a:r>
                <a:rPr kumimoji="0" lang="en-US" sz="24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Hồ</a:t>
              </a:r>
              <a:r>
                <a:rPr kumimoji="0" lang="en-US" sz="24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đã</a:t>
              </a:r>
              <a:r>
                <a:rPr kumimoji="0" lang="en-US" sz="24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khẳng</a:t>
              </a:r>
              <a:r>
                <a:rPr kumimoji="0" lang="en-US" sz="24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định</a:t>
              </a:r>
              <a:r>
                <a:rPr kumimoji="0" lang="en-US" sz="24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sức</a:t>
              </a:r>
              <a:r>
                <a:rPr kumimoji="0" lang="en-US" sz="24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khoẻ</a:t>
              </a:r>
              <a:r>
                <a:rPr kumimoji="0" lang="en-US" sz="24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cần</a:t>
              </a:r>
              <a:r>
                <a:rPr kumimoji="0" lang="en-US" sz="24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thiết</a:t>
              </a:r>
              <a:r>
                <a:rPr kumimoji="0" lang="en-US" sz="24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thế</a:t>
              </a:r>
              <a:r>
                <a:rPr kumimoji="0" lang="en-US" sz="24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nào</a:t>
              </a:r>
              <a:r>
                <a:rPr kumimoji="0" lang="en-US" sz="24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trong</a:t>
              </a:r>
              <a:r>
                <a:rPr kumimoji="0" lang="en-US" sz="24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xây</a:t>
              </a:r>
              <a:r>
                <a:rPr kumimoji="0" lang="en-US" sz="24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dựng</a:t>
              </a:r>
              <a:r>
                <a:rPr kumimoji="0" lang="en-US" sz="24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và</a:t>
              </a:r>
              <a:r>
                <a:rPr kumimoji="0" lang="en-US" sz="24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bảo</a:t>
              </a:r>
              <a:r>
                <a:rPr kumimoji="0" lang="en-US" sz="24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vệ</a:t>
              </a:r>
              <a:r>
                <a:rPr kumimoji="0" lang="en-US" sz="24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đất</a:t>
              </a:r>
              <a:r>
                <a:rPr kumimoji="0" lang="en-US" sz="24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nước</a:t>
              </a:r>
              <a:r>
                <a:rPr kumimoji="0" lang="en-US" sz="24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a:t>
              </a:r>
            </a:p>
          </p:txBody>
        </p:sp>
        <p:grpSp>
          <p:nvGrpSpPr>
            <p:cNvPr id="5" name="Group 4">
              <a:extLst>
                <a:ext uri="{FF2B5EF4-FFF2-40B4-BE49-F238E27FC236}">
                  <a16:creationId xmlns:a16="http://schemas.microsoft.com/office/drawing/2014/main" id="{22DC0C44-5C2B-C585-EADE-AC7C2244D2B1}"/>
                </a:ext>
              </a:extLst>
            </p:cNvPr>
            <p:cNvGrpSpPr/>
            <p:nvPr/>
          </p:nvGrpSpPr>
          <p:grpSpPr>
            <a:xfrm>
              <a:off x="1889990" y="365879"/>
              <a:ext cx="655381" cy="421025"/>
              <a:chOff x="4292118" y="760885"/>
              <a:chExt cx="442709" cy="284402"/>
            </a:xfrm>
          </p:grpSpPr>
          <p:sp>
            <p:nvSpPr>
              <p:cNvPr id="6" name="Oval 5">
                <a:extLst>
                  <a:ext uri="{FF2B5EF4-FFF2-40B4-BE49-F238E27FC236}">
                    <a16:creationId xmlns:a16="http://schemas.microsoft.com/office/drawing/2014/main" id="{F1D70973-92BB-710B-39C2-4B52960DCD0B}"/>
                  </a:ext>
                </a:extLst>
              </p:cNvPr>
              <p:cNvSpPr/>
              <p:nvPr/>
            </p:nvSpPr>
            <p:spPr>
              <a:xfrm>
                <a:off x="4292118" y="760885"/>
                <a:ext cx="442709" cy="284402"/>
              </a:xfrm>
              <a:prstGeom prst="ellipse">
                <a:avLst/>
              </a:prstGeom>
              <a:solidFill>
                <a:sysClr val="window" lastClr="FFFFFF"/>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7" name="Oval 6">
                <a:extLst>
                  <a:ext uri="{FF2B5EF4-FFF2-40B4-BE49-F238E27FC236}">
                    <a16:creationId xmlns:a16="http://schemas.microsoft.com/office/drawing/2014/main" id="{4DFF00E3-5DB1-E897-E16C-7097BE401BC6}"/>
                  </a:ext>
                </a:extLst>
              </p:cNvPr>
              <p:cNvSpPr/>
              <p:nvPr/>
            </p:nvSpPr>
            <p:spPr>
              <a:xfrm>
                <a:off x="4302018" y="770589"/>
                <a:ext cx="432809" cy="274697"/>
              </a:xfrm>
              <a:prstGeom prst="ellipse">
                <a:avLst/>
              </a:prstGeom>
              <a:solidFill>
                <a:srgbClr val="00B0F0"/>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00"/>
                    </a:solidFill>
                    <a:effectLst/>
                    <a:uLnTx/>
                    <a:uFillTx/>
                    <a:latin typeface="Times New Roman" panose="02020603050405020304" pitchFamily="18" charset="0"/>
                    <a:ea typeface="AvantGarde" panose="00000400000000000000" pitchFamily="2" charset="0"/>
                    <a:cs typeface="Times New Roman" panose="02020603050405020304" pitchFamily="18" charset="0"/>
                  </a:rPr>
                  <a:t>1</a:t>
                </a:r>
              </a:p>
            </p:txBody>
          </p:sp>
        </p:grpSp>
      </p:grpSp>
      <p:sp>
        <p:nvSpPr>
          <p:cNvPr id="8" name="Rectangle 7"/>
          <p:cNvSpPr/>
          <p:nvPr/>
        </p:nvSpPr>
        <p:spPr>
          <a:xfrm>
            <a:off x="51584" y="1388142"/>
            <a:ext cx="8923508" cy="1384995"/>
          </a:xfrm>
          <a:prstGeom prst="rect">
            <a:avLst/>
          </a:prstGeom>
        </p:spPr>
        <p:txBody>
          <a:bodyPr wrap="square">
            <a:spAutoFit/>
          </a:bodyPr>
          <a:lstStyle/>
          <a:p>
            <a:r>
              <a:rPr lang="nl-NL"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Giữ gìn dân chủ, xây dựng nước nhà, gây dời sống mới, việc gì cũng cần có sức khoẻ mới làm thành công. Một người dân mạnh khoẻ thì cả nước mạnh khoẻ</a:t>
            </a:r>
            <a:endParaRPr lang="en-US" sz="2800" dirty="0">
              <a:solidFill>
                <a:srgbClr val="FF0000"/>
              </a:solidFill>
              <a:latin typeface="Times New Roman" panose="02020603050405020304" pitchFamily="18" charset="0"/>
              <a:cs typeface="Times New Roman" panose="02020603050405020304" pitchFamily="18" charset="0"/>
            </a:endParaRPr>
          </a:p>
        </p:txBody>
      </p:sp>
      <p:grpSp>
        <p:nvGrpSpPr>
          <p:cNvPr id="9" name="Group 8">
            <a:extLst>
              <a:ext uri="{FF2B5EF4-FFF2-40B4-BE49-F238E27FC236}">
                <a16:creationId xmlns:a16="http://schemas.microsoft.com/office/drawing/2014/main" id="{BFB9C4DB-27F8-4114-CC40-DBB29198BC27}"/>
              </a:ext>
            </a:extLst>
          </p:cNvPr>
          <p:cNvGrpSpPr/>
          <p:nvPr/>
        </p:nvGrpSpPr>
        <p:grpSpPr>
          <a:xfrm>
            <a:off x="51585" y="2949898"/>
            <a:ext cx="8225555" cy="523223"/>
            <a:chOff x="1957944" y="335361"/>
            <a:chExt cx="8429759" cy="523223"/>
          </a:xfrm>
        </p:grpSpPr>
        <p:sp>
          <p:nvSpPr>
            <p:cNvPr id="10" name="TextBox 9">
              <a:extLst>
                <a:ext uri="{FF2B5EF4-FFF2-40B4-BE49-F238E27FC236}">
                  <a16:creationId xmlns:a16="http://schemas.microsoft.com/office/drawing/2014/main" id="{017505D2-8FE4-2BEB-C8C9-42781B00838A}"/>
                </a:ext>
              </a:extLst>
            </p:cNvPr>
            <p:cNvSpPr txBox="1"/>
            <p:nvPr/>
          </p:nvSpPr>
          <p:spPr>
            <a:xfrm>
              <a:off x="2453313" y="335364"/>
              <a:ext cx="7934390" cy="523220"/>
            </a:xfrm>
            <a:prstGeom prst="rect">
              <a:avLst/>
            </a:prstGeom>
            <a:solidFill>
              <a:schemeClr val="bg1"/>
            </a:solidFill>
          </p:spPr>
          <p:txBody>
            <a:bodyPr wrap="square" rtlCol="0">
              <a:spAutoFit/>
            </a:bodyPr>
            <a:lstStyle/>
            <a:p>
              <a:pPr marL="0" marR="0" lvl="1"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baseline="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Để</a:t>
              </a:r>
              <a:r>
                <a:rPr kumimoji="0" lang="en-US" sz="28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baseline="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có</a:t>
              </a:r>
              <a:r>
                <a:rPr kumimoji="0" lang="en-US" sz="28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baseline="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sức</a:t>
              </a:r>
              <a:r>
                <a:rPr kumimoji="0" lang="en-US" sz="28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baseline="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khoẻ</a:t>
              </a:r>
              <a:r>
                <a:rPr kumimoji="0" lang="en-US" sz="28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baseline="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mỗi</a:t>
              </a:r>
              <a:r>
                <a:rPr kumimoji="0" lang="en-US" sz="28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baseline="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người</a:t>
              </a:r>
              <a:r>
                <a:rPr kumimoji="0" lang="en-US" sz="28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baseline="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dân</a:t>
              </a:r>
              <a:r>
                <a:rPr kumimoji="0" lang="en-US" sz="28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baseline="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cần</a:t>
              </a:r>
              <a:r>
                <a:rPr kumimoji="0" lang="en-US" sz="28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baseline="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phải</a:t>
              </a:r>
              <a:r>
                <a:rPr kumimoji="0" lang="en-US" sz="28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baseline="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làm</a:t>
              </a:r>
              <a:r>
                <a:rPr kumimoji="0" lang="en-US" sz="28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baseline="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gì</a:t>
              </a:r>
              <a:r>
                <a:rPr kumimoji="0" lang="en-US" sz="28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a:t>
              </a:r>
            </a:p>
          </p:txBody>
        </p:sp>
        <p:grpSp>
          <p:nvGrpSpPr>
            <p:cNvPr id="11" name="Group 10">
              <a:extLst>
                <a:ext uri="{FF2B5EF4-FFF2-40B4-BE49-F238E27FC236}">
                  <a16:creationId xmlns:a16="http://schemas.microsoft.com/office/drawing/2014/main" id="{54044621-2CBD-F36A-41E9-47FAE46F3CC3}"/>
                </a:ext>
              </a:extLst>
            </p:cNvPr>
            <p:cNvGrpSpPr/>
            <p:nvPr/>
          </p:nvGrpSpPr>
          <p:grpSpPr>
            <a:xfrm>
              <a:off x="1957944" y="335361"/>
              <a:ext cx="495371" cy="430884"/>
              <a:chOff x="4338016" y="740271"/>
              <a:chExt cx="334622" cy="291062"/>
            </a:xfrm>
          </p:grpSpPr>
          <p:sp>
            <p:nvSpPr>
              <p:cNvPr id="12" name="Oval 11">
                <a:extLst>
                  <a:ext uri="{FF2B5EF4-FFF2-40B4-BE49-F238E27FC236}">
                    <a16:creationId xmlns:a16="http://schemas.microsoft.com/office/drawing/2014/main" id="{35291EEA-DAD7-CE72-4CC2-DD479BAEE74C}"/>
                  </a:ext>
                </a:extLst>
              </p:cNvPr>
              <p:cNvSpPr/>
              <p:nvPr/>
            </p:nvSpPr>
            <p:spPr>
              <a:xfrm>
                <a:off x="4338016" y="740272"/>
                <a:ext cx="334622" cy="291061"/>
              </a:xfrm>
              <a:prstGeom prst="ellipse">
                <a:avLst/>
              </a:prstGeom>
              <a:solidFill>
                <a:sysClr val="window" lastClr="FFFFFF"/>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3" name="Oval 12">
                <a:extLst>
                  <a:ext uri="{FF2B5EF4-FFF2-40B4-BE49-F238E27FC236}">
                    <a16:creationId xmlns:a16="http://schemas.microsoft.com/office/drawing/2014/main" id="{2BFEB973-FB79-E02C-DE1D-A93C02E92950}"/>
                  </a:ext>
                </a:extLst>
              </p:cNvPr>
              <p:cNvSpPr/>
              <p:nvPr/>
            </p:nvSpPr>
            <p:spPr>
              <a:xfrm>
                <a:off x="4338016" y="740271"/>
                <a:ext cx="334622" cy="291062"/>
              </a:xfrm>
              <a:prstGeom prst="ellipse">
                <a:avLst/>
              </a:prstGeom>
              <a:solidFill>
                <a:srgbClr val="00B0F0"/>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AvantGarde" panose="00000400000000000000" pitchFamily="2" charset="0"/>
                    <a:cs typeface="Times New Roman" panose="02020603050405020304" pitchFamily="18" charset="0"/>
                  </a:rPr>
                  <a:t>2</a:t>
                </a:r>
              </a:p>
            </p:txBody>
          </p:sp>
        </p:grpSp>
      </p:grpSp>
      <p:sp>
        <p:nvSpPr>
          <p:cNvPr id="14" name="Rectangle 13"/>
          <p:cNvSpPr/>
          <p:nvPr/>
        </p:nvSpPr>
        <p:spPr>
          <a:xfrm>
            <a:off x="190116" y="3426951"/>
            <a:ext cx="8784976" cy="523220"/>
          </a:xfrm>
          <a:prstGeom prst="rect">
            <a:avLst/>
          </a:prstGeom>
        </p:spPr>
        <p:txBody>
          <a:bodyPr wrap="square">
            <a:spAutoFit/>
          </a:bodyPr>
          <a:lstStyle/>
          <a:p>
            <a:r>
              <a:rPr lang="nl-NL"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Mỗi người dân cần tập thể dục hàng ngày để có sức khoẻ.</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177973" y="3885534"/>
            <a:ext cx="8579265" cy="1083374"/>
          </a:xfrm>
          <a:prstGeom prst="rect">
            <a:avLst/>
          </a:prstGeom>
        </p:spPr>
        <p:txBody>
          <a:bodyPr wrap="square">
            <a:spAutoFit/>
          </a:bodyPr>
          <a:lstStyle/>
          <a:p>
            <a:pPr algn="just">
              <a:lnSpc>
                <a:spcPct val="115000"/>
              </a:lnSpc>
            </a:pPr>
            <a:r>
              <a:rPr lang="nl-NL"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Để nâng cao sức khoẻ cần tập thể dục cần tập thể dục thường xuyên.</a:t>
            </a:r>
            <a:endPar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16" name="Group 15">
            <a:extLst>
              <a:ext uri="{FF2B5EF4-FFF2-40B4-BE49-F238E27FC236}">
                <a16:creationId xmlns:a16="http://schemas.microsoft.com/office/drawing/2014/main" id="{81143A78-B7E8-40C3-B545-E1355013982D}"/>
              </a:ext>
            </a:extLst>
          </p:cNvPr>
          <p:cNvGrpSpPr/>
          <p:nvPr/>
        </p:nvGrpSpPr>
        <p:grpSpPr>
          <a:xfrm>
            <a:off x="131783" y="35140"/>
            <a:ext cx="708950" cy="675630"/>
            <a:chOff x="451413" y="196770"/>
            <a:chExt cx="1143080" cy="1143080"/>
          </a:xfrm>
        </p:grpSpPr>
        <p:sp>
          <p:nvSpPr>
            <p:cNvPr id="17" name="Oval 16">
              <a:extLst>
                <a:ext uri="{FF2B5EF4-FFF2-40B4-BE49-F238E27FC236}">
                  <a16:creationId xmlns:a16="http://schemas.microsoft.com/office/drawing/2014/main" id="{DDCB636E-33C9-4E6A-9D68-A14AF0C497FF}"/>
                </a:ext>
              </a:extLst>
            </p:cNvPr>
            <p:cNvSpPr/>
            <p:nvPr/>
          </p:nvSpPr>
          <p:spPr>
            <a:xfrm>
              <a:off x="451413" y="196770"/>
              <a:ext cx="1143080" cy="1143080"/>
            </a:xfrm>
            <a:prstGeom prst="ellipse">
              <a:avLst/>
            </a:prstGeom>
            <a:solidFill>
              <a:sysClr val="window" lastClr="FFFFFF"/>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t"/>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18" name="Picture 2" descr="Clip art Line art Đồ họa mạng di động Nội dung miễn phí Hình ảnh - sách vẽ  sách giáo khoa png png tải về - Miễn phí trong suốt Dòng Nghệ">
              <a:extLst>
                <a:ext uri="{FF2B5EF4-FFF2-40B4-BE49-F238E27FC236}">
                  <a16:creationId xmlns:a16="http://schemas.microsoft.com/office/drawing/2014/main" id="{3747E5BF-F6DA-4037-9FD6-EB7779CE287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4667" r="95667">
                          <a14:foregroundMark x1="14222" y1="28222" x2="29000" y2="63778"/>
                          <a14:foregroundMark x1="9667" y1="39444" x2="4667" y2="42333"/>
                          <a14:foregroundMark x1="66889" y1="78667" x2="87000" y2="64889"/>
                          <a14:foregroundMark x1="87000" y1="64889" x2="88333" y2="63000"/>
                          <a14:foregroundMark x1="92778" y1="67667" x2="95667" y2="70556"/>
                        </a14:backgroundRemoval>
                      </a14:imgEffect>
                    </a14:imgLayer>
                  </a14:imgProps>
                </a:ext>
                <a:ext uri="{28A0092B-C50C-407E-A947-70E740481C1C}">
                  <a14:useLocalDpi xmlns:a14="http://schemas.microsoft.com/office/drawing/2010/main" val="0"/>
                </a:ext>
              </a:extLst>
            </a:blip>
            <a:srcRect/>
            <a:stretch>
              <a:fillRect/>
            </a:stretch>
          </p:blipFill>
          <p:spPr bwMode="auto">
            <a:xfrm rot="21349086" flipH="1">
              <a:off x="563208" y="480467"/>
              <a:ext cx="848214" cy="76440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1D31B853-2819-4971-973F-CD8E1C159947}"/>
                </a:ext>
              </a:extLst>
            </p:cNvPr>
            <p:cNvSpPr txBox="1"/>
            <p:nvPr/>
          </p:nvSpPr>
          <p:spPr>
            <a:xfrm rot="195696">
              <a:off x="687287" y="273320"/>
              <a:ext cx="648183" cy="573289"/>
            </a:xfrm>
            <a:prstGeom prst="rect">
              <a:avLst/>
            </a:prstGeom>
            <a:noFill/>
          </p:spPr>
          <p:txBody>
            <a:bodyPr wrap="squar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a:t>
              </a:r>
            </a:p>
          </p:txBody>
        </p:sp>
      </p:grpSp>
    </p:spTree>
    <p:extLst>
      <p:ext uri="{BB962C8B-B14F-4D97-AF65-F5344CB8AC3E}">
        <p14:creationId xmlns:p14="http://schemas.microsoft.com/office/powerpoint/2010/main" val="2864609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1000" fill="hold"/>
                                        <p:tgtEl>
                                          <p:spTgt spid="14"/>
                                        </p:tgtEl>
                                        <p:attrNameLst>
                                          <p:attrName>ppt_w</p:attrName>
                                        </p:attrNameLst>
                                      </p:cBhvr>
                                      <p:tavLst>
                                        <p:tav tm="0">
                                          <p:val>
                                            <p:fltVal val="0"/>
                                          </p:val>
                                        </p:tav>
                                        <p:tav tm="100000">
                                          <p:val>
                                            <p:strVal val="#ppt_w"/>
                                          </p:val>
                                        </p:tav>
                                      </p:tavLst>
                                    </p:anim>
                                    <p:anim calcmode="lin" valueType="num">
                                      <p:cBhvr>
                                        <p:cTn id="29" dur="1000" fill="hold"/>
                                        <p:tgtEl>
                                          <p:spTgt spid="14"/>
                                        </p:tgtEl>
                                        <p:attrNameLst>
                                          <p:attrName>ppt_h</p:attrName>
                                        </p:attrNameLst>
                                      </p:cBhvr>
                                      <p:tavLst>
                                        <p:tav tm="0">
                                          <p:val>
                                            <p:fltVal val="0"/>
                                          </p:val>
                                        </p:tav>
                                        <p:tav tm="100000">
                                          <p:val>
                                            <p:strVal val="#ppt_h"/>
                                          </p:val>
                                        </p:tav>
                                      </p:tavLst>
                                    </p:anim>
                                    <p:anim calcmode="lin" valueType="num">
                                      <p:cBhvr>
                                        <p:cTn id="30" dur="1000" fill="hold"/>
                                        <p:tgtEl>
                                          <p:spTgt spid="14"/>
                                        </p:tgtEl>
                                        <p:attrNameLst>
                                          <p:attrName>style.rotation</p:attrName>
                                        </p:attrNameLst>
                                      </p:cBhvr>
                                      <p:tavLst>
                                        <p:tav tm="0">
                                          <p:val>
                                            <p:fltVal val="90"/>
                                          </p:val>
                                        </p:tav>
                                        <p:tav tm="100000">
                                          <p:val>
                                            <p:fltVal val="0"/>
                                          </p:val>
                                        </p:tav>
                                      </p:tavLst>
                                    </p:anim>
                                    <p:animEffect transition="in" filter="fade">
                                      <p:cBhvr>
                                        <p:cTn id="31" dur="10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1000" fill="hold"/>
                                        <p:tgtEl>
                                          <p:spTgt spid="15"/>
                                        </p:tgtEl>
                                        <p:attrNameLst>
                                          <p:attrName>ppt_w</p:attrName>
                                        </p:attrNameLst>
                                      </p:cBhvr>
                                      <p:tavLst>
                                        <p:tav tm="0">
                                          <p:val>
                                            <p:fltVal val="0"/>
                                          </p:val>
                                        </p:tav>
                                        <p:tav tm="100000">
                                          <p:val>
                                            <p:strVal val="#ppt_w"/>
                                          </p:val>
                                        </p:tav>
                                      </p:tavLst>
                                    </p:anim>
                                    <p:anim calcmode="lin" valueType="num">
                                      <p:cBhvr>
                                        <p:cTn id="37" dur="1000" fill="hold"/>
                                        <p:tgtEl>
                                          <p:spTgt spid="15"/>
                                        </p:tgtEl>
                                        <p:attrNameLst>
                                          <p:attrName>ppt_h</p:attrName>
                                        </p:attrNameLst>
                                      </p:cBhvr>
                                      <p:tavLst>
                                        <p:tav tm="0">
                                          <p:val>
                                            <p:fltVal val="0"/>
                                          </p:val>
                                        </p:tav>
                                        <p:tav tm="100000">
                                          <p:val>
                                            <p:strVal val="#ppt_h"/>
                                          </p:val>
                                        </p:tav>
                                      </p:tavLst>
                                    </p:anim>
                                    <p:anim calcmode="lin" valueType="num">
                                      <p:cBhvr>
                                        <p:cTn id="38" dur="1000" fill="hold"/>
                                        <p:tgtEl>
                                          <p:spTgt spid="15"/>
                                        </p:tgtEl>
                                        <p:attrNameLst>
                                          <p:attrName>style.rotation</p:attrName>
                                        </p:attrNameLst>
                                      </p:cBhvr>
                                      <p:tavLst>
                                        <p:tav tm="0">
                                          <p:val>
                                            <p:fltVal val="90"/>
                                          </p:val>
                                        </p:tav>
                                        <p:tav tm="100000">
                                          <p:val>
                                            <p:fltVal val="0"/>
                                          </p:val>
                                        </p:tav>
                                      </p:tavLst>
                                    </p:anim>
                                    <p:animEffect transition="in" filter="fade">
                                      <p:cBhvr>
                                        <p:cTn id="39"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CFB2D4C-C872-097E-A9C3-45F1DA062FDA}"/>
              </a:ext>
            </a:extLst>
          </p:cNvPr>
          <p:cNvGrpSpPr/>
          <p:nvPr/>
        </p:nvGrpSpPr>
        <p:grpSpPr>
          <a:xfrm>
            <a:off x="1" y="267494"/>
            <a:ext cx="9115112" cy="1077218"/>
            <a:chOff x="1763746" y="246858"/>
            <a:chExt cx="9710105" cy="1077218"/>
          </a:xfrm>
        </p:grpSpPr>
        <p:sp>
          <p:nvSpPr>
            <p:cNvPr id="3" name="TextBox 2">
              <a:extLst>
                <a:ext uri="{FF2B5EF4-FFF2-40B4-BE49-F238E27FC236}">
                  <a16:creationId xmlns:a16="http://schemas.microsoft.com/office/drawing/2014/main" id="{492C9088-E98E-CFD4-F76D-4AF214FB81FA}"/>
                </a:ext>
              </a:extLst>
            </p:cNvPr>
            <p:cNvSpPr txBox="1"/>
            <p:nvPr/>
          </p:nvSpPr>
          <p:spPr>
            <a:xfrm>
              <a:off x="1763746" y="246858"/>
              <a:ext cx="9710105" cy="1077218"/>
            </a:xfrm>
            <a:prstGeom prst="rect">
              <a:avLst/>
            </a:prstGeom>
            <a:solidFill>
              <a:schemeClr val="bg1"/>
            </a:solidFill>
          </p:spPr>
          <p:txBody>
            <a:bodyPr wrap="square" rtlCol="0">
              <a:spAutoFit/>
            </a:bodyPr>
            <a:lstStyle/>
            <a:p>
              <a:pPr marL="0" marR="0" lvl="1"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Câu </a:t>
              </a:r>
              <a:r>
                <a:rPr kumimoji="0" lang="en-US" sz="3200" b="1" i="0" u="none" strike="noStrike" kern="0" cap="none" spc="0" normalizeH="0" baseline="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nào</a:t>
              </a:r>
              <a:r>
                <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3200" b="1" i="0" u="none" strike="noStrike" kern="0" cap="none" spc="0" normalizeH="0" baseline="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trong</a:t>
              </a:r>
              <a:r>
                <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3200" b="1" i="0" u="none" strike="noStrike" kern="0" cap="none" spc="0" normalizeH="0" baseline="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bài</a:t>
              </a:r>
              <a:r>
                <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3200" b="1" i="0" u="none" strike="noStrike" kern="0" cap="none" spc="0" normalizeH="0" baseline="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cho</a:t>
              </a:r>
              <a:r>
                <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3200" b="1" i="0" u="none" strike="noStrike" kern="0" cap="none" spc="0" normalizeH="0" baseline="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thấy</a:t>
              </a:r>
              <a:r>
                <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3200" b="1" i="0" u="none" strike="noStrike" kern="0" cap="none" spc="0" normalizeH="0" baseline="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tấm</a:t>
              </a:r>
              <a:r>
                <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3200" b="1" i="0" u="none" strike="noStrike" kern="0" cap="none" spc="0" normalizeH="0" baseline="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gương</a:t>
              </a:r>
              <a:r>
                <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3200" b="1" i="0" u="none" strike="noStrike" kern="0" cap="none" spc="0" normalizeH="0" baseline="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tập</a:t>
              </a:r>
              <a:r>
                <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3200" b="1" i="0" u="none" strike="noStrike" kern="0" cap="none" spc="0" normalizeH="0" baseline="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thể</a:t>
              </a:r>
              <a:r>
                <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3200" b="1" i="0" u="none" strike="noStrike" kern="0" cap="none" spc="0" normalizeH="0" baseline="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dục</a:t>
              </a:r>
              <a:r>
                <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3200" b="1" i="0" u="none" strike="noStrike" kern="0" cap="none" spc="0" normalizeH="0" baseline="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của</a:t>
              </a:r>
              <a:r>
                <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3200" b="1" i="0" u="none" strike="noStrike" kern="0" cap="none" spc="0" normalizeH="0" baseline="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Bác</a:t>
              </a:r>
              <a:r>
                <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a:t>
              </a:r>
            </a:p>
          </p:txBody>
        </p:sp>
        <p:grpSp>
          <p:nvGrpSpPr>
            <p:cNvPr id="4" name="Group 3">
              <a:extLst>
                <a:ext uri="{FF2B5EF4-FFF2-40B4-BE49-F238E27FC236}">
                  <a16:creationId xmlns:a16="http://schemas.microsoft.com/office/drawing/2014/main" id="{D756BB8C-6BBE-7F81-3E7F-932167AD9354}"/>
                </a:ext>
              </a:extLst>
            </p:cNvPr>
            <p:cNvGrpSpPr/>
            <p:nvPr/>
          </p:nvGrpSpPr>
          <p:grpSpPr>
            <a:xfrm>
              <a:off x="1885076" y="292974"/>
              <a:ext cx="542232" cy="385172"/>
              <a:chOff x="4288799" y="711637"/>
              <a:chExt cx="366277" cy="260183"/>
            </a:xfrm>
          </p:grpSpPr>
          <p:sp>
            <p:nvSpPr>
              <p:cNvPr id="5" name="Oval 4">
                <a:extLst>
                  <a:ext uri="{FF2B5EF4-FFF2-40B4-BE49-F238E27FC236}">
                    <a16:creationId xmlns:a16="http://schemas.microsoft.com/office/drawing/2014/main" id="{B0047E1B-689E-16EA-F5D0-E2535313A281}"/>
                  </a:ext>
                </a:extLst>
              </p:cNvPr>
              <p:cNvSpPr/>
              <p:nvPr/>
            </p:nvSpPr>
            <p:spPr>
              <a:xfrm>
                <a:off x="4288799" y="711637"/>
                <a:ext cx="366277" cy="240485"/>
              </a:xfrm>
              <a:prstGeom prst="ellipse">
                <a:avLst/>
              </a:prstGeom>
              <a:solidFill>
                <a:sysClr val="window" lastClr="FFFFFF"/>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Oval 5">
                <a:extLst>
                  <a:ext uri="{FF2B5EF4-FFF2-40B4-BE49-F238E27FC236}">
                    <a16:creationId xmlns:a16="http://schemas.microsoft.com/office/drawing/2014/main" id="{A696B877-6F7F-C4FE-DC3F-8F10289C1D8E}"/>
                  </a:ext>
                </a:extLst>
              </p:cNvPr>
              <p:cNvSpPr/>
              <p:nvPr/>
            </p:nvSpPr>
            <p:spPr>
              <a:xfrm>
                <a:off x="4288799" y="731335"/>
                <a:ext cx="366276" cy="240485"/>
              </a:xfrm>
              <a:prstGeom prst="ellipse">
                <a:avLst/>
              </a:prstGeom>
              <a:solidFill>
                <a:srgbClr val="00B0F0"/>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FF00"/>
                    </a:solidFill>
                    <a:effectLst/>
                    <a:uLnTx/>
                    <a:uFillTx/>
                    <a:latin typeface="Times New Roman" panose="02020603050405020304" pitchFamily="18" charset="0"/>
                    <a:ea typeface="AvantGarde" panose="00000400000000000000" pitchFamily="2" charset="0"/>
                    <a:cs typeface="Times New Roman" panose="02020603050405020304" pitchFamily="18" charset="0"/>
                  </a:rPr>
                  <a:t>3</a:t>
                </a:r>
              </a:p>
            </p:txBody>
          </p:sp>
        </p:grpSp>
      </p:grpSp>
      <p:sp>
        <p:nvSpPr>
          <p:cNvPr id="7" name="TextBox 6"/>
          <p:cNvSpPr txBox="1"/>
          <p:nvPr/>
        </p:nvSpPr>
        <p:spPr>
          <a:xfrm>
            <a:off x="13397" y="1365212"/>
            <a:ext cx="7049013" cy="584775"/>
          </a:xfrm>
          <a:prstGeom prst="rect">
            <a:avLst/>
          </a:prstGeom>
          <a:noFill/>
        </p:spPr>
        <p:txBody>
          <a:bodyPr wrap="square" rtlCol="0">
            <a:spAutoFit/>
          </a:bodyPr>
          <a:lstStyle/>
          <a:p>
            <a:r>
              <a:rPr lang="nl-NL" sz="3200" dirty="0">
                <a:solidFill>
                  <a:srgbClr val="FF0000"/>
                </a:solidFill>
                <a:latin typeface="Times New Roman" panose="02020603050405020304" pitchFamily="18" charset="0"/>
                <a:cs typeface="Times New Roman" panose="02020603050405020304" pitchFamily="18" charset="0"/>
              </a:rPr>
              <a:t>+ Tự Tôi, ngày nào Tôi cũng tập.</a:t>
            </a:r>
            <a:endParaRPr lang="en-US" sz="3200" dirty="0">
              <a:solidFill>
                <a:srgbClr val="FF0000"/>
              </a:solidFill>
              <a:latin typeface="Times New Roman" panose="02020603050405020304" pitchFamily="18" charset="0"/>
              <a:cs typeface="Times New Roman" panose="02020603050405020304" pitchFamily="18" charset="0"/>
            </a:endParaRPr>
          </a:p>
        </p:txBody>
      </p:sp>
      <p:grpSp>
        <p:nvGrpSpPr>
          <p:cNvPr id="8" name="Group 7">
            <a:extLst>
              <a:ext uri="{FF2B5EF4-FFF2-40B4-BE49-F238E27FC236}">
                <a16:creationId xmlns:a16="http://schemas.microsoft.com/office/drawing/2014/main" id="{CEFC104D-8D7D-410C-8827-C9550B10800C}"/>
              </a:ext>
            </a:extLst>
          </p:cNvPr>
          <p:cNvGrpSpPr/>
          <p:nvPr/>
        </p:nvGrpSpPr>
        <p:grpSpPr>
          <a:xfrm>
            <a:off x="142147" y="1970487"/>
            <a:ext cx="7936366" cy="602672"/>
            <a:chOff x="2131628" y="271022"/>
            <a:chExt cx="8967679" cy="1182408"/>
          </a:xfrm>
        </p:grpSpPr>
        <p:sp>
          <p:nvSpPr>
            <p:cNvPr id="9" name="TextBox 8">
              <a:extLst>
                <a:ext uri="{FF2B5EF4-FFF2-40B4-BE49-F238E27FC236}">
                  <a16:creationId xmlns:a16="http://schemas.microsoft.com/office/drawing/2014/main" id="{62D85724-DC8D-4FC6-BE21-52234C4F3D98}"/>
                </a:ext>
              </a:extLst>
            </p:cNvPr>
            <p:cNvSpPr txBox="1"/>
            <p:nvPr/>
          </p:nvSpPr>
          <p:spPr>
            <a:xfrm>
              <a:off x="2455072" y="271022"/>
              <a:ext cx="8644235" cy="1026528"/>
            </a:xfrm>
            <a:prstGeom prst="rect">
              <a:avLst/>
            </a:prstGeom>
            <a:solidFill>
              <a:schemeClr val="bg1"/>
            </a:solidFill>
          </p:spPr>
          <p:txBody>
            <a:bodyPr wrap="square" rtlCol="0">
              <a:spAutoFit/>
            </a:bodyPr>
            <a:lstStyle/>
            <a:p>
              <a:pPr marL="342900" marR="0" lvl="1" indent="0" defTabSz="6858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Tìm</a:t>
              </a:r>
              <a:r>
                <a:rPr kumimoji="0" lang="en-US" sz="28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ý </a:t>
              </a:r>
              <a:r>
                <a:rPr kumimoji="0" lang="en-US" sz="2800" b="1" i="0" u="none" strike="noStrike" kern="0" cap="none" spc="0" normalizeH="0" baseline="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tương</a:t>
              </a:r>
              <a:r>
                <a:rPr kumimoji="0" lang="en-US" sz="28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baseline="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ứng</a:t>
              </a:r>
              <a:r>
                <a:rPr kumimoji="0" lang="en-US" sz="28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baseline="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với</a:t>
              </a:r>
              <a:r>
                <a:rPr kumimoji="0" lang="en-US" sz="28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baseline="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mỗi</a:t>
              </a:r>
              <a:r>
                <a:rPr kumimoji="0" lang="en-US" sz="28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baseline="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đoạn</a:t>
              </a:r>
              <a:r>
                <a:rPr kumimoji="0" lang="en-US" sz="28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baseline="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trong</a:t>
              </a:r>
              <a:r>
                <a:rPr kumimoji="0" lang="en-US" sz="28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baseline="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bài</a:t>
              </a:r>
              <a:r>
                <a:rPr kumimoji="0" lang="en-US" sz="28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a:t>
              </a:r>
            </a:p>
          </p:txBody>
        </p:sp>
        <p:grpSp>
          <p:nvGrpSpPr>
            <p:cNvPr id="10" name="Group 9">
              <a:extLst>
                <a:ext uri="{FF2B5EF4-FFF2-40B4-BE49-F238E27FC236}">
                  <a16:creationId xmlns:a16="http://schemas.microsoft.com/office/drawing/2014/main" id="{3F755A20-259D-44D9-8F3C-09675259C20E}"/>
                </a:ext>
              </a:extLst>
            </p:cNvPr>
            <p:cNvGrpSpPr/>
            <p:nvPr/>
          </p:nvGrpSpPr>
          <p:grpSpPr>
            <a:xfrm>
              <a:off x="2131628" y="407742"/>
              <a:ext cx="629363" cy="1045688"/>
              <a:chOff x="4455344" y="789163"/>
              <a:chExt cx="425134" cy="706361"/>
            </a:xfrm>
          </p:grpSpPr>
          <p:sp>
            <p:nvSpPr>
              <p:cNvPr id="11" name="Oval 10">
                <a:extLst>
                  <a:ext uri="{FF2B5EF4-FFF2-40B4-BE49-F238E27FC236}">
                    <a16:creationId xmlns:a16="http://schemas.microsoft.com/office/drawing/2014/main" id="{18DCCC10-FE2E-42FE-B8C8-3C20504669E0}"/>
                  </a:ext>
                </a:extLst>
              </p:cNvPr>
              <p:cNvSpPr/>
              <p:nvPr/>
            </p:nvSpPr>
            <p:spPr>
              <a:xfrm>
                <a:off x="4455344" y="789163"/>
                <a:ext cx="425134" cy="706361"/>
              </a:xfrm>
              <a:prstGeom prst="ellipse">
                <a:avLst/>
              </a:prstGeom>
              <a:solidFill>
                <a:sysClr val="window" lastClr="FFFFFF"/>
              </a:solidFill>
              <a:ln w="28575" cap="flat" cmpd="sng" algn="ctr">
                <a:solidFill>
                  <a:srgbClr val="00B0F0"/>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2" name="Oval 11">
                <a:extLst>
                  <a:ext uri="{FF2B5EF4-FFF2-40B4-BE49-F238E27FC236}">
                    <a16:creationId xmlns:a16="http://schemas.microsoft.com/office/drawing/2014/main" id="{3F8AFFF9-C03E-4597-8387-EA0AC6FAA082}"/>
                  </a:ext>
                </a:extLst>
              </p:cNvPr>
              <p:cNvSpPr/>
              <p:nvPr/>
            </p:nvSpPr>
            <p:spPr>
              <a:xfrm>
                <a:off x="4477197" y="824735"/>
                <a:ext cx="381716" cy="655828"/>
              </a:xfrm>
              <a:prstGeom prst="ellipse">
                <a:avLst/>
              </a:prstGeom>
              <a:solidFill>
                <a:srgbClr val="00B0F0"/>
              </a:solidFill>
              <a:ln w="28575" cap="flat" cmpd="sng" algn="ctr">
                <a:solidFill>
                  <a:srgbClr val="00B0F0"/>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AvantGarde" panose="00000400000000000000" pitchFamily="2" charset="0"/>
                    <a:cs typeface="Times New Roman" panose="02020603050405020304" pitchFamily="18" charset="0"/>
                  </a:rPr>
                  <a:t>4</a:t>
                </a:r>
              </a:p>
            </p:txBody>
          </p:sp>
        </p:grpSp>
      </p:grpSp>
      <p:pic>
        <p:nvPicPr>
          <p:cNvPr id="13" name="Picture 12"/>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670881" y="2518913"/>
            <a:ext cx="2651149" cy="2501109"/>
          </a:xfrm>
          <a:prstGeom prst="rect">
            <a:avLst/>
          </a:prstGeom>
        </p:spPr>
      </p:pic>
      <p:pic>
        <p:nvPicPr>
          <p:cNvPr id="14" name="Picture 13"/>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5148063" y="2493707"/>
            <a:ext cx="3825159" cy="2382299"/>
          </a:xfrm>
          <a:prstGeom prst="rect">
            <a:avLst/>
          </a:prstGeom>
        </p:spPr>
      </p:pic>
      <p:cxnSp>
        <p:nvCxnSpPr>
          <p:cNvPr id="15" name="Straight Arrow Connector 14"/>
          <p:cNvCxnSpPr>
            <a:cxnSpLocks/>
          </p:cNvCxnSpPr>
          <p:nvPr/>
        </p:nvCxnSpPr>
        <p:spPr>
          <a:xfrm>
            <a:off x="2267974" y="3344673"/>
            <a:ext cx="3024106" cy="523220"/>
          </a:xfrm>
          <a:prstGeom prst="straightConnector1">
            <a:avLst/>
          </a:prstGeom>
          <a:noFill/>
          <a:ln w="28575" cap="flat" cmpd="sng" algn="ctr">
            <a:solidFill>
              <a:srgbClr val="C00000"/>
            </a:solidFill>
            <a:prstDash val="solid"/>
            <a:miter lim="800000"/>
            <a:tailEnd type="triangle"/>
          </a:ln>
          <a:effectLst/>
        </p:spPr>
      </p:cxnSp>
      <p:cxnSp>
        <p:nvCxnSpPr>
          <p:cNvPr id="16" name="Straight Arrow Connector 15"/>
          <p:cNvCxnSpPr>
            <a:cxnSpLocks/>
          </p:cNvCxnSpPr>
          <p:nvPr/>
        </p:nvCxnSpPr>
        <p:spPr>
          <a:xfrm flipV="1">
            <a:off x="2411990" y="3471849"/>
            <a:ext cx="2880090" cy="972110"/>
          </a:xfrm>
          <a:prstGeom prst="straightConnector1">
            <a:avLst/>
          </a:prstGeom>
          <a:noFill/>
          <a:ln w="28575" cap="flat" cmpd="sng" algn="ctr">
            <a:solidFill>
              <a:srgbClr val="C00000"/>
            </a:solidFill>
            <a:prstDash val="solid"/>
            <a:miter lim="800000"/>
            <a:tailEnd type="triangle"/>
          </a:ln>
          <a:effectLst/>
        </p:spPr>
      </p:cxnSp>
      <p:cxnSp>
        <p:nvCxnSpPr>
          <p:cNvPr id="19" name="Straight Arrow Connector 18"/>
          <p:cNvCxnSpPr>
            <a:cxnSpLocks/>
          </p:cNvCxnSpPr>
          <p:nvPr/>
        </p:nvCxnSpPr>
        <p:spPr>
          <a:xfrm>
            <a:off x="2267974" y="3939902"/>
            <a:ext cx="3024106" cy="504057"/>
          </a:xfrm>
          <a:prstGeom prst="straightConnector1">
            <a:avLst/>
          </a:prstGeom>
          <a:noFill/>
          <a:ln w="28575" cap="flat" cmpd="sng" algn="ctr">
            <a:solidFill>
              <a:srgbClr val="C00000"/>
            </a:solidFill>
            <a:prstDash val="solid"/>
            <a:miter lim="800000"/>
            <a:tailEnd type="triangle"/>
          </a:ln>
          <a:effectLst/>
        </p:spPr>
      </p:cxnSp>
    </p:spTree>
    <p:extLst>
      <p:ext uri="{BB962C8B-B14F-4D97-AF65-F5344CB8AC3E}">
        <p14:creationId xmlns:p14="http://schemas.microsoft.com/office/powerpoint/2010/main" val="3722427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fltVal val="0"/>
                                          </p:val>
                                        </p:tav>
                                        <p:tav tm="100000">
                                          <p:val>
                                            <p:strVal val="#ppt_w"/>
                                          </p:val>
                                        </p:tav>
                                      </p:tavLst>
                                    </p:anim>
                                    <p:anim calcmode="lin" valueType="num">
                                      <p:cBhvr>
                                        <p:cTn id="26" dur="500" fill="hold"/>
                                        <p:tgtEl>
                                          <p:spTgt spid="13"/>
                                        </p:tgtEl>
                                        <p:attrNameLst>
                                          <p:attrName>ppt_h</p:attrName>
                                        </p:attrNameLst>
                                      </p:cBhvr>
                                      <p:tavLst>
                                        <p:tav tm="0">
                                          <p:val>
                                            <p:fltVal val="0"/>
                                          </p:val>
                                        </p:tav>
                                        <p:tav tm="100000">
                                          <p:val>
                                            <p:strVal val="#ppt_h"/>
                                          </p:val>
                                        </p:tav>
                                      </p:tavLst>
                                    </p:anim>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p:cTn id="39" dur="500" fill="hold"/>
                                        <p:tgtEl>
                                          <p:spTgt spid="15"/>
                                        </p:tgtEl>
                                        <p:attrNameLst>
                                          <p:attrName>ppt_w</p:attrName>
                                        </p:attrNameLst>
                                      </p:cBhvr>
                                      <p:tavLst>
                                        <p:tav tm="0">
                                          <p:val>
                                            <p:fltVal val="0"/>
                                          </p:val>
                                        </p:tav>
                                        <p:tav tm="100000">
                                          <p:val>
                                            <p:strVal val="#ppt_w"/>
                                          </p:val>
                                        </p:tav>
                                      </p:tavLst>
                                    </p:anim>
                                    <p:anim calcmode="lin" valueType="num">
                                      <p:cBhvr>
                                        <p:cTn id="40" dur="500" fill="hold"/>
                                        <p:tgtEl>
                                          <p:spTgt spid="15"/>
                                        </p:tgtEl>
                                        <p:attrNameLst>
                                          <p:attrName>ppt_h</p:attrName>
                                        </p:attrNameLst>
                                      </p:cBhvr>
                                      <p:tavLst>
                                        <p:tav tm="0">
                                          <p:val>
                                            <p:fltVal val="0"/>
                                          </p:val>
                                        </p:tav>
                                        <p:tav tm="100000">
                                          <p:val>
                                            <p:strVal val="#ppt_h"/>
                                          </p:val>
                                        </p:tav>
                                      </p:tavLst>
                                    </p:anim>
                                    <p:animEffect transition="in" filter="fade">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nodeType="clickEffect">
                                  <p:stCondLst>
                                    <p:cond delay="0"/>
                                  </p:stCondLst>
                                  <p:childTnLst>
                                    <p:set>
                                      <p:cBhvr>
                                        <p:cTn id="45" dur="1" fill="hold">
                                          <p:stCondLst>
                                            <p:cond delay="0"/>
                                          </p:stCondLst>
                                        </p:cTn>
                                        <p:tgtEl>
                                          <p:spTgt spid="19"/>
                                        </p:tgtEl>
                                        <p:attrNameLst>
                                          <p:attrName>style.visibility</p:attrName>
                                        </p:attrNameLst>
                                      </p:cBhvr>
                                      <p:to>
                                        <p:strVal val="visible"/>
                                      </p:to>
                                    </p:set>
                                    <p:anim calcmode="lin" valueType="num">
                                      <p:cBhvr>
                                        <p:cTn id="46" dur="1000" fill="hold"/>
                                        <p:tgtEl>
                                          <p:spTgt spid="19"/>
                                        </p:tgtEl>
                                        <p:attrNameLst>
                                          <p:attrName>ppt_w</p:attrName>
                                        </p:attrNameLst>
                                      </p:cBhvr>
                                      <p:tavLst>
                                        <p:tav tm="0">
                                          <p:val>
                                            <p:fltVal val="0"/>
                                          </p:val>
                                        </p:tav>
                                        <p:tav tm="100000">
                                          <p:val>
                                            <p:strVal val="#ppt_w"/>
                                          </p:val>
                                        </p:tav>
                                      </p:tavLst>
                                    </p:anim>
                                    <p:anim calcmode="lin" valueType="num">
                                      <p:cBhvr>
                                        <p:cTn id="47" dur="1000" fill="hold"/>
                                        <p:tgtEl>
                                          <p:spTgt spid="19"/>
                                        </p:tgtEl>
                                        <p:attrNameLst>
                                          <p:attrName>ppt_h</p:attrName>
                                        </p:attrNameLst>
                                      </p:cBhvr>
                                      <p:tavLst>
                                        <p:tav tm="0">
                                          <p:val>
                                            <p:fltVal val="0"/>
                                          </p:val>
                                        </p:tav>
                                        <p:tav tm="100000">
                                          <p:val>
                                            <p:strVal val="#ppt_h"/>
                                          </p:val>
                                        </p:tav>
                                      </p:tavLst>
                                    </p:anim>
                                    <p:anim calcmode="lin" valueType="num">
                                      <p:cBhvr>
                                        <p:cTn id="48" dur="1000" fill="hold"/>
                                        <p:tgtEl>
                                          <p:spTgt spid="19"/>
                                        </p:tgtEl>
                                        <p:attrNameLst>
                                          <p:attrName>style.rotation</p:attrName>
                                        </p:attrNameLst>
                                      </p:cBhvr>
                                      <p:tavLst>
                                        <p:tav tm="0">
                                          <p:val>
                                            <p:fltVal val="90"/>
                                          </p:val>
                                        </p:tav>
                                        <p:tav tm="100000">
                                          <p:val>
                                            <p:fltVal val="0"/>
                                          </p:val>
                                        </p:tav>
                                      </p:tavLst>
                                    </p:anim>
                                    <p:animEffect transition="in" filter="fade">
                                      <p:cBhvr>
                                        <p:cTn id="49" dur="1000"/>
                                        <p:tgtEl>
                                          <p:spTgt spid="19"/>
                                        </p:tgtEl>
                                      </p:cBhvr>
                                    </p:animEffect>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nodeType="click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p:cTn id="54" dur="1000" fill="hold"/>
                                        <p:tgtEl>
                                          <p:spTgt spid="16"/>
                                        </p:tgtEl>
                                        <p:attrNameLst>
                                          <p:attrName>ppt_w</p:attrName>
                                        </p:attrNameLst>
                                      </p:cBhvr>
                                      <p:tavLst>
                                        <p:tav tm="0">
                                          <p:val>
                                            <p:fltVal val="0"/>
                                          </p:val>
                                        </p:tav>
                                        <p:tav tm="100000">
                                          <p:val>
                                            <p:strVal val="#ppt_w"/>
                                          </p:val>
                                        </p:tav>
                                      </p:tavLst>
                                    </p:anim>
                                    <p:anim calcmode="lin" valueType="num">
                                      <p:cBhvr>
                                        <p:cTn id="55" dur="1000" fill="hold"/>
                                        <p:tgtEl>
                                          <p:spTgt spid="16"/>
                                        </p:tgtEl>
                                        <p:attrNameLst>
                                          <p:attrName>ppt_h</p:attrName>
                                        </p:attrNameLst>
                                      </p:cBhvr>
                                      <p:tavLst>
                                        <p:tav tm="0">
                                          <p:val>
                                            <p:fltVal val="0"/>
                                          </p:val>
                                        </p:tav>
                                        <p:tav tm="100000">
                                          <p:val>
                                            <p:strVal val="#ppt_h"/>
                                          </p:val>
                                        </p:tav>
                                      </p:tavLst>
                                    </p:anim>
                                    <p:anim calcmode="lin" valueType="num">
                                      <p:cBhvr>
                                        <p:cTn id="56" dur="1000" fill="hold"/>
                                        <p:tgtEl>
                                          <p:spTgt spid="16"/>
                                        </p:tgtEl>
                                        <p:attrNameLst>
                                          <p:attrName>style.rotation</p:attrName>
                                        </p:attrNameLst>
                                      </p:cBhvr>
                                      <p:tavLst>
                                        <p:tav tm="0">
                                          <p:val>
                                            <p:fltVal val="90"/>
                                          </p:val>
                                        </p:tav>
                                        <p:tav tm="100000">
                                          <p:val>
                                            <p:fltVal val="0"/>
                                          </p:val>
                                        </p:tav>
                                      </p:tavLst>
                                    </p:anim>
                                    <p:animEffect transition="in" filter="fade">
                                      <p:cBhvr>
                                        <p:cTn id="5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0"/>
            <a:ext cx="9144000" cy="5236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40797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90D8C2B-6521-6FE6-2D8C-BE32B2C7EBAD}"/>
              </a:ext>
            </a:extLst>
          </p:cNvPr>
          <p:cNvSpPr txBox="1"/>
          <p:nvPr/>
        </p:nvSpPr>
        <p:spPr>
          <a:xfrm>
            <a:off x="3046836" y="727552"/>
            <a:ext cx="3312992" cy="646331"/>
          </a:xfrm>
          <a:prstGeom prst="rect">
            <a:avLst/>
          </a:prstGeom>
          <a:noFill/>
        </p:spPr>
        <p:txBody>
          <a:bodyPr wrap="square" rtlCol="0">
            <a:spAutoFit/>
          </a:bodyPr>
          <a:lstStyle/>
          <a:p>
            <a:pPr algn="ctr"/>
            <a:r>
              <a:rPr lang="en-US" sz="3600" b="1" dirty="0" err="1">
                <a:solidFill>
                  <a:srgbClr val="FF0000"/>
                </a:solidFill>
                <a:latin typeface="Times New Roman" panose="02020603050405020304" pitchFamily="18" charset="0"/>
                <a:cs typeface="Times New Roman" panose="02020603050405020304" pitchFamily="18" charset="0"/>
              </a:rPr>
              <a:t>Nội</a:t>
            </a:r>
            <a:r>
              <a:rPr lang="en-US" sz="3600" b="1" dirty="0">
                <a:solidFill>
                  <a:srgbClr val="FF0000"/>
                </a:solidFill>
                <a:latin typeface="Times New Roman" panose="02020603050405020304" pitchFamily="18" charset="0"/>
                <a:cs typeface="Times New Roman" panose="02020603050405020304" pitchFamily="18" charset="0"/>
              </a:rPr>
              <a:t> dung:</a:t>
            </a:r>
          </a:p>
        </p:txBody>
      </p:sp>
      <p:sp>
        <p:nvSpPr>
          <p:cNvPr id="3" name="Rectangle 2"/>
          <p:cNvSpPr/>
          <p:nvPr/>
        </p:nvSpPr>
        <p:spPr>
          <a:xfrm>
            <a:off x="251520" y="1779662"/>
            <a:ext cx="8640960" cy="1791260"/>
          </a:xfrm>
          <a:prstGeom prst="rect">
            <a:avLst/>
          </a:prstGeom>
          <a:solidFill>
            <a:schemeClr val="bg1"/>
          </a:solidFill>
        </p:spPr>
        <p:txBody>
          <a:bodyPr wrap="square">
            <a:spAutoFit/>
          </a:bodyPr>
          <a:lstStyle/>
          <a:p>
            <a:pPr marL="0" marR="0" lvl="0" indent="0" algn="just" defTabSz="914400" eaLnBrk="1" fontAlgn="auto" latinLnBrk="0" hangingPunct="1">
              <a:lnSpc>
                <a:spcPct val="115000"/>
              </a:lnSpc>
              <a:spcBef>
                <a:spcPts val="0"/>
              </a:spcBef>
              <a:spcAft>
                <a:spcPts val="0"/>
              </a:spcAft>
              <a:buClrTx/>
              <a:buSzTx/>
              <a:buFontTx/>
              <a:buNone/>
              <a:tabLst/>
              <a:defRPr/>
            </a:pPr>
            <a:r>
              <a:rPr kumimoji="0" lang="nl-NL" sz="3200" b="1" i="0" u="none" strike="noStrike" kern="0" cap="none" spc="0" normalizeH="0" baseline="0" noProof="0" dirty="0">
                <a:ln w="0"/>
                <a:solidFill>
                  <a:prstClr val="black"/>
                </a:solidFill>
                <a:effectLst>
                  <a:outerShdw blurRad="38100" dist="25400" dir="5400000" algn="ctr" rotWithShape="0">
                    <a:srgbClr val="6E747A">
                      <a:alpha val="43000"/>
                    </a:srgbClr>
                  </a:outerShdw>
                </a:effectLst>
                <a:uLnTx/>
                <a:uFillTx/>
                <a:latin typeface="Times New Roman" panose="02020603050405020304" pitchFamily="18" charset="0"/>
                <a:ea typeface="Times New Roman" panose="02020603050405020304" pitchFamily="18" charset="0"/>
              </a:rPr>
              <a:t>Muốn xây dựng được đất nước giàu mạnh thì người dân cần phải mạnh khoẻ. Tập thể dục là cách nâng cao sức khoẻ.</a:t>
            </a:r>
            <a:endParaRPr kumimoji="0" lang="en-US" sz="3200" b="1" i="0" u="none" strike="noStrike" kern="0" cap="none" spc="0" normalizeH="0" baseline="0" noProof="0" dirty="0">
              <a:ln w="0"/>
              <a:solidFill>
                <a:prstClr val="black"/>
              </a:solidFill>
              <a:effectLst>
                <a:outerShdw blurRad="38100" dist="25400" dir="5400000" algn="ctr" rotWithShape="0">
                  <a:srgbClr val="6E747A">
                    <a:alpha val="43000"/>
                  </a:srgbClr>
                </a:outerShdw>
              </a:effectLst>
              <a:uLnTx/>
              <a:uFillTx/>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71207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C32E4F-78B6-0106-2441-C26AC6EBFC1B}"/>
              </a:ext>
            </a:extLst>
          </p:cNvPr>
          <p:cNvSpPr txBox="1"/>
          <p:nvPr/>
        </p:nvSpPr>
        <p:spPr>
          <a:xfrm>
            <a:off x="1115616" y="1203598"/>
            <a:ext cx="7227493" cy="1107996"/>
          </a:xfrm>
          <a:prstGeom prst="rect">
            <a:avLst/>
          </a:prstGeom>
          <a:noFill/>
        </p:spPr>
        <p:txBody>
          <a:bodyPr wrap="square" rtlCol="0">
            <a:spAutoFit/>
          </a:bodyPr>
          <a:lstStyle/>
          <a:p>
            <a:pPr algn="ctr"/>
            <a:r>
              <a:rPr lang="en-US" sz="6600" b="1" dirty="0" err="1">
                <a:solidFill>
                  <a:srgbClr val="00B050"/>
                </a:solidFill>
                <a:latin typeface="Times New Roman" panose="02020603050405020304" pitchFamily="18" charset="0"/>
                <a:cs typeface="Times New Roman" panose="02020603050405020304" pitchFamily="18" charset="0"/>
              </a:rPr>
              <a:t>Luyện</a:t>
            </a:r>
            <a:r>
              <a:rPr lang="en-US" sz="6600" b="1" dirty="0">
                <a:solidFill>
                  <a:srgbClr val="00B050"/>
                </a:solidFill>
                <a:latin typeface="Times New Roman" panose="02020603050405020304" pitchFamily="18" charset="0"/>
                <a:cs typeface="Times New Roman" panose="02020603050405020304" pitchFamily="18" charset="0"/>
              </a:rPr>
              <a:t> </a:t>
            </a:r>
            <a:r>
              <a:rPr lang="en-US" sz="6600" b="1" dirty="0" err="1">
                <a:solidFill>
                  <a:srgbClr val="00B050"/>
                </a:solidFill>
                <a:latin typeface="Times New Roman" panose="02020603050405020304" pitchFamily="18" charset="0"/>
                <a:cs typeface="Times New Roman" panose="02020603050405020304" pitchFamily="18" charset="0"/>
              </a:rPr>
              <a:t>đọc</a:t>
            </a:r>
            <a:r>
              <a:rPr lang="en-US" sz="6600" b="1" dirty="0">
                <a:solidFill>
                  <a:srgbClr val="00B050"/>
                </a:solidFill>
                <a:latin typeface="Times New Roman" panose="02020603050405020304" pitchFamily="18" charset="0"/>
                <a:cs typeface="Times New Roman" panose="02020603050405020304" pitchFamily="18" charset="0"/>
              </a:rPr>
              <a:t> </a:t>
            </a:r>
            <a:r>
              <a:rPr lang="en-US" sz="6600" b="1" dirty="0" err="1">
                <a:solidFill>
                  <a:srgbClr val="00B050"/>
                </a:solidFill>
                <a:latin typeface="Times New Roman" panose="02020603050405020304" pitchFamily="18" charset="0"/>
                <a:cs typeface="Times New Roman" panose="02020603050405020304" pitchFamily="18" charset="0"/>
              </a:rPr>
              <a:t>lại</a:t>
            </a:r>
            <a:endParaRPr lang="en-US" sz="6600" b="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500890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107504" y="502678"/>
            <a:ext cx="8928991" cy="4445336"/>
          </a:xfrm>
          <a:prstGeom prst="rect">
            <a:avLst/>
          </a:prstGeom>
        </p:spPr>
      </p:pic>
      <p:sp>
        <p:nvSpPr>
          <p:cNvPr id="4" name="TextBox 3">
            <a:extLst>
              <a:ext uri="{FF2B5EF4-FFF2-40B4-BE49-F238E27FC236}">
                <a16:creationId xmlns:a16="http://schemas.microsoft.com/office/drawing/2014/main" id="{424ECBE9-59BE-4A6B-8AFC-9385AAA14BE3}"/>
              </a:ext>
            </a:extLst>
          </p:cNvPr>
          <p:cNvSpPr txBox="1"/>
          <p:nvPr/>
        </p:nvSpPr>
        <p:spPr>
          <a:xfrm>
            <a:off x="2555775" y="-20538"/>
            <a:ext cx="3960441" cy="523216"/>
          </a:xfrm>
          <a:prstGeom prst="rect">
            <a:avLst/>
          </a:prstGeom>
          <a:noFill/>
        </p:spPr>
        <p:txBody>
          <a:bodyPr wrap="square" lIns="91436" tIns="45718" rIns="91436" bIns="45718" rtlCol="0">
            <a:spAutoFit/>
          </a:bodyPr>
          <a:lstStyle/>
          <a:p>
            <a:pPr algn="ct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Nói</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nghe</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Học</a:t>
            </a:r>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bạn</a:t>
            </a:r>
            <a:endPar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297081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9A8DB5-34A7-4402-B12F-6383E038F752}"/>
              </a:ext>
            </a:extLst>
          </p:cNvPr>
          <p:cNvSpPr txBox="1"/>
          <p:nvPr/>
        </p:nvSpPr>
        <p:spPr>
          <a:xfrm>
            <a:off x="899592" y="411510"/>
            <a:ext cx="6546343" cy="714042"/>
          </a:xfrm>
          <a:prstGeom prst="rect">
            <a:avLst/>
          </a:prstGeom>
          <a:noFill/>
        </p:spPr>
        <p:txBody>
          <a:bodyPr wrap="square">
            <a:spAutoFit/>
          </a:bodyPr>
          <a:lstStyle/>
          <a:p>
            <a:r>
              <a:rPr lang="en-US" sz="4040" b="1" dirty="0">
                <a:ln/>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THẢO LUẬN NHÓM BỐN</a:t>
            </a: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364704" y="1419622"/>
            <a:ext cx="8311752" cy="3168351"/>
          </a:xfrm>
          <a:prstGeom prst="rect">
            <a:avLst/>
          </a:prstGeom>
        </p:spPr>
      </p:pic>
    </p:spTree>
    <p:extLst>
      <p:ext uri="{BB962C8B-B14F-4D97-AF65-F5344CB8AC3E}">
        <p14:creationId xmlns:p14="http://schemas.microsoft.com/office/powerpoint/2010/main" val="1369005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9A8DB5-34A7-4402-B12F-6383E038F752}"/>
              </a:ext>
            </a:extLst>
          </p:cNvPr>
          <p:cNvSpPr txBox="1"/>
          <p:nvPr/>
        </p:nvSpPr>
        <p:spPr>
          <a:xfrm>
            <a:off x="3167844" y="0"/>
            <a:ext cx="2844316" cy="584775"/>
          </a:xfrm>
          <a:prstGeom prst="rect">
            <a:avLst/>
          </a:prstGeom>
          <a:noFill/>
        </p:spPr>
        <p:txBody>
          <a:bodyPr wrap="square">
            <a:spAutoFit/>
          </a:bodyPr>
          <a:lstStyle/>
          <a:p>
            <a:r>
              <a:rPr lang="en-US" sz="3200" b="1" dirty="0" err="1">
                <a:ln/>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sz="3200" b="1" dirty="0">
                <a:ln/>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n/>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tham</a:t>
            </a:r>
            <a:r>
              <a:rPr lang="en-US" sz="3200" b="1" dirty="0">
                <a:ln/>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n/>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khảo</a:t>
            </a:r>
            <a:endParaRPr lang="en-US" sz="3200" b="1" dirty="0">
              <a:ln/>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846644F1-B374-43AA-AD90-AABB7AC6E160}"/>
              </a:ext>
            </a:extLst>
          </p:cNvPr>
          <p:cNvSpPr/>
          <p:nvPr/>
        </p:nvSpPr>
        <p:spPr>
          <a:xfrm>
            <a:off x="107504" y="483518"/>
            <a:ext cx="8928992" cy="1962845"/>
          </a:xfrm>
          <a:prstGeom prst="rect">
            <a:avLst/>
          </a:prstGeom>
        </p:spPr>
        <p:txBody>
          <a:bodyPr wrap="square">
            <a:spAutoFit/>
          </a:bodyPr>
          <a:lstStyle/>
          <a:p>
            <a:pPr algn="just">
              <a:lnSpc>
                <a:spcPct val="130000"/>
              </a:lnSpc>
            </a:pPr>
            <a:r>
              <a:rPr lang="en-US" sz="2400" b="1" dirty="0">
                <a:solidFill>
                  <a:srgbClr val="00B050"/>
                </a:solidFill>
              </a:rPr>
              <a:t>1.</a:t>
            </a:r>
            <a:r>
              <a:rPr lang="en-US" b="1" dirty="0">
                <a:solidFill>
                  <a:srgbClr val="00B050"/>
                </a:solidFill>
              </a:rPr>
              <a:t>    </a:t>
            </a:r>
            <a:r>
              <a:rPr lang="en-US" sz="2400" b="1" dirty="0" err="1">
                <a:solidFill>
                  <a:srgbClr val="00B050"/>
                </a:solidFill>
              </a:rPr>
              <a:t>Khả</a:t>
            </a:r>
            <a:r>
              <a:rPr lang="en-US" sz="2400" b="1" dirty="0">
                <a:solidFill>
                  <a:srgbClr val="00B050"/>
                </a:solidFill>
              </a:rPr>
              <a:t> </a:t>
            </a:r>
            <a:r>
              <a:rPr lang="en-US" sz="2400" b="1" dirty="0" err="1">
                <a:solidFill>
                  <a:srgbClr val="00B050"/>
                </a:solidFill>
              </a:rPr>
              <a:t>năng</a:t>
            </a:r>
            <a:r>
              <a:rPr lang="en-US" sz="2400" b="1" dirty="0">
                <a:solidFill>
                  <a:srgbClr val="00B050"/>
                </a:solidFill>
              </a:rPr>
              <a:t> </a:t>
            </a:r>
            <a:r>
              <a:rPr lang="en-US" sz="2400" b="1" dirty="0" err="1">
                <a:solidFill>
                  <a:srgbClr val="00B050"/>
                </a:solidFill>
              </a:rPr>
              <a:t>chơi</a:t>
            </a:r>
            <a:r>
              <a:rPr lang="en-US" sz="2400" b="1" dirty="0">
                <a:solidFill>
                  <a:srgbClr val="00B050"/>
                </a:solidFill>
              </a:rPr>
              <a:t> </a:t>
            </a:r>
            <a:r>
              <a:rPr lang="en-US" sz="2400" b="1" dirty="0" err="1">
                <a:solidFill>
                  <a:srgbClr val="00B050"/>
                </a:solidFill>
              </a:rPr>
              <a:t>cờ</a:t>
            </a:r>
            <a:r>
              <a:rPr lang="en-US" sz="2400" b="1" dirty="0">
                <a:solidFill>
                  <a:srgbClr val="00B050"/>
                </a:solidFill>
              </a:rPr>
              <a:t> </a:t>
            </a:r>
            <a:r>
              <a:rPr lang="en-US" sz="2400" b="1" dirty="0" err="1">
                <a:solidFill>
                  <a:srgbClr val="00B050"/>
                </a:solidFill>
              </a:rPr>
              <a:t>vua</a:t>
            </a:r>
            <a:r>
              <a:rPr lang="en-US" sz="2400" b="1" dirty="0">
                <a:solidFill>
                  <a:srgbClr val="00B050"/>
                </a:solidFill>
              </a:rPr>
              <a:t> </a:t>
            </a:r>
            <a:r>
              <a:rPr lang="en-US" sz="2400" b="1" dirty="0" err="1">
                <a:solidFill>
                  <a:srgbClr val="00B050"/>
                </a:solidFill>
              </a:rPr>
              <a:t>của</a:t>
            </a:r>
            <a:r>
              <a:rPr lang="en-US" sz="2400" b="1" dirty="0">
                <a:solidFill>
                  <a:srgbClr val="00B050"/>
                </a:solidFill>
              </a:rPr>
              <a:t> </a:t>
            </a:r>
            <a:r>
              <a:rPr lang="en-US" sz="2400" b="1" dirty="0" err="1">
                <a:solidFill>
                  <a:srgbClr val="00B050"/>
                </a:solidFill>
              </a:rPr>
              <a:t>em</a:t>
            </a:r>
            <a:r>
              <a:rPr lang="en-US" sz="2400" b="1" dirty="0">
                <a:solidFill>
                  <a:srgbClr val="00B050"/>
                </a:solidFill>
              </a:rPr>
              <a:t> </a:t>
            </a:r>
            <a:r>
              <a:rPr lang="en-US" sz="2400" b="1" dirty="0" err="1">
                <a:solidFill>
                  <a:srgbClr val="00B050"/>
                </a:solidFill>
              </a:rPr>
              <a:t>ngày</a:t>
            </a:r>
            <a:r>
              <a:rPr lang="en-US" sz="2400" b="1" dirty="0">
                <a:solidFill>
                  <a:srgbClr val="00B050"/>
                </a:solidFill>
              </a:rPr>
              <a:t> </a:t>
            </a:r>
            <a:r>
              <a:rPr lang="en-US" sz="2400" b="1" dirty="0" err="1">
                <a:solidFill>
                  <a:srgbClr val="00B050"/>
                </a:solidFill>
              </a:rPr>
              <a:t>càng</a:t>
            </a:r>
            <a:r>
              <a:rPr lang="en-US" sz="2400" b="1" dirty="0">
                <a:solidFill>
                  <a:srgbClr val="00B050"/>
                </a:solidFill>
              </a:rPr>
              <a:t> </a:t>
            </a:r>
            <a:r>
              <a:rPr lang="en-US" sz="2400" b="1" dirty="0" err="1">
                <a:solidFill>
                  <a:srgbClr val="00B050"/>
                </a:solidFill>
              </a:rPr>
              <a:t>tốt</a:t>
            </a:r>
            <a:r>
              <a:rPr lang="en-US" sz="2400" b="1" dirty="0">
                <a:solidFill>
                  <a:srgbClr val="00B050"/>
                </a:solidFill>
              </a:rPr>
              <a:t> </a:t>
            </a:r>
            <a:r>
              <a:rPr lang="en-US" sz="2400" b="1" dirty="0" err="1">
                <a:solidFill>
                  <a:srgbClr val="00B050"/>
                </a:solidFill>
              </a:rPr>
              <a:t>hơn</a:t>
            </a:r>
            <a:r>
              <a:rPr lang="en-US" sz="2400" b="1" dirty="0">
                <a:solidFill>
                  <a:srgbClr val="00B050"/>
                </a:solidFill>
              </a:rPr>
              <a:t>. </a:t>
            </a:r>
            <a:r>
              <a:rPr lang="en-US" sz="2400" b="1" dirty="0" err="1">
                <a:solidFill>
                  <a:srgbClr val="00B050"/>
                </a:solidFill>
              </a:rPr>
              <a:t>Nhờ</a:t>
            </a:r>
            <a:r>
              <a:rPr lang="en-US" sz="2400" b="1" dirty="0">
                <a:solidFill>
                  <a:srgbClr val="00B050"/>
                </a:solidFill>
              </a:rPr>
              <a:t> </a:t>
            </a:r>
            <a:r>
              <a:rPr lang="en-US" sz="2400" b="1" dirty="0" err="1">
                <a:solidFill>
                  <a:srgbClr val="00B050"/>
                </a:solidFill>
              </a:rPr>
              <a:t>có</a:t>
            </a:r>
            <a:r>
              <a:rPr lang="en-US" sz="2400" b="1" dirty="0">
                <a:solidFill>
                  <a:srgbClr val="00B050"/>
                </a:solidFill>
              </a:rPr>
              <a:t> Nam – </a:t>
            </a:r>
            <a:r>
              <a:rPr lang="en-US" sz="2400" b="1" dirty="0" err="1">
                <a:solidFill>
                  <a:srgbClr val="00B050"/>
                </a:solidFill>
              </a:rPr>
              <a:t>người</a:t>
            </a:r>
            <a:r>
              <a:rPr lang="en-US" sz="2400" b="1" dirty="0">
                <a:solidFill>
                  <a:srgbClr val="00B050"/>
                </a:solidFill>
              </a:rPr>
              <a:t> </a:t>
            </a:r>
            <a:r>
              <a:rPr lang="en-US" sz="2400" b="1" dirty="0" err="1">
                <a:solidFill>
                  <a:srgbClr val="00B050"/>
                </a:solidFill>
              </a:rPr>
              <a:t>bạn</a:t>
            </a:r>
            <a:r>
              <a:rPr lang="en-US" sz="2400" b="1" dirty="0">
                <a:solidFill>
                  <a:srgbClr val="00B050"/>
                </a:solidFill>
              </a:rPr>
              <a:t> </a:t>
            </a:r>
            <a:r>
              <a:rPr lang="en-US" sz="2400" b="1" dirty="0" err="1">
                <a:solidFill>
                  <a:srgbClr val="00B050"/>
                </a:solidFill>
              </a:rPr>
              <a:t>hàng</a:t>
            </a:r>
            <a:r>
              <a:rPr lang="en-US" sz="2400" b="1" dirty="0">
                <a:solidFill>
                  <a:srgbClr val="00B050"/>
                </a:solidFill>
              </a:rPr>
              <a:t> </a:t>
            </a:r>
            <a:r>
              <a:rPr lang="en-US" sz="2400" b="1" dirty="0" err="1">
                <a:solidFill>
                  <a:srgbClr val="00B050"/>
                </a:solidFill>
              </a:rPr>
              <a:t>xóm</a:t>
            </a:r>
            <a:r>
              <a:rPr lang="en-US" sz="2400" b="1" dirty="0">
                <a:solidFill>
                  <a:srgbClr val="00B050"/>
                </a:solidFill>
              </a:rPr>
              <a:t> </a:t>
            </a:r>
            <a:r>
              <a:rPr lang="en-US" sz="2400" b="1" dirty="0" err="1">
                <a:solidFill>
                  <a:srgbClr val="00B050"/>
                </a:solidFill>
              </a:rPr>
              <a:t>của</a:t>
            </a:r>
            <a:r>
              <a:rPr lang="en-US" sz="2400" b="1" dirty="0">
                <a:solidFill>
                  <a:srgbClr val="00B050"/>
                </a:solidFill>
              </a:rPr>
              <a:t> </a:t>
            </a:r>
            <a:r>
              <a:rPr lang="en-US" sz="2400" b="1" dirty="0" err="1">
                <a:solidFill>
                  <a:srgbClr val="00B050"/>
                </a:solidFill>
              </a:rPr>
              <a:t>em</a:t>
            </a:r>
            <a:r>
              <a:rPr lang="en-US" sz="2400" b="1" dirty="0">
                <a:solidFill>
                  <a:srgbClr val="00B050"/>
                </a:solidFill>
              </a:rPr>
              <a:t> </a:t>
            </a:r>
            <a:r>
              <a:rPr lang="en-US" sz="2400" b="1" dirty="0" err="1">
                <a:solidFill>
                  <a:srgbClr val="00B050"/>
                </a:solidFill>
              </a:rPr>
              <a:t>chỉ</a:t>
            </a:r>
            <a:r>
              <a:rPr lang="en-US" sz="2400" b="1" dirty="0">
                <a:solidFill>
                  <a:srgbClr val="00B050"/>
                </a:solidFill>
              </a:rPr>
              <a:t> </a:t>
            </a:r>
            <a:r>
              <a:rPr lang="en-US" sz="2400" b="1" dirty="0" err="1">
                <a:solidFill>
                  <a:srgbClr val="00B050"/>
                </a:solidFill>
              </a:rPr>
              <a:t>dạy</a:t>
            </a:r>
            <a:r>
              <a:rPr lang="en-US" sz="2400" b="1" dirty="0">
                <a:solidFill>
                  <a:srgbClr val="00B050"/>
                </a:solidFill>
              </a:rPr>
              <a:t> </a:t>
            </a:r>
            <a:r>
              <a:rPr lang="en-US" sz="2400" b="1" dirty="0" err="1">
                <a:solidFill>
                  <a:srgbClr val="00B050"/>
                </a:solidFill>
              </a:rPr>
              <a:t>em</a:t>
            </a:r>
            <a:r>
              <a:rPr lang="en-US" sz="2400" b="1" dirty="0">
                <a:solidFill>
                  <a:srgbClr val="00B050"/>
                </a:solidFill>
              </a:rPr>
              <a:t> </a:t>
            </a:r>
            <a:r>
              <a:rPr lang="en-US" sz="2400" b="1" dirty="0" err="1">
                <a:solidFill>
                  <a:srgbClr val="00B050"/>
                </a:solidFill>
              </a:rPr>
              <a:t>mỗi</a:t>
            </a:r>
            <a:r>
              <a:rPr lang="en-US" sz="2400" b="1" dirty="0">
                <a:solidFill>
                  <a:srgbClr val="00B050"/>
                </a:solidFill>
              </a:rPr>
              <a:t> </a:t>
            </a:r>
            <a:r>
              <a:rPr lang="en-US" sz="2400" b="1" dirty="0" err="1">
                <a:solidFill>
                  <a:srgbClr val="00B050"/>
                </a:solidFill>
              </a:rPr>
              <a:t>buổi</a:t>
            </a:r>
            <a:r>
              <a:rPr lang="en-US" sz="2400" b="1" dirty="0">
                <a:solidFill>
                  <a:srgbClr val="00B050"/>
                </a:solidFill>
              </a:rPr>
              <a:t> </a:t>
            </a:r>
            <a:r>
              <a:rPr lang="en-US" sz="2400" b="1" dirty="0" err="1">
                <a:solidFill>
                  <a:srgbClr val="00B050"/>
                </a:solidFill>
              </a:rPr>
              <a:t>chiều</a:t>
            </a:r>
            <a:r>
              <a:rPr lang="en-US" sz="2400" b="1" dirty="0">
                <a:solidFill>
                  <a:srgbClr val="00B050"/>
                </a:solidFill>
              </a:rPr>
              <a:t>. </a:t>
            </a:r>
            <a:r>
              <a:rPr lang="en-US" sz="2400" b="1" dirty="0" err="1">
                <a:solidFill>
                  <a:srgbClr val="00B050"/>
                </a:solidFill>
              </a:rPr>
              <a:t>Em</a:t>
            </a:r>
            <a:r>
              <a:rPr lang="en-US" sz="2400" b="1" dirty="0">
                <a:solidFill>
                  <a:srgbClr val="00B050"/>
                </a:solidFill>
              </a:rPr>
              <a:t> </a:t>
            </a:r>
            <a:r>
              <a:rPr lang="en-US" sz="2400" b="1" dirty="0" err="1">
                <a:solidFill>
                  <a:srgbClr val="00B050"/>
                </a:solidFill>
              </a:rPr>
              <a:t>sẽ</a:t>
            </a:r>
            <a:r>
              <a:rPr lang="en-US" sz="2400" b="1" dirty="0">
                <a:solidFill>
                  <a:srgbClr val="00B050"/>
                </a:solidFill>
              </a:rPr>
              <a:t> </a:t>
            </a:r>
            <a:r>
              <a:rPr lang="en-US" sz="2400" b="1" dirty="0" err="1">
                <a:solidFill>
                  <a:srgbClr val="00B050"/>
                </a:solidFill>
              </a:rPr>
              <a:t>cố</a:t>
            </a:r>
            <a:r>
              <a:rPr lang="en-US" sz="2400" b="1" dirty="0">
                <a:solidFill>
                  <a:srgbClr val="00B050"/>
                </a:solidFill>
              </a:rPr>
              <a:t> </a:t>
            </a:r>
            <a:r>
              <a:rPr lang="en-US" sz="2400" b="1" dirty="0" err="1">
                <a:solidFill>
                  <a:srgbClr val="00B050"/>
                </a:solidFill>
              </a:rPr>
              <a:t>gắng</a:t>
            </a:r>
            <a:r>
              <a:rPr lang="en-US" sz="2400" b="1" dirty="0">
                <a:solidFill>
                  <a:srgbClr val="00B050"/>
                </a:solidFill>
              </a:rPr>
              <a:t> </a:t>
            </a:r>
            <a:r>
              <a:rPr lang="en-US" sz="2400" b="1" dirty="0" err="1">
                <a:solidFill>
                  <a:srgbClr val="00B050"/>
                </a:solidFill>
              </a:rPr>
              <a:t>chăm</a:t>
            </a:r>
            <a:r>
              <a:rPr lang="en-US" sz="2400" b="1" dirty="0">
                <a:solidFill>
                  <a:srgbClr val="00B050"/>
                </a:solidFill>
              </a:rPr>
              <a:t> </a:t>
            </a:r>
            <a:r>
              <a:rPr lang="en-US" sz="2400" b="1" dirty="0" err="1">
                <a:solidFill>
                  <a:srgbClr val="00B050"/>
                </a:solidFill>
              </a:rPr>
              <a:t>chỉ</a:t>
            </a:r>
            <a:r>
              <a:rPr lang="en-US" sz="2400" b="1" dirty="0">
                <a:solidFill>
                  <a:srgbClr val="00B050"/>
                </a:solidFill>
              </a:rPr>
              <a:t> </a:t>
            </a:r>
            <a:r>
              <a:rPr lang="en-US" sz="2400" b="1" dirty="0" err="1">
                <a:solidFill>
                  <a:srgbClr val="00B050"/>
                </a:solidFill>
              </a:rPr>
              <a:t>tập</a:t>
            </a:r>
            <a:r>
              <a:rPr lang="en-US" sz="2400" b="1" dirty="0">
                <a:solidFill>
                  <a:srgbClr val="00B050"/>
                </a:solidFill>
              </a:rPr>
              <a:t> </a:t>
            </a:r>
            <a:r>
              <a:rPr lang="en-US" sz="2400" b="1" dirty="0" err="1">
                <a:solidFill>
                  <a:srgbClr val="00B050"/>
                </a:solidFill>
              </a:rPr>
              <a:t>luyện</a:t>
            </a:r>
            <a:r>
              <a:rPr lang="en-US" sz="2400" b="1" dirty="0">
                <a:solidFill>
                  <a:srgbClr val="00B050"/>
                </a:solidFill>
              </a:rPr>
              <a:t> </a:t>
            </a:r>
            <a:r>
              <a:rPr lang="en-US" sz="2400" b="1" dirty="0" err="1">
                <a:solidFill>
                  <a:srgbClr val="00B050"/>
                </a:solidFill>
              </a:rPr>
              <a:t>hơn</a:t>
            </a:r>
            <a:r>
              <a:rPr lang="en-US" sz="2400" b="1" dirty="0">
                <a:solidFill>
                  <a:srgbClr val="00B050"/>
                </a:solidFill>
              </a:rPr>
              <a:t> </a:t>
            </a:r>
            <a:r>
              <a:rPr lang="en-US" sz="2400" b="1" dirty="0" err="1">
                <a:solidFill>
                  <a:srgbClr val="00B050"/>
                </a:solidFill>
              </a:rPr>
              <a:t>nữa</a:t>
            </a:r>
            <a:r>
              <a:rPr lang="en-US" sz="2400" b="1" dirty="0">
                <a:solidFill>
                  <a:srgbClr val="00B050"/>
                </a:solidFill>
              </a:rPr>
              <a:t> </a:t>
            </a:r>
            <a:r>
              <a:rPr lang="en-US" sz="2400" b="1" dirty="0" err="1">
                <a:solidFill>
                  <a:srgbClr val="00B050"/>
                </a:solidFill>
              </a:rPr>
              <a:t>để</a:t>
            </a:r>
            <a:r>
              <a:rPr lang="en-US" sz="2400" b="1" dirty="0">
                <a:solidFill>
                  <a:srgbClr val="00B050"/>
                </a:solidFill>
              </a:rPr>
              <a:t> </a:t>
            </a:r>
            <a:r>
              <a:rPr lang="en-US" sz="2400" b="1" dirty="0" err="1">
                <a:solidFill>
                  <a:srgbClr val="00B050"/>
                </a:solidFill>
              </a:rPr>
              <a:t>tham</a:t>
            </a:r>
            <a:r>
              <a:rPr lang="en-US" sz="2400" b="1" dirty="0">
                <a:solidFill>
                  <a:srgbClr val="00B050"/>
                </a:solidFill>
              </a:rPr>
              <a:t> </a:t>
            </a:r>
            <a:r>
              <a:rPr lang="en-US" sz="2400" b="1" dirty="0" err="1">
                <a:solidFill>
                  <a:srgbClr val="00B050"/>
                </a:solidFill>
              </a:rPr>
              <a:t>gia</a:t>
            </a:r>
            <a:r>
              <a:rPr lang="en-US" sz="2400" b="1" dirty="0">
                <a:solidFill>
                  <a:srgbClr val="00B050"/>
                </a:solidFill>
              </a:rPr>
              <a:t> </a:t>
            </a:r>
            <a:r>
              <a:rPr lang="en-US" sz="2400" b="1" dirty="0" err="1">
                <a:solidFill>
                  <a:srgbClr val="00B050"/>
                </a:solidFill>
              </a:rPr>
              <a:t>cuộc</a:t>
            </a:r>
            <a:r>
              <a:rPr lang="en-US" sz="2400" b="1" dirty="0">
                <a:solidFill>
                  <a:srgbClr val="00B050"/>
                </a:solidFill>
              </a:rPr>
              <a:t> </a:t>
            </a:r>
            <a:r>
              <a:rPr lang="en-US" sz="2400" b="1" dirty="0" err="1">
                <a:solidFill>
                  <a:srgbClr val="00B050"/>
                </a:solidFill>
              </a:rPr>
              <a:t>thi</a:t>
            </a:r>
            <a:r>
              <a:rPr lang="en-US" sz="2400" b="1" dirty="0">
                <a:solidFill>
                  <a:srgbClr val="00B050"/>
                </a:solidFill>
              </a:rPr>
              <a:t> </a:t>
            </a:r>
            <a:r>
              <a:rPr lang="en-US" sz="2400" b="1" dirty="0" err="1">
                <a:solidFill>
                  <a:srgbClr val="00B050"/>
                </a:solidFill>
              </a:rPr>
              <a:t>cờ</a:t>
            </a:r>
            <a:r>
              <a:rPr lang="en-US" sz="2400" b="1" dirty="0">
                <a:solidFill>
                  <a:srgbClr val="00B050"/>
                </a:solidFill>
              </a:rPr>
              <a:t> </a:t>
            </a:r>
            <a:r>
              <a:rPr lang="en-US" sz="2400" b="1" dirty="0" err="1">
                <a:solidFill>
                  <a:srgbClr val="00B050"/>
                </a:solidFill>
              </a:rPr>
              <a:t>vua</a:t>
            </a:r>
            <a:r>
              <a:rPr lang="en-US" sz="2400" b="1" dirty="0">
                <a:solidFill>
                  <a:srgbClr val="00B050"/>
                </a:solidFill>
              </a:rPr>
              <a:t> </a:t>
            </a:r>
            <a:r>
              <a:rPr lang="en-US" sz="2400" b="1" dirty="0" err="1">
                <a:solidFill>
                  <a:srgbClr val="00B050"/>
                </a:solidFill>
              </a:rPr>
              <a:t>của</a:t>
            </a:r>
            <a:r>
              <a:rPr lang="en-US" sz="2400" b="1" dirty="0">
                <a:solidFill>
                  <a:srgbClr val="00B050"/>
                </a:solidFill>
              </a:rPr>
              <a:t> </a:t>
            </a:r>
            <a:r>
              <a:rPr lang="en-US" sz="2400" b="1" dirty="0" err="1">
                <a:solidFill>
                  <a:srgbClr val="00B050"/>
                </a:solidFill>
              </a:rPr>
              <a:t>trường</a:t>
            </a:r>
            <a:r>
              <a:rPr lang="en-US" sz="2400" b="1" dirty="0">
                <a:solidFill>
                  <a:srgbClr val="00B050"/>
                </a:solidFill>
              </a:rPr>
              <a:t> </a:t>
            </a:r>
            <a:r>
              <a:rPr lang="en-US" sz="2400" b="1" dirty="0" err="1">
                <a:solidFill>
                  <a:srgbClr val="00B050"/>
                </a:solidFill>
              </a:rPr>
              <a:t>tổ</a:t>
            </a:r>
            <a:r>
              <a:rPr lang="en-US" sz="2400" b="1" dirty="0">
                <a:solidFill>
                  <a:srgbClr val="00B050"/>
                </a:solidFill>
              </a:rPr>
              <a:t> </a:t>
            </a:r>
            <a:r>
              <a:rPr lang="en-US" sz="2400" b="1" dirty="0" err="1">
                <a:solidFill>
                  <a:srgbClr val="00B050"/>
                </a:solidFill>
              </a:rPr>
              <a:t>chức</a:t>
            </a:r>
            <a:r>
              <a:rPr lang="en-US" sz="2400" b="1" dirty="0">
                <a:solidFill>
                  <a:srgbClr val="00B050"/>
                </a:solidFill>
              </a:rPr>
              <a:t>.</a:t>
            </a:r>
          </a:p>
        </p:txBody>
      </p:sp>
      <p:sp>
        <p:nvSpPr>
          <p:cNvPr id="5" name="Rectangle 4">
            <a:extLst>
              <a:ext uri="{FF2B5EF4-FFF2-40B4-BE49-F238E27FC236}">
                <a16:creationId xmlns:a16="http://schemas.microsoft.com/office/drawing/2014/main" id="{9E7D2375-AADF-4096-812B-5C51663831B3}"/>
              </a:ext>
            </a:extLst>
          </p:cNvPr>
          <p:cNvSpPr/>
          <p:nvPr/>
        </p:nvSpPr>
        <p:spPr>
          <a:xfrm>
            <a:off x="107504" y="2505038"/>
            <a:ext cx="8928992" cy="2442976"/>
          </a:xfrm>
          <a:prstGeom prst="rect">
            <a:avLst/>
          </a:prstGeom>
        </p:spPr>
        <p:txBody>
          <a:bodyPr wrap="square">
            <a:spAutoFit/>
          </a:bodyPr>
          <a:lstStyle/>
          <a:p>
            <a:pPr algn="just">
              <a:lnSpc>
                <a:spcPct val="130000"/>
              </a:lnSpc>
            </a:pPr>
            <a:r>
              <a:rPr lang="en-US" sz="2400" b="1" dirty="0">
                <a:solidFill>
                  <a:srgbClr val="0070C0"/>
                </a:solidFill>
              </a:rPr>
              <a:t>2.    </a:t>
            </a:r>
            <a:r>
              <a:rPr lang="en-US" sz="2400" b="1" dirty="0" err="1">
                <a:solidFill>
                  <a:srgbClr val="0070C0"/>
                </a:solidFill>
              </a:rPr>
              <a:t>Từ</a:t>
            </a:r>
            <a:r>
              <a:rPr lang="en-US" sz="2400" b="1" dirty="0">
                <a:solidFill>
                  <a:srgbClr val="0070C0"/>
                </a:solidFill>
              </a:rPr>
              <a:t> </a:t>
            </a:r>
            <a:r>
              <a:rPr lang="en-US" sz="2400" b="1" dirty="0" err="1">
                <a:solidFill>
                  <a:srgbClr val="0070C0"/>
                </a:solidFill>
              </a:rPr>
              <a:t>bé</a:t>
            </a:r>
            <a:r>
              <a:rPr lang="en-US" sz="2400" b="1" dirty="0">
                <a:solidFill>
                  <a:srgbClr val="0070C0"/>
                </a:solidFill>
              </a:rPr>
              <a:t>, </a:t>
            </a:r>
            <a:r>
              <a:rPr lang="en-US" sz="2400" b="1" dirty="0" err="1">
                <a:solidFill>
                  <a:srgbClr val="0070C0"/>
                </a:solidFill>
              </a:rPr>
              <a:t>mỗi</a:t>
            </a:r>
            <a:r>
              <a:rPr lang="en-US" sz="2400" b="1" dirty="0">
                <a:solidFill>
                  <a:srgbClr val="0070C0"/>
                </a:solidFill>
              </a:rPr>
              <a:t> </a:t>
            </a:r>
            <a:r>
              <a:rPr lang="en-US" sz="2400" b="1" dirty="0" err="1">
                <a:solidFill>
                  <a:srgbClr val="0070C0"/>
                </a:solidFill>
              </a:rPr>
              <a:t>lần</a:t>
            </a:r>
            <a:r>
              <a:rPr lang="en-US" sz="2400" b="1" dirty="0">
                <a:solidFill>
                  <a:srgbClr val="0070C0"/>
                </a:solidFill>
              </a:rPr>
              <a:t> </a:t>
            </a:r>
            <a:r>
              <a:rPr lang="en-US" sz="2400" b="1" dirty="0" err="1">
                <a:solidFill>
                  <a:srgbClr val="0070C0"/>
                </a:solidFill>
              </a:rPr>
              <a:t>phải</a:t>
            </a:r>
            <a:r>
              <a:rPr lang="en-US" sz="2400" b="1" dirty="0">
                <a:solidFill>
                  <a:srgbClr val="0070C0"/>
                </a:solidFill>
              </a:rPr>
              <a:t> </a:t>
            </a:r>
            <a:r>
              <a:rPr lang="en-US" sz="2400" b="1" dirty="0" err="1">
                <a:solidFill>
                  <a:srgbClr val="0070C0"/>
                </a:solidFill>
              </a:rPr>
              <a:t>đứng</a:t>
            </a:r>
            <a:r>
              <a:rPr lang="en-US" sz="2400" b="1" dirty="0">
                <a:solidFill>
                  <a:srgbClr val="0070C0"/>
                </a:solidFill>
              </a:rPr>
              <a:t> </a:t>
            </a:r>
            <a:r>
              <a:rPr lang="en-US" sz="2400" b="1" dirty="0" err="1">
                <a:solidFill>
                  <a:srgbClr val="0070C0"/>
                </a:solidFill>
              </a:rPr>
              <a:t>trước</a:t>
            </a:r>
            <a:r>
              <a:rPr lang="en-US" sz="2400" b="1" dirty="0">
                <a:solidFill>
                  <a:srgbClr val="0070C0"/>
                </a:solidFill>
              </a:rPr>
              <a:t> </a:t>
            </a:r>
            <a:r>
              <a:rPr lang="en-US" sz="2400" b="1" dirty="0" err="1">
                <a:solidFill>
                  <a:srgbClr val="0070C0"/>
                </a:solidFill>
              </a:rPr>
              <a:t>đám</a:t>
            </a:r>
            <a:r>
              <a:rPr lang="en-US" sz="2400" b="1" dirty="0">
                <a:solidFill>
                  <a:srgbClr val="0070C0"/>
                </a:solidFill>
              </a:rPr>
              <a:t> </a:t>
            </a:r>
            <a:r>
              <a:rPr lang="en-US" sz="2400" b="1" dirty="0" err="1">
                <a:solidFill>
                  <a:srgbClr val="0070C0"/>
                </a:solidFill>
              </a:rPr>
              <a:t>đông</a:t>
            </a:r>
            <a:r>
              <a:rPr lang="en-US" sz="2400" b="1" dirty="0">
                <a:solidFill>
                  <a:srgbClr val="0070C0"/>
                </a:solidFill>
              </a:rPr>
              <a:t>, </a:t>
            </a:r>
            <a:r>
              <a:rPr lang="en-US" sz="2400" b="1" dirty="0" err="1">
                <a:solidFill>
                  <a:srgbClr val="0070C0"/>
                </a:solidFill>
              </a:rPr>
              <a:t>em</a:t>
            </a:r>
            <a:r>
              <a:rPr lang="en-US" sz="2400" b="1" dirty="0">
                <a:solidFill>
                  <a:srgbClr val="0070C0"/>
                </a:solidFill>
              </a:rPr>
              <a:t> </a:t>
            </a:r>
            <a:r>
              <a:rPr lang="en-US" sz="2400" b="1" dirty="0" err="1">
                <a:solidFill>
                  <a:srgbClr val="0070C0"/>
                </a:solidFill>
              </a:rPr>
              <a:t>cảm</a:t>
            </a:r>
            <a:r>
              <a:rPr lang="en-US" sz="2400" b="1" dirty="0">
                <a:solidFill>
                  <a:srgbClr val="0070C0"/>
                </a:solidFill>
              </a:rPr>
              <a:t> </a:t>
            </a:r>
            <a:r>
              <a:rPr lang="en-US" sz="2400" b="1" dirty="0" err="1">
                <a:solidFill>
                  <a:srgbClr val="0070C0"/>
                </a:solidFill>
              </a:rPr>
              <a:t>thấy</a:t>
            </a:r>
            <a:r>
              <a:rPr lang="en-US" sz="2400" b="1" dirty="0">
                <a:solidFill>
                  <a:srgbClr val="0070C0"/>
                </a:solidFill>
              </a:rPr>
              <a:t> </a:t>
            </a:r>
            <a:r>
              <a:rPr lang="en-US" sz="2400" b="1" dirty="0" err="1">
                <a:solidFill>
                  <a:srgbClr val="0070C0"/>
                </a:solidFill>
              </a:rPr>
              <a:t>rất</a:t>
            </a:r>
            <a:r>
              <a:rPr lang="en-US" sz="2400" b="1" dirty="0">
                <a:solidFill>
                  <a:srgbClr val="0070C0"/>
                </a:solidFill>
              </a:rPr>
              <a:t> </a:t>
            </a:r>
            <a:r>
              <a:rPr lang="en-US" sz="2400" b="1" dirty="0" err="1">
                <a:solidFill>
                  <a:srgbClr val="0070C0"/>
                </a:solidFill>
              </a:rPr>
              <a:t>sợ</a:t>
            </a:r>
            <a:r>
              <a:rPr lang="en-US" sz="2400" b="1" dirty="0">
                <a:solidFill>
                  <a:srgbClr val="0070C0"/>
                </a:solidFill>
              </a:rPr>
              <a:t> </a:t>
            </a:r>
            <a:r>
              <a:rPr lang="en-US" sz="2400" b="1" dirty="0" err="1">
                <a:solidFill>
                  <a:srgbClr val="0070C0"/>
                </a:solidFill>
              </a:rPr>
              <a:t>hãi</a:t>
            </a:r>
            <a:r>
              <a:rPr lang="en-US" sz="2400" b="1" dirty="0">
                <a:solidFill>
                  <a:srgbClr val="0070C0"/>
                </a:solidFill>
              </a:rPr>
              <a:t>. </a:t>
            </a:r>
            <a:r>
              <a:rPr lang="en-US" sz="2400" b="1" dirty="0" err="1">
                <a:solidFill>
                  <a:srgbClr val="0070C0"/>
                </a:solidFill>
              </a:rPr>
              <a:t>Em</a:t>
            </a:r>
            <a:r>
              <a:rPr lang="en-US" sz="2400" b="1" dirty="0">
                <a:solidFill>
                  <a:srgbClr val="0070C0"/>
                </a:solidFill>
              </a:rPr>
              <a:t> </a:t>
            </a:r>
            <a:r>
              <a:rPr lang="en-US" sz="2400" b="1" dirty="0" err="1">
                <a:solidFill>
                  <a:srgbClr val="0070C0"/>
                </a:solidFill>
              </a:rPr>
              <a:t>luôn</a:t>
            </a:r>
            <a:r>
              <a:rPr lang="en-US" sz="2400" b="1" dirty="0">
                <a:solidFill>
                  <a:srgbClr val="0070C0"/>
                </a:solidFill>
              </a:rPr>
              <a:t> </a:t>
            </a:r>
            <a:r>
              <a:rPr lang="en-US" sz="2400" b="1" dirty="0" err="1">
                <a:solidFill>
                  <a:srgbClr val="0070C0"/>
                </a:solidFill>
              </a:rPr>
              <a:t>nói</a:t>
            </a:r>
            <a:r>
              <a:rPr lang="en-US" sz="2400" b="1" dirty="0">
                <a:solidFill>
                  <a:srgbClr val="0070C0"/>
                </a:solidFill>
              </a:rPr>
              <a:t> </a:t>
            </a:r>
            <a:r>
              <a:rPr lang="en-US" sz="2400" b="1" dirty="0" err="1">
                <a:solidFill>
                  <a:srgbClr val="0070C0"/>
                </a:solidFill>
              </a:rPr>
              <a:t>chuyện</a:t>
            </a:r>
            <a:r>
              <a:rPr lang="en-US" sz="2400" b="1" dirty="0">
                <a:solidFill>
                  <a:srgbClr val="0070C0"/>
                </a:solidFill>
              </a:rPr>
              <a:t> </a:t>
            </a:r>
            <a:r>
              <a:rPr lang="en-US" sz="2400" b="1" dirty="0" err="1">
                <a:solidFill>
                  <a:srgbClr val="0070C0"/>
                </a:solidFill>
              </a:rPr>
              <a:t>ấp</a:t>
            </a:r>
            <a:r>
              <a:rPr lang="en-US" sz="2400" b="1" dirty="0">
                <a:solidFill>
                  <a:srgbClr val="0070C0"/>
                </a:solidFill>
              </a:rPr>
              <a:t> </a:t>
            </a:r>
            <a:r>
              <a:rPr lang="en-US" sz="2400" b="1" dirty="0" err="1">
                <a:solidFill>
                  <a:srgbClr val="0070C0"/>
                </a:solidFill>
              </a:rPr>
              <a:t>úng</a:t>
            </a:r>
            <a:r>
              <a:rPr lang="en-US" sz="2400" b="1" dirty="0">
                <a:solidFill>
                  <a:srgbClr val="0070C0"/>
                </a:solidFill>
              </a:rPr>
              <a:t>, </a:t>
            </a:r>
            <a:r>
              <a:rPr lang="en-US" sz="2400" b="1" dirty="0" err="1">
                <a:solidFill>
                  <a:srgbClr val="0070C0"/>
                </a:solidFill>
              </a:rPr>
              <a:t>không</a:t>
            </a:r>
            <a:r>
              <a:rPr lang="en-US" sz="2400" b="1" dirty="0">
                <a:solidFill>
                  <a:srgbClr val="0070C0"/>
                </a:solidFill>
              </a:rPr>
              <a:t> </a:t>
            </a:r>
            <a:r>
              <a:rPr lang="en-US" sz="2400" b="1" dirty="0" err="1">
                <a:solidFill>
                  <a:srgbClr val="0070C0"/>
                </a:solidFill>
              </a:rPr>
              <a:t>rõ</a:t>
            </a:r>
            <a:r>
              <a:rPr lang="en-US" sz="2400" b="1" dirty="0">
                <a:solidFill>
                  <a:srgbClr val="0070C0"/>
                </a:solidFill>
              </a:rPr>
              <a:t> </a:t>
            </a:r>
            <a:r>
              <a:rPr lang="en-US" sz="2400" b="1" dirty="0" err="1">
                <a:solidFill>
                  <a:srgbClr val="0070C0"/>
                </a:solidFill>
              </a:rPr>
              <a:t>ràng</a:t>
            </a:r>
            <a:r>
              <a:rPr lang="en-US" sz="2400" b="1" dirty="0">
                <a:solidFill>
                  <a:srgbClr val="0070C0"/>
                </a:solidFill>
              </a:rPr>
              <a:t>. </a:t>
            </a:r>
            <a:r>
              <a:rPr lang="en-US" sz="2400" b="1" dirty="0" err="1">
                <a:solidFill>
                  <a:srgbClr val="0070C0"/>
                </a:solidFill>
              </a:rPr>
              <a:t>Tuy</a:t>
            </a:r>
            <a:r>
              <a:rPr lang="en-US" sz="2400" b="1" dirty="0">
                <a:solidFill>
                  <a:srgbClr val="0070C0"/>
                </a:solidFill>
              </a:rPr>
              <a:t> </a:t>
            </a:r>
            <a:r>
              <a:rPr lang="en-US" sz="2400" b="1" dirty="0" err="1">
                <a:solidFill>
                  <a:srgbClr val="0070C0"/>
                </a:solidFill>
              </a:rPr>
              <a:t>nhiên</a:t>
            </a:r>
            <a:r>
              <a:rPr lang="en-US" sz="2400" b="1" dirty="0">
                <a:solidFill>
                  <a:srgbClr val="0070C0"/>
                </a:solidFill>
              </a:rPr>
              <a:t>, </a:t>
            </a:r>
            <a:r>
              <a:rPr lang="en-US" sz="2400" b="1" dirty="0" err="1">
                <a:solidFill>
                  <a:srgbClr val="0070C0"/>
                </a:solidFill>
              </a:rPr>
              <a:t>dạo</a:t>
            </a:r>
            <a:r>
              <a:rPr lang="en-US" sz="2400" b="1" dirty="0">
                <a:solidFill>
                  <a:srgbClr val="0070C0"/>
                </a:solidFill>
              </a:rPr>
              <a:t> </a:t>
            </a:r>
            <a:r>
              <a:rPr lang="en-US" sz="2400" b="1" dirty="0" err="1">
                <a:solidFill>
                  <a:srgbClr val="0070C0"/>
                </a:solidFill>
              </a:rPr>
              <a:t>gần</a:t>
            </a:r>
            <a:r>
              <a:rPr lang="en-US" sz="2400" b="1" dirty="0">
                <a:solidFill>
                  <a:srgbClr val="0070C0"/>
                </a:solidFill>
              </a:rPr>
              <a:t> </a:t>
            </a:r>
            <a:r>
              <a:rPr lang="en-US" sz="2400" b="1" dirty="0" err="1">
                <a:solidFill>
                  <a:srgbClr val="0070C0"/>
                </a:solidFill>
              </a:rPr>
              <a:t>đây</a:t>
            </a:r>
            <a:r>
              <a:rPr lang="en-US" sz="2400" b="1" dirty="0">
                <a:solidFill>
                  <a:srgbClr val="0070C0"/>
                </a:solidFill>
              </a:rPr>
              <a:t>, Nga </a:t>
            </a:r>
            <a:r>
              <a:rPr lang="en-US" sz="2400" b="1" dirty="0" err="1">
                <a:solidFill>
                  <a:srgbClr val="0070C0"/>
                </a:solidFill>
              </a:rPr>
              <a:t>đã</a:t>
            </a:r>
            <a:r>
              <a:rPr lang="en-US" sz="2400" b="1" dirty="0">
                <a:solidFill>
                  <a:srgbClr val="0070C0"/>
                </a:solidFill>
              </a:rPr>
              <a:t> </a:t>
            </a:r>
            <a:r>
              <a:rPr lang="en-US" sz="2400" b="1" dirty="0" err="1">
                <a:solidFill>
                  <a:srgbClr val="0070C0"/>
                </a:solidFill>
              </a:rPr>
              <a:t>giúp</a:t>
            </a:r>
            <a:r>
              <a:rPr lang="en-US" sz="2400" b="1" dirty="0">
                <a:solidFill>
                  <a:srgbClr val="0070C0"/>
                </a:solidFill>
              </a:rPr>
              <a:t> </a:t>
            </a:r>
            <a:r>
              <a:rPr lang="en-US" sz="2400" b="1" dirty="0" err="1">
                <a:solidFill>
                  <a:srgbClr val="0070C0"/>
                </a:solidFill>
              </a:rPr>
              <a:t>đỡ</a:t>
            </a:r>
            <a:r>
              <a:rPr lang="en-US" sz="2400" b="1" dirty="0">
                <a:solidFill>
                  <a:srgbClr val="0070C0"/>
                </a:solidFill>
              </a:rPr>
              <a:t> </a:t>
            </a:r>
            <a:r>
              <a:rPr lang="en-US" sz="2400" b="1" dirty="0" err="1">
                <a:solidFill>
                  <a:srgbClr val="0070C0"/>
                </a:solidFill>
              </a:rPr>
              <a:t>em</a:t>
            </a:r>
            <a:r>
              <a:rPr lang="en-US" sz="2400" b="1" dirty="0">
                <a:solidFill>
                  <a:srgbClr val="0070C0"/>
                </a:solidFill>
              </a:rPr>
              <a:t> </a:t>
            </a:r>
            <a:r>
              <a:rPr lang="en-US" sz="2400" b="1" dirty="0" err="1">
                <a:solidFill>
                  <a:srgbClr val="0070C0"/>
                </a:solidFill>
              </a:rPr>
              <a:t>rất</a:t>
            </a:r>
            <a:r>
              <a:rPr lang="en-US" sz="2400" b="1" dirty="0">
                <a:solidFill>
                  <a:srgbClr val="0070C0"/>
                </a:solidFill>
              </a:rPr>
              <a:t> </a:t>
            </a:r>
            <a:r>
              <a:rPr lang="en-US" sz="2400" b="1" dirty="0" err="1">
                <a:solidFill>
                  <a:srgbClr val="0070C0"/>
                </a:solidFill>
              </a:rPr>
              <a:t>nhiều</a:t>
            </a:r>
            <a:r>
              <a:rPr lang="en-US" sz="2400" b="1" dirty="0">
                <a:solidFill>
                  <a:srgbClr val="0070C0"/>
                </a:solidFill>
              </a:rPr>
              <a:t>. </a:t>
            </a:r>
            <a:r>
              <a:rPr lang="en-US" sz="2400" b="1" dirty="0" err="1">
                <a:solidFill>
                  <a:srgbClr val="0070C0"/>
                </a:solidFill>
              </a:rPr>
              <a:t>Bận</a:t>
            </a:r>
            <a:r>
              <a:rPr lang="en-US" sz="2400" b="1" dirty="0">
                <a:solidFill>
                  <a:srgbClr val="0070C0"/>
                </a:solidFill>
              </a:rPr>
              <a:t> </a:t>
            </a:r>
            <a:r>
              <a:rPr lang="en-US" sz="2400" b="1" dirty="0" err="1">
                <a:solidFill>
                  <a:srgbClr val="0070C0"/>
                </a:solidFill>
              </a:rPr>
              <a:t>ấy</a:t>
            </a:r>
            <a:r>
              <a:rPr lang="en-US" sz="2400" b="1" dirty="0">
                <a:solidFill>
                  <a:srgbClr val="0070C0"/>
                </a:solidFill>
              </a:rPr>
              <a:t> </a:t>
            </a:r>
            <a:r>
              <a:rPr lang="en-US" sz="2400" b="1" dirty="0" err="1">
                <a:solidFill>
                  <a:srgbClr val="0070C0"/>
                </a:solidFill>
              </a:rPr>
              <a:t>giúp</a:t>
            </a:r>
            <a:r>
              <a:rPr lang="en-US" sz="2400" b="1" dirty="0">
                <a:solidFill>
                  <a:srgbClr val="0070C0"/>
                </a:solidFill>
              </a:rPr>
              <a:t> </a:t>
            </a:r>
            <a:r>
              <a:rPr lang="en-US" sz="2400" b="1" dirty="0" err="1">
                <a:solidFill>
                  <a:srgbClr val="0070C0"/>
                </a:solidFill>
              </a:rPr>
              <a:t>em</a:t>
            </a:r>
            <a:r>
              <a:rPr lang="en-US" sz="2400" b="1" dirty="0">
                <a:solidFill>
                  <a:srgbClr val="0070C0"/>
                </a:solidFill>
              </a:rPr>
              <a:t> </a:t>
            </a:r>
            <a:r>
              <a:rPr lang="en-US" sz="2400" b="1" dirty="0" err="1">
                <a:solidFill>
                  <a:srgbClr val="0070C0"/>
                </a:solidFill>
              </a:rPr>
              <a:t>cảm</a:t>
            </a:r>
            <a:r>
              <a:rPr lang="en-US" sz="2400" b="1" dirty="0">
                <a:solidFill>
                  <a:srgbClr val="0070C0"/>
                </a:solidFill>
              </a:rPr>
              <a:t> </a:t>
            </a:r>
            <a:r>
              <a:rPr lang="en-US" sz="2400" b="1" dirty="0" err="1">
                <a:solidFill>
                  <a:srgbClr val="0070C0"/>
                </a:solidFill>
              </a:rPr>
              <a:t>thấy</a:t>
            </a:r>
            <a:r>
              <a:rPr lang="en-US" sz="2400" b="1" dirty="0">
                <a:solidFill>
                  <a:srgbClr val="0070C0"/>
                </a:solidFill>
              </a:rPr>
              <a:t> </a:t>
            </a:r>
            <a:r>
              <a:rPr lang="en-US" sz="2400" b="1" dirty="0" err="1">
                <a:solidFill>
                  <a:srgbClr val="0070C0"/>
                </a:solidFill>
              </a:rPr>
              <a:t>tự</a:t>
            </a:r>
            <a:r>
              <a:rPr lang="en-US" sz="2400" b="1" dirty="0">
                <a:solidFill>
                  <a:srgbClr val="0070C0"/>
                </a:solidFill>
              </a:rPr>
              <a:t> tin </a:t>
            </a:r>
            <a:r>
              <a:rPr lang="en-US" sz="2400" b="1" dirty="0" err="1">
                <a:solidFill>
                  <a:srgbClr val="0070C0"/>
                </a:solidFill>
              </a:rPr>
              <a:t>hơn</a:t>
            </a:r>
            <a:r>
              <a:rPr lang="en-US" sz="2400" b="1" dirty="0">
                <a:solidFill>
                  <a:srgbClr val="0070C0"/>
                </a:solidFill>
              </a:rPr>
              <a:t> </a:t>
            </a:r>
            <a:r>
              <a:rPr lang="en-US" sz="2400" b="1" dirty="0" err="1">
                <a:solidFill>
                  <a:srgbClr val="0070C0"/>
                </a:solidFill>
              </a:rPr>
              <a:t>khi</a:t>
            </a:r>
            <a:r>
              <a:rPr lang="en-US" sz="2400" b="1" dirty="0">
                <a:solidFill>
                  <a:srgbClr val="0070C0"/>
                </a:solidFill>
              </a:rPr>
              <a:t> </a:t>
            </a:r>
            <a:r>
              <a:rPr lang="en-US" sz="2400" b="1" dirty="0" err="1">
                <a:solidFill>
                  <a:srgbClr val="0070C0"/>
                </a:solidFill>
              </a:rPr>
              <a:t>đứng</a:t>
            </a:r>
            <a:r>
              <a:rPr lang="en-US" sz="2400" b="1" dirty="0">
                <a:solidFill>
                  <a:srgbClr val="0070C0"/>
                </a:solidFill>
              </a:rPr>
              <a:t> </a:t>
            </a:r>
            <a:r>
              <a:rPr lang="en-US" sz="2400" b="1" dirty="0" err="1">
                <a:solidFill>
                  <a:srgbClr val="0070C0"/>
                </a:solidFill>
              </a:rPr>
              <a:t>nói</a:t>
            </a:r>
            <a:r>
              <a:rPr lang="en-US" sz="2400" b="1" dirty="0">
                <a:solidFill>
                  <a:srgbClr val="0070C0"/>
                </a:solidFill>
              </a:rPr>
              <a:t> </a:t>
            </a:r>
            <a:r>
              <a:rPr lang="en-US" sz="2400" b="1" dirty="0" err="1">
                <a:solidFill>
                  <a:srgbClr val="0070C0"/>
                </a:solidFill>
              </a:rPr>
              <a:t>trước</a:t>
            </a:r>
            <a:r>
              <a:rPr lang="en-US" sz="2400" b="1" dirty="0">
                <a:solidFill>
                  <a:srgbClr val="0070C0"/>
                </a:solidFill>
              </a:rPr>
              <a:t> </a:t>
            </a:r>
            <a:r>
              <a:rPr lang="en-US" sz="2400" b="1" dirty="0" err="1">
                <a:solidFill>
                  <a:srgbClr val="0070C0"/>
                </a:solidFill>
              </a:rPr>
              <a:t>lớp</a:t>
            </a:r>
            <a:r>
              <a:rPr lang="en-US" sz="2400" b="1" dirty="0">
                <a:solidFill>
                  <a:srgbClr val="0070C0"/>
                </a:solidFill>
              </a:rPr>
              <a:t>. </a:t>
            </a:r>
            <a:r>
              <a:rPr lang="en-US" sz="2400" b="1" dirty="0" err="1">
                <a:solidFill>
                  <a:srgbClr val="0070C0"/>
                </a:solidFill>
              </a:rPr>
              <a:t>Nhờ</a:t>
            </a:r>
            <a:r>
              <a:rPr lang="en-US" sz="2400" b="1" dirty="0">
                <a:solidFill>
                  <a:srgbClr val="0070C0"/>
                </a:solidFill>
              </a:rPr>
              <a:t> </a:t>
            </a:r>
            <a:r>
              <a:rPr lang="en-US" sz="2400" b="1" dirty="0" err="1">
                <a:solidFill>
                  <a:srgbClr val="0070C0"/>
                </a:solidFill>
              </a:rPr>
              <a:t>có</a:t>
            </a:r>
            <a:r>
              <a:rPr lang="en-US" sz="2400" b="1" dirty="0">
                <a:solidFill>
                  <a:srgbClr val="0070C0"/>
                </a:solidFill>
              </a:rPr>
              <a:t> Nga </a:t>
            </a:r>
            <a:r>
              <a:rPr lang="en-US" sz="2400" b="1" dirty="0" err="1">
                <a:solidFill>
                  <a:srgbClr val="0070C0"/>
                </a:solidFill>
              </a:rPr>
              <a:t>mà</a:t>
            </a:r>
            <a:r>
              <a:rPr lang="en-US" sz="2400" b="1" dirty="0">
                <a:solidFill>
                  <a:srgbClr val="0070C0"/>
                </a:solidFill>
              </a:rPr>
              <a:t> </a:t>
            </a:r>
            <a:r>
              <a:rPr lang="en-US" sz="2400" b="1" dirty="0" err="1">
                <a:solidFill>
                  <a:srgbClr val="0070C0"/>
                </a:solidFill>
              </a:rPr>
              <a:t>em</a:t>
            </a:r>
            <a:r>
              <a:rPr lang="en-US" sz="2400" b="1" dirty="0">
                <a:solidFill>
                  <a:srgbClr val="0070C0"/>
                </a:solidFill>
              </a:rPr>
              <a:t> </a:t>
            </a:r>
            <a:r>
              <a:rPr lang="en-US" sz="2400" b="1" dirty="0" err="1">
                <a:solidFill>
                  <a:srgbClr val="0070C0"/>
                </a:solidFill>
              </a:rPr>
              <a:t>được</a:t>
            </a:r>
            <a:r>
              <a:rPr lang="en-US" sz="2400" b="1" dirty="0">
                <a:solidFill>
                  <a:srgbClr val="0070C0"/>
                </a:solidFill>
              </a:rPr>
              <a:t> </a:t>
            </a:r>
            <a:r>
              <a:rPr lang="en-US" sz="2400" b="1" dirty="0" err="1">
                <a:solidFill>
                  <a:srgbClr val="0070C0"/>
                </a:solidFill>
              </a:rPr>
              <a:t>cô</a:t>
            </a:r>
            <a:r>
              <a:rPr lang="en-US" sz="2400" b="1" dirty="0">
                <a:solidFill>
                  <a:srgbClr val="0070C0"/>
                </a:solidFill>
              </a:rPr>
              <a:t> </a:t>
            </a:r>
            <a:r>
              <a:rPr lang="en-US" sz="2400" b="1" dirty="0" err="1">
                <a:solidFill>
                  <a:srgbClr val="0070C0"/>
                </a:solidFill>
              </a:rPr>
              <a:t>giáo</a:t>
            </a:r>
            <a:r>
              <a:rPr lang="en-US" sz="2400" b="1" dirty="0">
                <a:solidFill>
                  <a:srgbClr val="0070C0"/>
                </a:solidFill>
              </a:rPr>
              <a:t> </a:t>
            </a:r>
            <a:r>
              <a:rPr lang="en-US" sz="2400" b="1" dirty="0" err="1">
                <a:solidFill>
                  <a:srgbClr val="0070C0"/>
                </a:solidFill>
              </a:rPr>
              <a:t>khen</a:t>
            </a:r>
            <a:r>
              <a:rPr lang="en-US" sz="2400" b="1" dirty="0">
                <a:solidFill>
                  <a:srgbClr val="0070C0"/>
                </a:solidFill>
              </a:rPr>
              <a:t> </a:t>
            </a:r>
            <a:r>
              <a:rPr lang="en-US" sz="2400" b="1" dirty="0" err="1">
                <a:solidFill>
                  <a:srgbClr val="0070C0"/>
                </a:solidFill>
              </a:rPr>
              <a:t>ngợi</a:t>
            </a:r>
            <a:r>
              <a:rPr lang="en-US" sz="2400" b="1" dirty="0">
                <a:solidFill>
                  <a:srgbClr val="0070C0"/>
                </a:solidFill>
              </a:rPr>
              <a:t> </a:t>
            </a:r>
            <a:r>
              <a:rPr lang="en-US" sz="2400" b="1" dirty="0" err="1">
                <a:solidFill>
                  <a:srgbClr val="0070C0"/>
                </a:solidFill>
              </a:rPr>
              <a:t>nhiều</a:t>
            </a:r>
            <a:r>
              <a:rPr lang="en-US" sz="2400" b="1" dirty="0">
                <a:solidFill>
                  <a:srgbClr val="0070C0"/>
                </a:solidFill>
              </a:rPr>
              <a:t> </a:t>
            </a:r>
            <a:r>
              <a:rPr lang="en-US" sz="2400" b="1" dirty="0" err="1">
                <a:solidFill>
                  <a:srgbClr val="0070C0"/>
                </a:solidFill>
              </a:rPr>
              <a:t>lần</a:t>
            </a:r>
            <a:r>
              <a:rPr lang="en-US" sz="2400" b="1" dirty="0">
                <a:solidFill>
                  <a:srgbClr val="0070C0"/>
                </a:solidFill>
              </a:rPr>
              <a:t>.</a:t>
            </a:r>
          </a:p>
        </p:txBody>
      </p:sp>
    </p:spTree>
    <p:extLst>
      <p:ext uri="{BB962C8B-B14F-4D97-AF65-F5344CB8AC3E}">
        <p14:creationId xmlns:p14="http://schemas.microsoft.com/office/powerpoint/2010/main" val="431625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D41D0E-8D9D-47FE-82BF-F2067959622B}"/>
              </a:ext>
            </a:extLst>
          </p:cNvPr>
          <p:cNvSpPr txBox="1"/>
          <p:nvPr/>
        </p:nvSpPr>
        <p:spPr>
          <a:xfrm>
            <a:off x="831935" y="144316"/>
            <a:ext cx="8233624" cy="460767"/>
          </a:xfrm>
          <a:prstGeom prst="rect">
            <a:avLst/>
          </a:prstGeom>
          <a:solidFill>
            <a:srgbClr val="FFC000">
              <a:lumMod val="20000"/>
              <a:lumOff val="8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Khi</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học</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được</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điều</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hay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từ</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bạn</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cảm</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thấy</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như</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thế</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nào</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sp>
        <p:nvSpPr>
          <p:cNvPr id="3" name="Oval 2">
            <a:extLst>
              <a:ext uri="{FF2B5EF4-FFF2-40B4-BE49-F238E27FC236}">
                <a16:creationId xmlns:a16="http://schemas.microsoft.com/office/drawing/2014/main" id="{4DFF00E3-5DB1-E897-E16C-7097BE401BC6}"/>
              </a:ext>
            </a:extLst>
          </p:cNvPr>
          <p:cNvSpPr/>
          <p:nvPr/>
        </p:nvSpPr>
        <p:spPr>
          <a:xfrm>
            <a:off x="251520" y="189834"/>
            <a:ext cx="432048" cy="369729"/>
          </a:xfrm>
          <a:prstGeom prst="ellipse">
            <a:avLst/>
          </a:prstGeom>
          <a:solidFill>
            <a:srgbClr val="00B0F0"/>
          </a:solidFill>
          <a:ln w="28575" cap="flat" cmpd="sng" algn="ctr">
            <a:solidFill>
              <a:srgbClr val="00B0F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00"/>
                </a:solidFill>
                <a:effectLst/>
                <a:uLnTx/>
                <a:uFillTx/>
                <a:latin typeface="Times New Roman" panose="02020603050405020304" pitchFamily="18" charset="0"/>
                <a:ea typeface="AvantGarde" panose="00000400000000000000" pitchFamily="2" charset="0"/>
                <a:cs typeface="Times New Roman" panose="02020603050405020304" pitchFamily="18" charset="0"/>
              </a:rPr>
              <a:t>2</a:t>
            </a:r>
          </a:p>
        </p:txBody>
      </p:sp>
      <p:sp>
        <p:nvSpPr>
          <p:cNvPr id="4" name="TextBox 3">
            <a:extLst>
              <a:ext uri="{FF2B5EF4-FFF2-40B4-BE49-F238E27FC236}">
                <a16:creationId xmlns:a16="http://schemas.microsoft.com/office/drawing/2014/main" id="{CB9A8DB5-34A7-4402-B12F-6383E038F752}"/>
              </a:ext>
            </a:extLst>
          </p:cNvPr>
          <p:cNvSpPr txBox="1"/>
          <p:nvPr/>
        </p:nvSpPr>
        <p:spPr>
          <a:xfrm>
            <a:off x="107504" y="699542"/>
            <a:ext cx="8958055" cy="1796902"/>
          </a:xfrm>
          <a:prstGeom prst="rect">
            <a:avLst/>
          </a:prstGeom>
          <a:noFill/>
        </p:spPr>
        <p:txBody>
          <a:bodyPr wrap="square">
            <a:spAutoFit/>
          </a:bodyPr>
          <a:lstStyle/>
          <a:p>
            <a:pPr algn="ctr">
              <a:lnSpc>
                <a:spcPct val="130000"/>
              </a:lnSpc>
            </a:pPr>
            <a:r>
              <a:rPr lang="en-US" sz="3200" b="1" dirty="0">
                <a:ln/>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THẢO LUẬN NHÓM ĐÔI</a:t>
            </a:r>
          </a:p>
          <a:p>
            <a:pPr>
              <a:lnSpc>
                <a:spcPct val="130000"/>
              </a:lnSpc>
            </a:pPr>
            <a:r>
              <a:rPr lang="en-US" sz="2800" b="1" dirty="0" err="1">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Nhiệm</a:t>
            </a:r>
            <a:r>
              <a:rPr lang="en-US" sz="2800" b="1" dirty="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vụ</a:t>
            </a:r>
            <a:r>
              <a:rPr lang="en-US" sz="2800" b="1" dirty="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2800" b="1" dirty="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sz="2800" b="1" dirty="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nhóm</a:t>
            </a:r>
            <a:r>
              <a:rPr lang="en-US" sz="2800" b="1" dirty="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là</a:t>
            </a:r>
            <a:r>
              <a:rPr lang="en-US" sz="2800" b="1" dirty="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chia </a:t>
            </a:r>
            <a:r>
              <a:rPr lang="en-US" sz="2800" b="1" dirty="0" err="1">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sẻ</a:t>
            </a:r>
            <a:r>
              <a:rPr lang="en-US" sz="2800" b="1" dirty="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cảm</a:t>
            </a:r>
            <a:r>
              <a:rPr lang="en-US" sz="2800" b="1" dirty="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xúc</a:t>
            </a:r>
            <a:r>
              <a:rPr lang="en-US" sz="2800" b="1" dirty="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suy</a:t>
            </a:r>
            <a:r>
              <a:rPr lang="en-US" sz="2800" b="1" dirty="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nghĩ</a:t>
            </a:r>
            <a:r>
              <a:rPr lang="en-US" sz="2800" b="1" dirty="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2800" b="1" dirty="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mình</a:t>
            </a:r>
            <a:r>
              <a:rPr lang="en-US" sz="2800" b="1" dirty="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khi</a:t>
            </a:r>
            <a:r>
              <a:rPr lang="en-US" sz="2800" b="1" dirty="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học</a:t>
            </a:r>
            <a:r>
              <a:rPr lang="en-US" sz="2800" b="1" dirty="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sz="2800" b="1" dirty="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điều</a:t>
            </a:r>
            <a:r>
              <a:rPr lang="en-US" sz="2800" b="1" dirty="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hay </a:t>
            </a:r>
            <a:r>
              <a:rPr lang="en-US" sz="2800" b="1" dirty="0" err="1">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sz="2800" b="1" dirty="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2800" b="1" dirty="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Thời</a:t>
            </a:r>
            <a:r>
              <a:rPr lang="en-US" sz="2800" b="1" dirty="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gian</a:t>
            </a:r>
            <a:r>
              <a:rPr lang="en-US" sz="2800" b="1" dirty="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2 </a:t>
            </a:r>
            <a:r>
              <a:rPr lang="en-US" sz="2800" b="1" dirty="0" err="1">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phút</a:t>
            </a:r>
            <a:r>
              <a:rPr lang="en-US" sz="2800" b="1" dirty="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5" name="Rectangle 4">
            <a:extLst>
              <a:ext uri="{FF2B5EF4-FFF2-40B4-BE49-F238E27FC236}">
                <a16:creationId xmlns:a16="http://schemas.microsoft.com/office/drawing/2014/main" id="{5101E082-0C75-49A8-BEE6-341279D76D99}"/>
              </a:ext>
            </a:extLst>
          </p:cNvPr>
          <p:cNvSpPr/>
          <p:nvPr/>
        </p:nvSpPr>
        <p:spPr>
          <a:xfrm>
            <a:off x="251520" y="3003798"/>
            <a:ext cx="8712968" cy="1306063"/>
          </a:xfrm>
          <a:prstGeom prst="rect">
            <a:avLst/>
          </a:prstGeom>
        </p:spPr>
        <p:txBody>
          <a:bodyPr wrap="square">
            <a:spAutoFit/>
          </a:bodyPr>
          <a:lstStyle/>
          <a:p>
            <a:pPr algn="just">
              <a:lnSpc>
                <a:spcPct val="130000"/>
              </a:lnSpc>
            </a:pPr>
            <a:r>
              <a:rPr lang="en-US" sz="3200" dirty="0" err="1">
                <a:solidFill>
                  <a:srgbClr val="0070C0"/>
                </a:solidFill>
              </a:rPr>
              <a:t>Khi</a:t>
            </a:r>
            <a:r>
              <a:rPr lang="en-US" sz="3200" dirty="0">
                <a:solidFill>
                  <a:srgbClr val="0070C0"/>
                </a:solidFill>
              </a:rPr>
              <a:t> </a:t>
            </a:r>
            <a:r>
              <a:rPr lang="en-US" sz="3200" dirty="0" err="1">
                <a:solidFill>
                  <a:srgbClr val="0070C0"/>
                </a:solidFill>
              </a:rPr>
              <a:t>học</a:t>
            </a:r>
            <a:r>
              <a:rPr lang="en-US" sz="3200" dirty="0">
                <a:solidFill>
                  <a:srgbClr val="0070C0"/>
                </a:solidFill>
              </a:rPr>
              <a:t> </a:t>
            </a:r>
            <a:r>
              <a:rPr lang="en-US" sz="3200" dirty="0" err="1">
                <a:solidFill>
                  <a:srgbClr val="0070C0"/>
                </a:solidFill>
              </a:rPr>
              <a:t>được</a:t>
            </a:r>
            <a:r>
              <a:rPr lang="en-US" sz="3200" dirty="0">
                <a:solidFill>
                  <a:srgbClr val="0070C0"/>
                </a:solidFill>
              </a:rPr>
              <a:t> </a:t>
            </a:r>
            <a:r>
              <a:rPr lang="en-US" sz="3200" dirty="0" err="1">
                <a:solidFill>
                  <a:srgbClr val="0070C0"/>
                </a:solidFill>
              </a:rPr>
              <a:t>điều</a:t>
            </a:r>
            <a:r>
              <a:rPr lang="en-US" sz="3200" dirty="0">
                <a:solidFill>
                  <a:srgbClr val="0070C0"/>
                </a:solidFill>
              </a:rPr>
              <a:t> hay </a:t>
            </a:r>
            <a:r>
              <a:rPr lang="en-US" sz="3200" dirty="0" err="1">
                <a:solidFill>
                  <a:srgbClr val="0070C0"/>
                </a:solidFill>
              </a:rPr>
              <a:t>từ</a:t>
            </a:r>
            <a:r>
              <a:rPr lang="en-US" sz="3200" dirty="0">
                <a:solidFill>
                  <a:srgbClr val="0070C0"/>
                </a:solidFill>
              </a:rPr>
              <a:t> </a:t>
            </a:r>
            <a:r>
              <a:rPr lang="en-US" sz="3200" dirty="0" err="1">
                <a:solidFill>
                  <a:srgbClr val="0070C0"/>
                </a:solidFill>
              </a:rPr>
              <a:t>bạn</a:t>
            </a:r>
            <a:r>
              <a:rPr lang="en-US" sz="3200" dirty="0">
                <a:solidFill>
                  <a:srgbClr val="0070C0"/>
                </a:solidFill>
              </a:rPr>
              <a:t>, </a:t>
            </a:r>
            <a:r>
              <a:rPr lang="en-US" sz="3200" dirty="0" err="1">
                <a:solidFill>
                  <a:srgbClr val="0070C0"/>
                </a:solidFill>
              </a:rPr>
              <a:t>em</a:t>
            </a:r>
            <a:r>
              <a:rPr lang="en-US" sz="3200" dirty="0">
                <a:solidFill>
                  <a:srgbClr val="0070C0"/>
                </a:solidFill>
              </a:rPr>
              <a:t> </a:t>
            </a:r>
            <a:r>
              <a:rPr lang="en-US" sz="3200" dirty="0" err="1">
                <a:solidFill>
                  <a:srgbClr val="0070C0"/>
                </a:solidFill>
              </a:rPr>
              <a:t>cảm</a:t>
            </a:r>
            <a:r>
              <a:rPr lang="en-US" sz="3200" dirty="0">
                <a:solidFill>
                  <a:srgbClr val="0070C0"/>
                </a:solidFill>
              </a:rPr>
              <a:t> </a:t>
            </a:r>
            <a:r>
              <a:rPr lang="en-US" sz="3200" dirty="0" err="1">
                <a:solidFill>
                  <a:srgbClr val="0070C0"/>
                </a:solidFill>
              </a:rPr>
              <a:t>thấy</a:t>
            </a:r>
            <a:r>
              <a:rPr lang="en-US" sz="3200" dirty="0">
                <a:solidFill>
                  <a:srgbClr val="0070C0"/>
                </a:solidFill>
              </a:rPr>
              <a:t> </a:t>
            </a:r>
            <a:r>
              <a:rPr lang="en-US" sz="3200" dirty="0" err="1">
                <a:solidFill>
                  <a:srgbClr val="0070C0"/>
                </a:solidFill>
              </a:rPr>
              <a:t>rất</a:t>
            </a:r>
            <a:r>
              <a:rPr lang="en-US" sz="3200" dirty="0">
                <a:solidFill>
                  <a:srgbClr val="0070C0"/>
                </a:solidFill>
              </a:rPr>
              <a:t> </a:t>
            </a:r>
            <a:r>
              <a:rPr lang="en-US" sz="3200" dirty="0" err="1">
                <a:solidFill>
                  <a:srgbClr val="0070C0"/>
                </a:solidFill>
              </a:rPr>
              <a:t>vui</a:t>
            </a:r>
            <a:r>
              <a:rPr lang="en-US" sz="3200" dirty="0">
                <a:solidFill>
                  <a:srgbClr val="0070C0"/>
                </a:solidFill>
              </a:rPr>
              <a:t> </a:t>
            </a:r>
            <a:r>
              <a:rPr lang="en-US" sz="3200" dirty="0" err="1">
                <a:solidFill>
                  <a:srgbClr val="0070C0"/>
                </a:solidFill>
              </a:rPr>
              <a:t>và</a:t>
            </a:r>
            <a:r>
              <a:rPr lang="en-US" sz="3200" dirty="0">
                <a:solidFill>
                  <a:srgbClr val="0070C0"/>
                </a:solidFill>
              </a:rPr>
              <a:t> </a:t>
            </a:r>
            <a:r>
              <a:rPr lang="en-US" sz="3200" dirty="0" err="1">
                <a:solidFill>
                  <a:srgbClr val="0070C0"/>
                </a:solidFill>
              </a:rPr>
              <a:t>biết</a:t>
            </a:r>
            <a:r>
              <a:rPr lang="en-US" sz="3200" dirty="0">
                <a:solidFill>
                  <a:srgbClr val="0070C0"/>
                </a:solidFill>
              </a:rPr>
              <a:t> </a:t>
            </a:r>
            <a:r>
              <a:rPr lang="en-US" sz="3200" dirty="0" err="1">
                <a:solidFill>
                  <a:srgbClr val="0070C0"/>
                </a:solidFill>
              </a:rPr>
              <a:t>ơn</a:t>
            </a:r>
            <a:r>
              <a:rPr lang="en-US" sz="3200" dirty="0">
                <a:solidFill>
                  <a:srgbClr val="0070C0"/>
                </a:solidFill>
              </a:rPr>
              <a:t> </a:t>
            </a:r>
            <a:r>
              <a:rPr lang="en-US" sz="3200" dirty="0" err="1">
                <a:solidFill>
                  <a:srgbClr val="0070C0"/>
                </a:solidFill>
              </a:rPr>
              <a:t>bạn</a:t>
            </a:r>
            <a:r>
              <a:rPr lang="en-US" sz="3200" dirty="0">
                <a:solidFill>
                  <a:srgbClr val="0070C0"/>
                </a:solidFill>
              </a:rPr>
              <a:t>.</a:t>
            </a:r>
          </a:p>
        </p:txBody>
      </p:sp>
    </p:spTree>
    <p:extLst>
      <p:ext uri="{BB962C8B-B14F-4D97-AF65-F5344CB8AC3E}">
        <p14:creationId xmlns:p14="http://schemas.microsoft.com/office/powerpoint/2010/main" val="43823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80">
                                          <p:stCondLst>
                                            <p:cond delay="0"/>
                                          </p:stCondLst>
                                        </p:cTn>
                                        <p:tgtEl>
                                          <p:spTgt spid="5"/>
                                        </p:tgtEl>
                                      </p:cBhvr>
                                    </p:animEffect>
                                    <p:anim calcmode="lin" valueType="num">
                                      <p:cBhvr>
                                        <p:cTn id="1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8" dur="26">
                                          <p:stCondLst>
                                            <p:cond delay="650"/>
                                          </p:stCondLst>
                                        </p:cTn>
                                        <p:tgtEl>
                                          <p:spTgt spid="5"/>
                                        </p:tgtEl>
                                      </p:cBhvr>
                                      <p:to x="100000" y="60000"/>
                                    </p:animScale>
                                    <p:animScale>
                                      <p:cBhvr>
                                        <p:cTn id="19" dur="166" decel="50000">
                                          <p:stCondLst>
                                            <p:cond delay="676"/>
                                          </p:stCondLst>
                                        </p:cTn>
                                        <p:tgtEl>
                                          <p:spTgt spid="5"/>
                                        </p:tgtEl>
                                      </p:cBhvr>
                                      <p:to x="100000" y="100000"/>
                                    </p:animScale>
                                    <p:animScale>
                                      <p:cBhvr>
                                        <p:cTn id="20" dur="26">
                                          <p:stCondLst>
                                            <p:cond delay="1312"/>
                                          </p:stCondLst>
                                        </p:cTn>
                                        <p:tgtEl>
                                          <p:spTgt spid="5"/>
                                        </p:tgtEl>
                                      </p:cBhvr>
                                      <p:to x="100000" y="80000"/>
                                    </p:animScale>
                                    <p:animScale>
                                      <p:cBhvr>
                                        <p:cTn id="21" dur="166" decel="50000">
                                          <p:stCondLst>
                                            <p:cond delay="1338"/>
                                          </p:stCondLst>
                                        </p:cTn>
                                        <p:tgtEl>
                                          <p:spTgt spid="5"/>
                                        </p:tgtEl>
                                      </p:cBhvr>
                                      <p:to x="100000" y="100000"/>
                                    </p:animScale>
                                    <p:animScale>
                                      <p:cBhvr>
                                        <p:cTn id="22" dur="26">
                                          <p:stCondLst>
                                            <p:cond delay="1642"/>
                                          </p:stCondLst>
                                        </p:cTn>
                                        <p:tgtEl>
                                          <p:spTgt spid="5"/>
                                        </p:tgtEl>
                                      </p:cBhvr>
                                      <p:to x="100000" y="90000"/>
                                    </p:animScale>
                                    <p:animScale>
                                      <p:cBhvr>
                                        <p:cTn id="23" dur="166" decel="50000">
                                          <p:stCondLst>
                                            <p:cond delay="1668"/>
                                          </p:stCondLst>
                                        </p:cTn>
                                        <p:tgtEl>
                                          <p:spTgt spid="5"/>
                                        </p:tgtEl>
                                      </p:cBhvr>
                                      <p:to x="100000" y="100000"/>
                                    </p:animScale>
                                    <p:animScale>
                                      <p:cBhvr>
                                        <p:cTn id="24" dur="26">
                                          <p:stCondLst>
                                            <p:cond delay="1808"/>
                                          </p:stCondLst>
                                        </p:cTn>
                                        <p:tgtEl>
                                          <p:spTgt spid="5"/>
                                        </p:tgtEl>
                                      </p:cBhvr>
                                      <p:to x="100000" y="95000"/>
                                    </p:animScale>
                                    <p:animScale>
                                      <p:cBhvr>
                                        <p:cTn id="25"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148B58CC-9503-4673-B6F1-EA37546D98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5" name="Picture 4" descr="A white plate with a black background&#10;&#10;Description automatically generated with low confidence">
            <a:extLst>
              <a:ext uri="{FF2B5EF4-FFF2-40B4-BE49-F238E27FC236}">
                <a16:creationId xmlns:a16="http://schemas.microsoft.com/office/drawing/2014/main" id="{B6D62958-DCF0-46CC-9D67-239336BCCB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1051671"/>
            <a:ext cx="7351945" cy="3276316"/>
          </a:xfrm>
          <a:prstGeom prst="rect">
            <a:avLst/>
          </a:prstGeom>
        </p:spPr>
      </p:pic>
      <p:sp>
        <p:nvSpPr>
          <p:cNvPr id="6" name="TextBox 5">
            <a:extLst>
              <a:ext uri="{FF2B5EF4-FFF2-40B4-BE49-F238E27FC236}">
                <a16:creationId xmlns:a16="http://schemas.microsoft.com/office/drawing/2014/main" id="{CCEFAD26-3A77-451D-A001-71B9B70B7547}"/>
              </a:ext>
            </a:extLst>
          </p:cNvPr>
          <p:cNvSpPr txBox="1"/>
          <p:nvPr/>
        </p:nvSpPr>
        <p:spPr>
          <a:xfrm>
            <a:off x="1876764" y="2332039"/>
            <a:ext cx="5269230" cy="715581"/>
          </a:xfrm>
          <a:prstGeom prst="rect">
            <a:avLst/>
          </a:prstGeom>
          <a:noFill/>
        </p:spPr>
        <p:txBody>
          <a:bodyPr wrap="square" rtlCol="0">
            <a:spAutoFit/>
          </a:bodyPr>
          <a:lstStyle/>
          <a:p>
            <a:pPr defTabSz="685800"/>
            <a:r>
              <a:rPr lang="en-US" sz="4050" dirty="0">
                <a:solidFill>
                  <a:srgbClr val="FF00FF"/>
                </a:solidFill>
                <a:latin typeface="Times New Roman" panose="02020603050405020304" pitchFamily="18" charset="0"/>
                <a:cs typeface="Times New Roman" panose="02020603050405020304" pitchFamily="18" charset="0"/>
              </a:rPr>
              <a:t>NHẬN XÉT, DẶN DÒ</a:t>
            </a:r>
          </a:p>
        </p:txBody>
      </p:sp>
    </p:spTree>
    <p:extLst>
      <p:ext uri="{BB962C8B-B14F-4D97-AF65-F5344CB8AC3E}">
        <p14:creationId xmlns:p14="http://schemas.microsoft.com/office/powerpoint/2010/main" val="2019231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 calcmode="lin" valueType="num">
                                      <p:cBhvr>
                                        <p:cTn id="13" dur="1000" fill="hold"/>
                                        <p:tgtEl>
                                          <p:spTgt spid="5"/>
                                        </p:tgtEl>
                                        <p:attrNameLst>
                                          <p:attrName>style.rotation</p:attrName>
                                        </p:attrNameLst>
                                      </p:cBhvr>
                                      <p:tavLst>
                                        <p:tav tm="0">
                                          <p:val>
                                            <p:fltVal val="90"/>
                                          </p:val>
                                        </p:tav>
                                        <p:tav tm="100000">
                                          <p:val>
                                            <p:fltVal val="0"/>
                                          </p:val>
                                        </p:tav>
                                      </p:tavLst>
                                    </p:anim>
                                    <p:animEffect transition="in" filter="fade">
                                      <p:cBhvr>
                                        <p:cTn id="14" dur="1000"/>
                                        <p:tgtEl>
                                          <p:spTgt spid="5"/>
                                        </p:tgtEl>
                                      </p:cBhvr>
                                    </p:animEffect>
                                  </p:childTnLst>
                                </p:cTn>
                              </p:par>
                            </p:childTnLst>
                          </p:cTn>
                        </p:par>
                        <p:par>
                          <p:cTn id="15" fill="hold">
                            <p:stCondLst>
                              <p:cond delay="1500"/>
                            </p:stCondLst>
                            <p:childTnLst>
                              <p:par>
                                <p:cTn id="16" presetID="14" presetClass="entr" presetSubtype="10" fill="hold" grpId="0" nodeType="afterEffect">
                                  <p:stCondLst>
                                    <p:cond delay="0"/>
                                  </p:stCondLst>
                                  <p:iterate type="lt">
                                    <p:tmPct val="0"/>
                                  </p:iterate>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par>
                          <p:cTn id="19" fill="hold">
                            <p:stCondLst>
                              <p:cond delay="2000"/>
                            </p:stCondLst>
                            <p:childTnLst>
                              <p:par>
                                <p:cTn id="20" presetID="34" presetClass="emph" presetSubtype="0" repeatCount="indefinite" fill="hold" grpId="1" nodeType="afterEffect">
                                  <p:stCondLst>
                                    <p:cond delay="0"/>
                                  </p:stCondLst>
                                  <p:iterate type="lt">
                                    <p:tmPct val="10000"/>
                                  </p:iterate>
                                  <p:childTnLst>
                                    <p:animMotion origin="layout" path="M 8.33333E-7 4.93827E-7 L 8.33333E-7 -0.07222 " pathEditMode="relative" rAng="0" ptsTypes="AA">
                                      <p:cBhvr>
                                        <p:cTn id="21" dur="500" accel="50000" decel="50000" autoRev="1" fill="hold">
                                          <p:stCondLst>
                                            <p:cond delay="0"/>
                                          </p:stCondLst>
                                        </p:cTn>
                                        <p:tgtEl>
                                          <p:spTgt spid="6"/>
                                        </p:tgtEl>
                                        <p:attrNameLst>
                                          <p:attrName>ppt_x</p:attrName>
                                          <p:attrName>ppt_y</p:attrName>
                                        </p:attrNameLst>
                                      </p:cBhvr>
                                      <p:rCtr x="0" y="-3611"/>
                                    </p:animMotion>
                                    <p:animRot by="1500000">
                                      <p:cBhvr>
                                        <p:cTn id="22" dur="250" fill="hold">
                                          <p:stCondLst>
                                            <p:cond delay="0"/>
                                          </p:stCondLst>
                                        </p:cTn>
                                        <p:tgtEl>
                                          <p:spTgt spid="6"/>
                                        </p:tgtEl>
                                        <p:attrNameLst>
                                          <p:attrName>r</p:attrName>
                                        </p:attrNameLst>
                                      </p:cBhvr>
                                    </p:animRot>
                                    <p:animRot by="-1500000">
                                      <p:cBhvr>
                                        <p:cTn id="23" dur="250" fill="hold">
                                          <p:stCondLst>
                                            <p:cond delay="250"/>
                                          </p:stCondLst>
                                        </p:cTn>
                                        <p:tgtEl>
                                          <p:spTgt spid="6"/>
                                        </p:tgtEl>
                                        <p:attrNameLst>
                                          <p:attrName>r</p:attrName>
                                        </p:attrNameLst>
                                      </p:cBhvr>
                                    </p:animRot>
                                    <p:animRot by="-1500000">
                                      <p:cBhvr>
                                        <p:cTn id="24" dur="250" fill="hold">
                                          <p:stCondLst>
                                            <p:cond delay="500"/>
                                          </p:stCondLst>
                                        </p:cTn>
                                        <p:tgtEl>
                                          <p:spTgt spid="6"/>
                                        </p:tgtEl>
                                        <p:attrNameLst>
                                          <p:attrName>r</p:attrName>
                                        </p:attrNameLst>
                                      </p:cBhvr>
                                    </p:animRot>
                                    <p:animRot by="1500000">
                                      <p:cBhvr>
                                        <p:cTn id="25" dur="250" fill="hold">
                                          <p:stCondLst>
                                            <p:cond delay="75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148B58CC-9503-4673-B6F1-EA37546D98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7" name="Google Shape;416;p36"/>
          <p:cNvSpPr/>
          <p:nvPr/>
        </p:nvSpPr>
        <p:spPr>
          <a:xfrm>
            <a:off x="5301771" y="1985392"/>
            <a:ext cx="2592089" cy="2458566"/>
          </a:xfrm>
          <a:prstGeom prst="ellipse">
            <a:avLst/>
          </a:prstGeom>
          <a:solidFill>
            <a:srgbClr val="92D050"/>
          </a:solidFill>
          <a:ln>
            <a:noFill/>
          </a:ln>
        </p:spPr>
        <p:txBody>
          <a:bodyPr spcFirstLastPara="1" wrap="square" lIns="121705" tIns="121705" rIns="121705" bIns="121705" anchor="ctr" anchorCtr="0">
            <a:noAutofit/>
          </a:bodyPr>
          <a:lstStyle/>
          <a:p>
            <a:endParaRPr sz="1600"/>
          </a:p>
        </p:txBody>
      </p:sp>
      <p:sp>
        <p:nvSpPr>
          <p:cNvPr id="8" name="Google Shape;418;p36"/>
          <p:cNvSpPr/>
          <p:nvPr/>
        </p:nvSpPr>
        <p:spPr>
          <a:xfrm>
            <a:off x="971600" y="1985392"/>
            <a:ext cx="2592089" cy="2458566"/>
          </a:xfrm>
          <a:prstGeom prst="ellipse">
            <a:avLst/>
          </a:prstGeom>
          <a:solidFill>
            <a:srgbClr val="EC3730"/>
          </a:solidFill>
          <a:ln>
            <a:noFill/>
          </a:ln>
        </p:spPr>
        <p:txBody>
          <a:bodyPr spcFirstLastPara="1" wrap="square" lIns="121705" tIns="121705" rIns="121705" bIns="121705" anchor="ctr" anchorCtr="0">
            <a:noAutofit/>
          </a:bodyPr>
          <a:lstStyle/>
          <a:p>
            <a:endParaRPr sz="1600"/>
          </a:p>
        </p:txBody>
      </p:sp>
      <p:sp>
        <p:nvSpPr>
          <p:cNvPr id="9" name="Google Shape;419;p36"/>
          <p:cNvSpPr/>
          <p:nvPr/>
        </p:nvSpPr>
        <p:spPr>
          <a:xfrm>
            <a:off x="3163448" y="1357858"/>
            <a:ext cx="2592089" cy="2458566"/>
          </a:xfrm>
          <a:prstGeom prst="ellipse">
            <a:avLst/>
          </a:prstGeom>
          <a:solidFill>
            <a:srgbClr val="FFFF00"/>
          </a:solidFill>
          <a:ln>
            <a:noFill/>
          </a:ln>
        </p:spPr>
        <p:txBody>
          <a:bodyPr spcFirstLastPara="1" wrap="square" lIns="121705" tIns="121705" rIns="121705" bIns="121705" anchor="ctr" anchorCtr="0">
            <a:noAutofit/>
          </a:bodyPr>
          <a:lstStyle/>
          <a:p>
            <a:endParaRPr sz="1600"/>
          </a:p>
        </p:txBody>
      </p:sp>
      <p:sp>
        <p:nvSpPr>
          <p:cNvPr id="10" name="Google Shape;426;p36"/>
          <p:cNvSpPr txBox="1">
            <a:spLocks/>
          </p:cNvSpPr>
          <p:nvPr/>
        </p:nvSpPr>
        <p:spPr>
          <a:xfrm>
            <a:off x="3219096" y="2264376"/>
            <a:ext cx="2426227" cy="591471"/>
          </a:xfrm>
          <a:prstGeom prst="rect">
            <a:avLst/>
          </a:prstGeom>
        </p:spPr>
        <p:txBody>
          <a:bodyPr spcFirstLastPara="1" wrap="square" lIns="121705" tIns="121705" rIns="121705" bIns="121705"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4000" dirty="0" err="1">
                <a:solidFill>
                  <a:srgbClr val="002060"/>
                </a:solidFill>
              </a:rPr>
              <a:t>Hoàn</a:t>
            </a:r>
            <a:r>
              <a:rPr lang="en-US" sz="4000" dirty="0">
                <a:solidFill>
                  <a:srgbClr val="002060"/>
                </a:solidFill>
              </a:rPr>
              <a:t> </a:t>
            </a:r>
            <a:r>
              <a:rPr lang="en-US" sz="4000" dirty="0" err="1">
                <a:solidFill>
                  <a:srgbClr val="002060"/>
                </a:solidFill>
              </a:rPr>
              <a:t>thành</a:t>
            </a:r>
            <a:r>
              <a:rPr lang="en-US" sz="4000" dirty="0">
                <a:solidFill>
                  <a:srgbClr val="002060"/>
                </a:solidFill>
              </a:rPr>
              <a:t> </a:t>
            </a:r>
            <a:r>
              <a:rPr lang="en-US" sz="4000" dirty="0" err="1">
                <a:solidFill>
                  <a:srgbClr val="002060"/>
                </a:solidFill>
              </a:rPr>
              <a:t>bài</a:t>
            </a:r>
            <a:endParaRPr lang="en-US" sz="4000" dirty="0">
              <a:solidFill>
                <a:srgbClr val="002060"/>
              </a:solidFill>
            </a:endParaRPr>
          </a:p>
        </p:txBody>
      </p:sp>
      <p:sp>
        <p:nvSpPr>
          <p:cNvPr id="11" name="Google Shape;423;p36"/>
          <p:cNvSpPr txBox="1">
            <a:spLocks/>
          </p:cNvSpPr>
          <p:nvPr/>
        </p:nvSpPr>
        <p:spPr>
          <a:xfrm>
            <a:off x="1045903" y="2926809"/>
            <a:ext cx="2376082" cy="546041"/>
          </a:xfrm>
          <a:prstGeom prst="rect">
            <a:avLst/>
          </a:prstGeom>
        </p:spPr>
        <p:txBody>
          <a:bodyPr spcFirstLastPara="1" wrap="square" lIns="121705" tIns="121705" rIns="121705" bIns="121705"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4000" dirty="0" err="1">
                <a:solidFill>
                  <a:srgbClr val="FFFFFF"/>
                </a:solidFill>
              </a:rPr>
              <a:t>Xem</a:t>
            </a:r>
            <a:r>
              <a:rPr lang="en-US" sz="4000" dirty="0">
                <a:solidFill>
                  <a:srgbClr val="FFFFFF"/>
                </a:solidFill>
              </a:rPr>
              <a:t> </a:t>
            </a:r>
            <a:r>
              <a:rPr lang="en-US" sz="4000" dirty="0" err="1">
                <a:solidFill>
                  <a:srgbClr val="FFFFFF"/>
                </a:solidFill>
              </a:rPr>
              <a:t>lại</a:t>
            </a:r>
            <a:r>
              <a:rPr lang="en-US" sz="4000" dirty="0">
                <a:solidFill>
                  <a:srgbClr val="FFFFFF"/>
                </a:solidFill>
              </a:rPr>
              <a:t> </a:t>
            </a:r>
            <a:r>
              <a:rPr lang="en-US" sz="4000" dirty="0" err="1">
                <a:solidFill>
                  <a:srgbClr val="FFFFFF"/>
                </a:solidFill>
              </a:rPr>
              <a:t>bài</a:t>
            </a:r>
            <a:r>
              <a:rPr lang="en-US" sz="4000" dirty="0">
                <a:solidFill>
                  <a:srgbClr val="FFFFFF"/>
                </a:solidFill>
              </a:rPr>
              <a:t> </a:t>
            </a:r>
            <a:r>
              <a:rPr lang="en-US" sz="4000" dirty="0" err="1">
                <a:solidFill>
                  <a:srgbClr val="FFFFFF"/>
                </a:solidFill>
              </a:rPr>
              <a:t>đã</a:t>
            </a:r>
            <a:r>
              <a:rPr lang="en-US" sz="4000" dirty="0">
                <a:solidFill>
                  <a:srgbClr val="FFFFFF"/>
                </a:solidFill>
              </a:rPr>
              <a:t> </a:t>
            </a:r>
            <a:r>
              <a:rPr lang="en-US" sz="4000" dirty="0" err="1">
                <a:solidFill>
                  <a:srgbClr val="FFFFFF"/>
                </a:solidFill>
              </a:rPr>
              <a:t>học</a:t>
            </a:r>
            <a:r>
              <a:rPr lang="en-US" sz="4000" dirty="0">
                <a:solidFill>
                  <a:srgbClr val="FFFFFF"/>
                </a:solidFill>
              </a:rPr>
              <a:t> </a:t>
            </a:r>
          </a:p>
        </p:txBody>
      </p:sp>
      <p:sp>
        <p:nvSpPr>
          <p:cNvPr id="12" name="Google Shape;417;p36"/>
          <p:cNvSpPr txBox="1">
            <a:spLocks/>
          </p:cNvSpPr>
          <p:nvPr/>
        </p:nvSpPr>
        <p:spPr>
          <a:xfrm>
            <a:off x="5508244" y="2922708"/>
            <a:ext cx="2179144" cy="592690"/>
          </a:xfrm>
          <a:prstGeom prst="rect">
            <a:avLst/>
          </a:prstGeom>
        </p:spPr>
        <p:txBody>
          <a:bodyPr spcFirstLastPara="1" wrap="square" lIns="121705" tIns="121705" rIns="121705" bIns="121705"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vi-VN" sz="3600" dirty="0">
                <a:solidFill>
                  <a:srgbClr val="FFFFFF"/>
                </a:solidFill>
              </a:rPr>
              <a:t>Chuẩn bị bài mới</a:t>
            </a:r>
          </a:p>
        </p:txBody>
      </p:sp>
    </p:spTree>
    <p:extLst>
      <p:ext uri="{BB962C8B-B14F-4D97-AF65-F5344CB8AC3E}">
        <p14:creationId xmlns:p14="http://schemas.microsoft.com/office/powerpoint/2010/main" val="1945452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7B0E660-BA51-6D51-3CFA-4B96AB362084}"/>
              </a:ext>
            </a:extLst>
          </p:cNvPr>
          <p:cNvSpPr txBox="1"/>
          <p:nvPr/>
        </p:nvSpPr>
        <p:spPr>
          <a:xfrm>
            <a:off x="1115616" y="1347614"/>
            <a:ext cx="6961909" cy="1200329"/>
          </a:xfrm>
          <a:prstGeom prst="rect">
            <a:avLst/>
          </a:prstGeom>
          <a:noFill/>
        </p:spPr>
        <p:txBody>
          <a:bodyPr wrap="square" rtlCol="0">
            <a:spAutoFit/>
          </a:bodyPr>
          <a:lstStyle/>
          <a:p>
            <a:pPr algn="ctr"/>
            <a:r>
              <a:rPr lang="en-US" sz="7200" b="1" dirty="0">
                <a:solidFill>
                  <a:srgbClr val="00B050"/>
                </a:solidFill>
                <a:latin typeface="UTM Cookies" panose="02040603050506020204" pitchFamily="18" charset="0"/>
              </a:rPr>
              <a:t>KHỞI ĐỘNG</a:t>
            </a:r>
          </a:p>
        </p:txBody>
      </p:sp>
      <p:pic>
        <p:nvPicPr>
          <p:cNvPr id="3" name="Con Cào Cào - Nhạc Thiếu Nhi Sôi Động - HEO CON T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2120"/>
            <a:ext cx="9144000" cy="5143500"/>
          </a:xfrm>
          <a:prstGeom prst="rect">
            <a:avLst/>
          </a:prstGeom>
        </p:spPr>
      </p:pic>
    </p:spTree>
    <p:extLst>
      <p:ext uri="{BB962C8B-B14F-4D97-AF65-F5344CB8AC3E}">
        <p14:creationId xmlns:p14="http://schemas.microsoft.com/office/powerpoint/2010/main" val="132110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par>
                          <p:cTn id="21" fill="hold">
                            <p:stCondLst>
                              <p:cond delay="2000"/>
                            </p:stCondLst>
                            <p:childTnLst>
                              <p:par>
                                <p:cTn id="22" presetID="1" presetClass="mediacall" presetSubtype="0" fill="hold" nodeType="afterEffect">
                                  <p:stCondLst>
                                    <p:cond delay="0"/>
                                  </p:stCondLst>
                                  <p:childTnLst>
                                    <p:cmd type="call" cmd="playFrom(0.0)">
                                      <p:cBhvr>
                                        <p:cTn id="23" dur="19221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24" fill="hold" display="0">
                  <p:stCondLst>
                    <p:cond delay="indefinite"/>
                  </p:stCondLst>
                </p:cTn>
                <p:tgtEl>
                  <p:spTgt spid="3"/>
                </p:tgtEl>
              </p:cMediaNode>
            </p:video>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3"/>
                                        </p:tgtEl>
                                      </p:cBhvr>
                                    </p:cmd>
                                  </p:childTnLst>
                                </p:cTn>
                              </p:par>
                            </p:childTnLst>
                          </p:cTn>
                        </p:par>
                      </p:childTnLst>
                    </p:cTn>
                  </p:par>
                </p:childTnLst>
              </p:cTn>
              <p:nextCondLst>
                <p:cond evt="onClick" delay="0">
                  <p:tgtEl>
                    <p:spTgt spid="3"/>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79512" y="195486"/>
            <a:ext cx="8784976" cy="3600400"/>
          </a:xfrm>
          <a:prstGeom prst="rect">
            <a:avLst/>
          </a:prstGeom>
        </p:spPr>
      </p:pic>
      <p:sp>
        <p:nvSpPr>
          <p:cNvPr id="5" name="TextBox 4"/>
          <p:cNvSpPr txBox="1"/>
          <p:nvPr/>
        </p:nvSpPr>
        <p:spPr>
          <a:xfrm>
            <a:off x="611560" y="4290650"/>
            <a:ext cx="6408712" cy="369332"/>
          </a:xfrm>
          <a:prstGeom prst="rect">
            <a:avLst/>
          </a:prstGeom>
          <a:noFill/>
          <a:ln>
            <a:solidFill>
              <a:srgbClr val="C00000"/>
            </a:solidFill>
          </a:ln>
        </p:spPr>
        <p:txBody>
          <a:bodyPr wrap="square" rtlCol="0">
            <a:spAutoFit/>
          </a:bodyPr>
          <a:lstStyle/>
          <a:p>
            <a:r>
              <a:rPr lang="en-US" dirty="0" err="1">
                <a:solidFill>
                  <a:prstClr val="black"/>
                </a:solidFill>
                <a:latin typeface="Times New Roman" panose="02020603050405020304" pitchFamily="18" charset="0"/>
                <a:cs typeface="Times New Roman" panose="02020603050405020304" pitchFamily="18" charset="0"/>
              </a:rPr>
              <a:t>Em</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cảm</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thấy</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như</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thế</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nào</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khi</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tham</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gia</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hoạt</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động</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thể</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thao</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đó</a:t>
            </a:r>
            <a:r>
              <a:rPr lang="en-US" dirty="0">
                <a:solidFill>
                  <a:prstClr val="black"/>
                </a:solidFill>
                <a:latin typeface="Times New Roman" panose="02020603050405020304" pitchFamily="18" charset="0"/>
                <a:cs typeface="Times New Roman" panose="02020603050405020304" pitchFamily="18" charset="0"/>
              </a:rPr>
              <a:t>?</a:t>
            </a:r>
          </a:p>
        </p:txBody>
      </p:sp>
      <p:sp>
        <p:nvSpPr>
          <p:cNvPr id="6" name="TextBox 5"/>
          <p:cNvSpPr txBox="1"/>
          <p:nvPr/>
        </p:nvSpPr>
        <p:spPr>
          <a:xfrm>
            <a:off x="611560" y="3858602"/>
            <a:ext cx="5112568" cy="369332"/>
          </a:xfrm>
          <a:prstGeom prst="rect">
            <a:avLst/>
          </a:prstGeom>
          <a:noFill/>
          <a:ln>
            <a:solidFill>
              <a:srgbClr val="FF0066"/>
            </a:solidFill>
          </a:ln>
        </p:spPr>
        <p:txBody>
          <a:bodyPr wrap="square" rtlCol="0">
            <a:spAutoFit/>
          </a:bodyPr>
          <a:lstStyle/>
          <a:p>
            <a:r>
              <a:rPr lang="en-US" dirty="0" err="1">
                <a:solidFill>
                  <a:prstClr val="black"/>
                </a:solidFill>
                <a:latin typeface="Times New Roman" panose="02020603050405020304" pitchFamily="18" charset="0"/>
                <a:cs typeface="Times New Roman" panose="02020603050405020304" pitchFamily="18" charset="0"/>
              </a:rPr>
              <a:t>Em</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đã</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từng</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tham</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gia</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các</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hoạt</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động</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thể</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thao</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nào</a:t>
            </a:r>
            <a:r>
              <a:rPr lang="en-US" dirty="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163032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251520" y="123478"/>
            <a:ext cx="8640960" cy="4752528"/>
          </a:xfrm>
          <a:prstGeom prst="rect">
            <a:avLst/>
          </a:prstGeom>
        </p:spPr>
      </p:pic>
    </p:spTree>
    <p:extLst>
      <p:ext uri="{BB962C8B-B14F-4D97-AF65-F5344CB8AC3E}">
        <p14:creationId xmlns:p14="http://schemas.microsoft.com/office/powerpoint/2010/main" val="17517171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art&#10;&#10;Description automatically generated">
            <a:extLst>
              <a:ext uri="{FF2B5EF4-FFF2-40B4-BE49-F238E27FC236}">
                <a16:creationId xmlns:a16="http://schemas.microsoft.com/office/drawing/2014/main" id="{11FD2300-BEBC-D0D9-732D-E4792C4892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40" y="0"/>
            <a:ext cx="9158740" cy="5143499"/>
          </a:xfrm>
          <a:prstGeom prst="rect">
            <a:avLst/>
          </a:prstGeom>
        </p:spPr>
      </p:pic>
      <p:sp>
        <p:nvSpPr>
          <p:cNvPr id="4" name="TextBox 3">
            <a:extLst>
              <a:ext uri="{FF2B5EF4-FFF2-40B4-BE49-F238E27FC236}">
                <a16:creationId xmlns:a16="http://schemas.microsoft.com/office/drawing/2014/main" id="{2C16FBC0-0DFA-405E-27F6-AEA0C1274735}"/>
              </a:ext>
            </a:extLst>
          </p:cNvPr>
          <p:cNvSpPr txBox="1"/>
          <p:nvPr/>
        </p:nvSpPr>
        <p:spPr>
          <a:xfrm>
            <a:off x="3236506" y="411510"/>
            <a:ext cx="2299111" cy="646331"/>
          </a:xfrm>
          <a:prstGeom prst="rect">
            <a:avLst/>
          </a:prstGeom>
          <a:noFill/>
        </p:spPr>
        <p:txBody>
          <a:bodyPr wrap="square" rtlCol="0">
            <a:spAutoFit/>
          </a:bodyPr>
          <a:lstStyle/>
          <a:p>
            <a:r>
              <a:rPr lang="en-US" sz="3600" b="1" dirty="0" err="1">
                <a:solidFill>
                  <a:prstClr val="white"/>
                </a:solidFill>
                <a:latin typeface="Times New Roman" panose="02020603050405020304" pitchFamily="18" charset="0"/>
                <a:cs typeface="Times New Roman" panose="02020603050405020304" pitchFamily="18" charset="0"/>
              </a:rPr>
              <a:t>Tiếng</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Việt</a:t>
            </a:r>
            <a:endParaRPr lang="en-US" sz="3600" b="1" dirty="0">
              <a:solidFill>
                <a:prstClr val="white"/>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0C3AFE64-B622-5090-3569-96CCBCE47581}"/>
              </a:ext>
            </a:extLst>
          </p:cNvPr>
          <p:cNvSpPr txBox="1"/>
          <p:nvPr/>
        </p:nvSpPr>
        <p:spPr>
          <a:xfrm>
            <a:off x="539552" y="1747536"/>
            <a:ext cx="8064896" cy="646331"/>
          </a:xfrm>
          <a:prstGeom prst="rect">
            <a:avLst/>
          </a:prstGeom>
          <a:noFill/>
        </p:spPr>
        <p:txBody>
          <a:bodyPr wrap="square" rtlCol="0">
            <a:spAutoFit/>
          </a:bodyPr>
          <a:lstStyle/>
          <a:p>
            <a:r>
              <a:rPr lang="en-US" sz="3600" b="1" dirty="0" err="1">
                <a:solidFill>
                  <a:prstClr val="white"/>
                </a:solidFill>
                <a:latin typeface="Times New Roman" panose="02020603050405020304" pitchFamily="18" charset="0"/>
                <a:cs typeface="Times New Roman" panose="02020603050405020304" pitchFamily="18" charset="0"/>
              </a:rPr>
              <a:t>Bài</a:t>
            </a:r>
            <a:r>
              <a:rPr lang="en-US" sz="3600" b="1" dirty="0">
                <a:solidFill>
                  <a:prstClr val="white"/>
                </a:solidFill>
                <a:latin typeface="Times New Roman" panose="02020603050405020304" pitchFamily="18" charset="0"/>
                <a:cs typeface="Times New Roman" panose="02020603050405020304" pitchFamily="18" charset="0"/>
              </a:rPr>
              <a:t> 19: </a:t>
            </a:r>
            <a:r>
              <a:rPr lang="en-US" sz="3600" b="1" dirty="0" err="1">
                <a:solidFill>
                  <a:prstClr val="white"/>
                </a:solidFill>
                <a:latin typeface="Times New Roman" panose="02020603050405020304" pitchFamily="18" charset="0"/>
                <a:cs typeface="Times New Roman" panose="02020603050405020304" pitchFamily="18" charset="0"/>
              </a:rPr>
              <a:t>Lời</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kêu</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gọi</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toàn</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dân</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tập</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thể</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dục</a:t>
            </a:r>
            <a:endParaRPr lang="en-US" sz="36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512784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3999" cy="5143500"/>
          </a:xfrm>
          <a:prstGeom prst="rect">
            <a:avLst/>
          </a:prstGeom>
        </p:spPr>
      </p:pic>
      <p:pic>
        <p:nvPicPr>
          <p:cNvPr id="5" name="Picture 4"/>
          <p:cNvPicPr>
            <a:picLocks noChangeAspect="1"/>
          </p:cNvPicPr>
          <p:nvPr/>
        </p:nvPicPr>
        <p:blipFill>
          <a:blip r:embed="rId3"/>
          <a:stretch>
            <a:fillRect/>
          </a:stretch>
        </p:blipFill>
        <p:spPr>
          <a:xfrm>
            <a:off x="0" y="0"/>
            <a:ext cx="899592" cy="608954"/>
          </a:xfrm>
          <a:prstGeom prst="rect">
            <a:avLst/>
          </a:prstGeom>
        </p:spPr>
      </p:pic>
      <p:pic>
        <p:nvPicPr>
          <p:cNvPr id="6" name="Picture 5"/>
          <p:cNvPicPr>
            <a:picLocks noChangeAspect="1"/>
          </p:cNvPicPr>
          <p:nvPr/>
        </p:nvPicPr>
        <p:blipFill>
          <a:blip r:embed="rId4"/>
          <a:stretch>
            <a:fillRect/>
          </a:stretch>
        </p:blipFill>
        <p:spPr>
          <a:xfrm>
            <a:off x="2483768" y="0"/>
            <a:ext cx="4248472" cy="483518"/>
          </a:xfrm>
          <a:prstGeom prst="rect">
            <a:avLst/>
          </a:prstGeom>
        </p:spPr>
      </p:pic>
    </p:spTree>
    <p:extLst>
      <p:ext uri="{BB962C8B-B14F-4D97-AF65-F5344CB8AC3E}">
        <p14:creationId xmlns:p14="http://schemas.microsoft.com/office/powerpoint/2010/main" val="40064838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ave 62">
            <a:extLst>
              <a:ext uri="{FF2B5EF4-FFF2-40B4-BE49-F238E27FC236}">
                <a16:creationId xmlns:a16="http://schemas.microsoft.com/office/drawing/2014/main" id="{821A2C2F-1B84-21B9-4EBD-DA0893633205}"/>
              </a:ext>
            </a:extLst>
          </p:cNvPr>
          <p:cNvSpPr/>
          <p:nvPr/>
        </p:nvSpPr>
        <p:spPr>
          <a:xfrm>
            <a:off x="186042" y="106641"/>
            <a:ext cx="2009694" cy="736917"/>
          </a:xfrm>
          <a:custGeom>
            <a:avLst/>
            <a:gdLst>
              <a:gd name="connsiteX0" fmla="*/ 198973 w 1622941"/>
              <a:gd name="connsiteY0" fmla="*/ 69953 h 559621"/>
              <a:gd name="connsiteX1" fmla="*/ 1622941 w 1622941"/>
              <a:gd name="connsiteY1" fmla="*/ 69953 h 559621"/>
              <a:gd name="connsiteX2" fmla="*/ 1423968 w 1622941"/>
              <a:gd name="connsiteY2" fmla="*/ 489668 h 559621"/>
              <a:gd name="connsiteX3" fmla="*/ 0 w 1622941"/>
              <a:gd name="connsiteY3" fmla="*/ 489668 h 559621"/>
              <a:gd name="connsiteX4" fmla="*/ 198973 w 1622941"/>
              <a:gd name="connsiteY4" fmla="*/ 69953 h 55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941" h="559621" fill="none" extrusionOk="0">
                <a:moveTo>
                  <a:pt x="198973" y="69953"/>
                </a:moveTo>
                <a:cubicBezTo>
                  <a:pt x="597964" y="-134429"/>
                  <a:pt x="1092709" y="271404"/>
                  <a:pt x="1622941" y="69953"/>
                </a:cubicBezTo>
                <a:cubicBezTo>
                  <a:pt x="1543258" y="264348"/>
                  <a:pt x="1478575" y="317485"/>
                  <a:pt x="1423968" y="489668"/>
                </a:cubicBezTo>
                <a:cubicBezTo>
                  <a:pt x="964965" y="713471"/>
                  <a:pt x="431990" y="267594"/>
                  <a:pt x="0" y="489668"/>
                </a:cubicBezTo>
                <a:cubicBezTo>
                  <a:pt x="44643" y="419563"/>
                  <a:pt x="154196" y="113703"/>
                  <a:pt x="198973" y="69953"/>
                </a:cubicBezTo>
                <a:close/>
              </a:path>
              <a:path w="1622941" h="559621" stroke="0" extrusionOk="0">
                <a:moveTo>
                  <a:pt x="198973" y="69953"/>
                </a:moveTo>
                <a:cubicBezTo>
                  <a:pt x="690371" y="-191630"/>
                  <a:pt x="1136469" y="218298"/>
                  <a:pt x="1622941" y="69953"/>
                </a:cubicBezTo>
                <a:cubicBezTo>
                  <a:pt x="1576460" y="152485"/>
                  <a:pt x="1466543" y="419683"/>
                  <a:pt x="1423968" y="489668"/>
                </a:cubicBezTo>
                <a:cubicBezTo>
                  <a:pt x="990462" y="663096"/>
                  <a:pt x="461417" y="299627"/>
                  <a:pt x="0" y="489668"/>
                </a:cubicBezTo>
                <a:cubicBezTo>
                  <a:pt x="74325" y="339705"/>
                  <a:pt x="142114" y="186419"/>
                  <a:pt x="198973" y="69953"/>
                </a:cubicBezTo>
                <a:close/>
              </a:path>
            </a:pathLst>
          </a:custGeom>
          <a:solidFill>
            <a:sysClr val="window" lastClr="FFFFFF"/>
          </a:solidFill>
          <a:ln w="19050" cap="flat" cmpd="sng" algn="ctr">
            <a:solidFill>
              <a:srgbClr val="00B050"/>
            </a:solidFill>
            <a:prstDash val="solid"/>
            <a:extLst>
              <a:ext uri="{C807C97D-BFC1-408E-A445-0C87EB9F89A2}">
                <ask:lineSketchStyleProps xmlns="" xmlns:ask="http://schemas.microsoft.com/office/drawing/2018/sketchyshapes" sd="531292918">
                  <a:prstGeom prst="wave">
                    <a:avLst>
                      <a:gd name="adj1" fmla="val 12500"/>
                      <a:gd name="adj2" fmla="val -6130"/>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Chia </a:t>
            </a:r>
            <a:r>
              <a:rPr kumimoji="0" lang="en-US" sz="2000" b="1" i="0" u="none" strike="noStrike" kern="0" cap="none" spc="0" normalizeH="0" baseline="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đoạn</a:t>
            </a:r>
            <a:endParaRPr kumimoji="0" lang="en-US" sz="20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3" name="Rectangle: Rounded Corners 61">
            <a:extLst>
              <a:ext uri="{FF2B5EF4-FFF2-40B4-BE49-F238E27FC236}">
                <a16:creationId xmlns:a16="http://schemas.microsoft.com/office/drawing/2014/main" id="{A45645C1-003B-B717-5CB9-2DF8F92BD233}"/>
              </a:ext>
            </a:extLst>
          </p:cNvPr>
          <p:cNvSpPr/>
          <p:nvPr/>
        </p:nvSpPr>
        <p:spPr>
          <a:xfrm>
            <a:off x="2483768" y="-3484"/>
            <a:ext cx="4968552" cy="342986"/>
          </a:xfrm>
          <a:prstGeom prst="roundRect">
            <a:avLst/>
          </a:prstGeom>
          <a:noFill/>
          <a:ln w="28575" cap="flat" cmpd="sng" algn="ctr">
            <a:noFill/>
            <a:prstDash val="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Lời</a:t>
            </a:r>
            <a:r>
              <a:rPr kumimoji="0" lang="en-US" sz="2000" b="1" i="0" u="none" strike="noStrike" kern="0" cap="none" spc="0" normalizeH="0" baseline="0" noProof="0" dirty="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000" b="1" i="0" u="none" strike="noStrike" kern="0" cap="none" spc="0" normalizeH="0" baseline="0" noProof="0" dirty="0" err="1">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kêu</a:t>
            </a:r>
            <a:r>
              <a:rPr kumimoji="0" lang="en-US" sz="2000" b="1" i="0" u="none" strike="noStrike" kern="0" cap="none" spc="0" normalizeH="0" baseline="0" noProof="0" dirty="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000" b="1" i="0" u="none" strike="noStrike" kern="0" cap="none" spc="0" normalizeH="0" baseline="0" noProof="0" dirty="0" err="1">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gọi</a:t>
            </a:r>
            <a:r>
              <a:rPr kumimoji="0" lang="en-US" sz="2000" b="1" i="0" u="none" strike="noStrike" kern="0" cap="none" spc="0" normalizeH="0" baseline="0" noProof="0" dirty="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000" b="1" i="0" u="none" strike="noStrike" kern="0" cap="none" spc="0" normalizeH="0" baseline="0" noProof="0" dirty="0" err="1">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toàn</a:t>
            </a:r>
            <a:r>
              <a:rPr kumimoji="0" lang="en-US" sz="2000" b="1" i="0" u="none" strike="noStrike" kern="0" cap="none" spc="0" normalizeH="0" baseline="0" noProof="0" dirty="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000" b="1" i="0" u="none" strike="noStrike" kern="0" cap="none" spc="0" normalizeH="0" baseline="0" noProof="0" dirty="0" err="1">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dân</a:t>
            </a:r>
            <a:r>
              <a:rPr kumimoji="0" lang="en-US" sz="2000" b="1" i="0" u="none" strike="noStrike" kern="0" cap="none" spc="0" normalizeH="0" baseline="0" noProof="0" dirty="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000" b="1" i="0" u="none" strike="noStrike" kern="0" cap="none" spc="0" normalizeH="0" baseline="0" noProof="0" dirty="0" err="1">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tập</a:t>
            </a:r>
            <a:r>
              <a:rPr kumimoji="0" lang="en-US" sz="2000" b="1" i="0" u="none" strike="noStrike" kern="0" cap="none" spc="0" normalizeH="0" baseline="0" noProof="0" dirty="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000" b="1" i="0" u="none" strike="noStrike" kern="0" cap="none" spc="0" normalizeH="0" baseline="0" noProof="0" dirty="0" err="1">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thể</a:t>
            </a:r>
            <a:r>
              <a:rPr kumimoji="0" lang="en-US" sz="2000" b="1" i="0" u="none" strike="noStrike" kern="0" cap="none" spc="0" normalizeH="0" baseline="0" noProof="0" dirty="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000" b="1" i="0" u="none" strike="noStrike" kern="0" cap="none" spc="0" normalizeH="0" baseline="0" noProof="0" dirty="0" err="1">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dục</a:t>
            </a:r>
            <a:endParaRPr kumimoji="0" lang="en-US" sz="2000" b="1" i="0" u="none" strike="noStrike" kern="0" cap="none" spc="0" normalizeH="0" baseline="0" noProof="0" dirty="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4" name="Rectangle 3"/>
          <p:cNvSpPr/>
          <p:nvPr/>
        </p:nvSpPr>
        <p:spPr>
          <a:xfrm>
            <a:off x="165462" y="1059582"/>
            <a:ext cx="8915036" cy="3753400"/>
          </a:xfrm>
          <a:prstGeom prst="rect">
            <a:avLst/>
          </a:prstGeom>
          <a:solidFill>
            <a:sysClr val="window" lastClr="FFFFFF"/>
          </a:solid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Giữ gìn dân chủ, xây dựng nước nhà, xây dựng đời sống mới, việc gì cũng cần có sức khỏe mới làm thành công. Mỗi một người dân yếu ớt tức là cả nước yếu ớt, mỗi một người dân khỏe mạnh là cả nước khỏe mạnh.</a:t>
            </a:r>
          </a:p>
          <a:p>
            <a:pPr marL="0" marR="0" lvl="0" indent="0" algn="just" defTabSz="914400" eaLnBrk="1" fontAlgn="auto" latinLnBrk="0" hangingPunct="1">
              <a:lnSpc>
                <a:spcPct val="120000"/>
              </a:lnSpc>
              <a:spcBef>
                <a:spcPts val="0"/>
              </a:spcBef>
              <a:spcAft>
                <a:spcPts val="0"/>
              </a:spcAft>
              <a:buClrTx/>
              <a:buSzTx/>
              <a:buFontTx/>
              <a:buNone/>
              <a:tabLst/>
              <a:defRPr/>
            </a:pPr>
            <a:r>
              <a:rPr kumimoji="0" lang="vi-VN"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Vậy nên luyện tập thể dục, bồi bổ sức khỏe là bổn phận của mỗi một người yêu nước. Việc đó không tốn kém, khó khăn gì. Gái trai, già trẻ ai cũng nên làm và ai cũng làm được. Ngày nào cũng tập thì khí huyết lưu thông, tinh thần đầy đủ, như vậy là sức khỏe.</a:t>
            </a:r>
          </a:p>
          <a:p>
            <a:pPr marL="0" marR="0" lvl="0" indent="0" algn="just" defTabSz="914400" eaLnBrk="1" fontAlgn="auto" latinLnBrk="0" hangingPunct="1">
              <a:lnSpc>
                <a:spcPct val="120000"/>
              </a:lnSpc>
              <a:spcBef>
                <a:spcPts val="0"/>
              </a:spcBef>
              <a:spcAft>
                <a:spcPts val="0"/>
              </a:spcAft>
              <a:buClrTx/>
              <a:buSzTx/>
              <a:buFontTx/>
              <a:buNone/>
              <a:tabLst/>
              <a:defRPr/>
            </a:pPr>
            <a:r>
              <a:rPr kumimoji="0" lang="vi-VN"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Tôi mong đồng bào ta ai cũng gắng tập thể dục. Tự tôi, ngày nào tôi cũng tập.</a:t>
            </a:r>
          </a:p>
          <a:p>
            <a:pPr marL="0" marR="0" lvl="0" indent="0" algn="r" defTabSz="914400" eaLnBrk="1" fontAlgn="auto" latinLnBrk="0" hangingPunct="1">
              <a:lnSpc>
                <a:spcPct val="120000"/>
              </a:lnSpc>
              <a:spcBef>
                <a:spcPts val="0"/>
              </a:spcBef>
              <a:spcAft>
                <a:spcPts val="0"/>
              </a:spcAft>
              <a:buClrTx/>
              <a:buSzTx/>
              <a:buFontTx/>
              <a:buNone/>
              <a:tabLst/>
              <a:defRPr/>
            </a:pPr>
            <a:r>
              <a:rPr kumimoji="0" lang="vi-VN"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Ngày 27-3-1946</a:t>
            </a:r>
          </a:p>
          <a:p>
            <a:pPr marL="0" marR="0" lvl="0" indent="0" algn="r" defTabSz="914400" eaLnBrk="1" fontAlgn="auto" latinLnBrk="0" hangingPunct="1">
              <a:lnSpc>
                <a:spcPct val="12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HỒ CHÍ MINH</a:t>
            </a:r>
            <a:endParaRPr kumimoji="0" lang="vi-VN"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5" name="Oval 4">
            <a:extLst>
              <a:ext uri="{FF2B5EF4-FFF2-40B4-BE49-F238E27FC236}">
                <a16:creationId xmlns:a16="http://schemas.microsoft.com/office/drawing/2014/main" id="{10FD0CBE-3B91-2D39-4DC9-D4C810A9F06F}"/>
              </a:ext>
            </a:extLst>
          </p:cNvPr>
          <p:cNvSpPr/>
          <p:nvPr/>
        </p:nvSpPr>
        <p:spPr>
          <a:xfrm>
            <a:off x="-36512" y="1200820"/>
            <a:ext cx="469069" cy="262681"/>
          </a:xfrm>
          <a:prstGeom prst="ellipse">
            <a:avLst/>
          </a:prstGeom>
          <a:solidFill>
            <a:srgbClr val="00B0F0"/>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UTM Avo" panose="02040603050506020204" pitchFamily="18" charset="0"/>
                <a:ea typeface="AvantGarde" panose="00000400000000000000" pitchFamily="2" charset="0"/>
                <a:cs typeface="AvantGarde" panose="00000400000000000000" pitchFamily="2" charset="0"/>
              </a:rPr>
              <a:t>1</a:t>
            </a:r>
          </a:p>
        </p:txBody>
      </p:sp>
      <p:sp>
        <p:nvSpPr>
          <p:cNvPr id="6" name="Oval 5">
            <a:extLst>
              <a:ext uri="{FF2B5EF4-FFF2-40B4-BE49-F238E27FC236}">
                <a16:creationId xmlns:a16="http://schemas.microsoft.com/office/drawing/2014/main" id="{DA61DD32-DEA8-16AB-9703-9ED43847A9AD}"/>
              </a:ext>
            </a:extLst>
          </p:cNvPr>
          <p:cNvSpPr/>
          <p:nvPr/>
        </p:nvSpPr>
        <p:spPr>
          <a:xfrm>
            <a:off x="-36512" y="2152132"/>
            <a:ext cx="472469" cy="331859"/>
          </a:xfrm>
          <a:prstGeom prst="ellipse">
            <a:avLst/>
          </a:prstGeom>
          <a:solidFill>
            <a:srgbClr val="00B0F0"/>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UTM Avo" panose="02040603050506020204" pitchFamily="18" charset="0"/>
                <a:ea typeface="AvantGarde" panose="00000400000000000000" pitchFamily="2" charset="0"/>
                <a:cs typeface="AvantGarde" panose="00000400000000000000" pitchFamily="2" charset="0"/>
              </a:rPr>
              <a:t>2</a:t>
            </a:r>
          </a:p>
        </p:txBody>
      </p:sp>
      <p:sp>
        <p:nvSpPr>
          <p:cNvPr id="7" name="Oval 6">
            <a:extLst>
              <a:ext uri="{FF2B5EF4-FFF2-40B4-BE49-F238E27FC236}">
                <a16:creationId xmlns:a16="http://schemas.microsoft.com/office/drawing/2014/main" id="{7F8CCD59-98F4-2602-B963-D0743E8CFC89}"/>
              </a:ext>
            </a:extLst>
          </p:cNvPr>
          <p:cNvSpPr/>
          <p:nvPr/>
        </p:nvSpPr>
        <p:spPr>
          <a:xfrm>
            <a:off x="-36512" y="3642355"/>
            <a:ext cx="448489" cy="369555"/>
          </a:xfrm>
          <a:prstGeom prst="ellipse">
            <a:avLst/>
          </a:prstGeom>
          <a:solidFill>
            <a:srgbClr val="00B0F0"/>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UTM Avo" panose="02040603050506020204" pitchFamily="18" charset="0"/>
                <a:ea typeface="AvantGarde" panose="00000400000000000000" pitchFamily="2" charset="0"/>
                <a:cs typeface="AvantGarde" panose="00000400000000000000" pitchFamily="2" charset="0"/>
              </a:rPr>
              <a:t>3</a:t>
            </a:r>
          </a:p>
        </p:txBody>
      </p:sp>
    </p:spTree>
    <p:extLst>
      <p:ext uri="{BB962C8B-B14F-4D97-AF65-F5344CB8AC3E}">
        <p14:creationId xmlns:p14="http://schemas.microsoft.com/office/powerpoint/2010/main" val="4002868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ave 70">
            <a:extLst>
              <a:ext uri="{FF2B5EF4-FFF2-40B4-BE49-F238E27FC236}">
                <a16:creationId xmlns:a16="http://schemas.microsoft.com/office/drawing/2014/main" id="{D9F3E42B-904C-72D2-055E-FB000F7DFE21}"/>
              </a:ext>
            </a:extLst>
          </p:cNvPr>
          <p:cNvSpPr/>
          <p:nvPr/>
        </p:nvSpPr>
        <p:spPr>
          <a:xfrm>
            <a:off x="107504" y="195486"/>
            <a:ext cx="2765692" cy="731936"/>
          </a:xfrm>
          <a:custGeom>
            <a:avLst/>
            <a:gdLst>
              <a:gd name="connsiteX0" fmla="*/ 339074 w 2765692"/>
              <a:gd name="connsiteY0" fmla="*/ 91492 h 731936"/>
              <a:gd name="connsiteX1" fmla="*/ 2765692 w 2765692"/>
              <a:gd name="connsiteY1" fmla="*/ 91492 h 731936"/>
              <a:gd name="connsiteX2" fmla="*/ 2426618 w 2765692"/>
              <a:gd name="connsiteY2" fmla="*/ 640444 h 731936"/>
              <a:gd name="connsiteX3" fmla="*/ 0 w 2765692"/>
              <a:gd name="connsiteY3" fmla="*/ 640444 h 731936"/>
              <a:gd name="connsiteX4" fmla="*/ 339074 w 2765692"/>
              <a:gd name="connsiteY4" fmla="*/ 91492 h 731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5692" h="731936" fill="none" extrusionOk="0">
                <a:moveTo>
                  <a:pt x="339074" y="91492"/>
                </a:moveTo>
                <a:cubicBezTo>
                  <a:pt x="1031544" y="-169184"/>
                  <a:pt x="1901316" y="364783"/>
                  <a:pt x="2765692" y="91492"/>
                </a:cubicBezTo>
                <a:cubicBezTo>
                  <a:pt x="2694430" y="152640"/>
                  <a:pt x="2444983" y="507367"/>
                  <a:pt x="2426618" y="640444"/>
                </a:cubicBezTo>
                <a:cubicBezTo>
                  <a:pt x="1719167" y="884682"/>
                  <a:pt x="777354" y="343672"/>
                  <a:pt x="0" y="640444"/>
                </a:cubicBezTo>
                <a:cubicBezTo>
                  <a:pt x="144790" y="364228"/>
                  <a:pt x="138435" y="345034"/>
                  <a:pt x="339074" y="91492"/>
                </a:cubicBezTo>
                <a:close/>
              </a:path>
              <a:path w="2765692" h="731936" stroke="0" extrusionOk="0">
                <a:moveTo>
                  <a:pt x="339074" y="91492"/>
                </a:moveTo>
                <a:cubicBezTo>
                  <a:pt x="1204126" y="-308806"/>
                  <a:pt x="1949504" y="343950"/>
                  <a:pt x="2765692" y="91492"/>
                </a:cubicBezTo>
                <a:cubicBezTo>
                  <a:pt x="2627160" y="237430"/>
                  <a:pt x="2524691" y="552138"/>
                  <a:pt x="2426618" y="640444"/>
                </a:cubicBezTo>
                <a:cubicBezTo>
                  <a:pt x="1709871" y="811654"/>
                  <a:pt x="798613" y="368900"/>
                  <a:pt x="0" y="640444"/>
                </a:cubicBezTo>
                <a:cubicBezTo>
                  <a:pt x="126670" y="450433"/>
                  <a:pt x="234376" y="278414"/>
                  <a:pt x="339074" y="91492"/>
                </a:cubicBezTo>
                <a:close/>
              </a:path>
            </a:pathLst>
          </a:custGeom>
          <a:solidFill>
            <a:sysClr val="window" lastClr="FFFFFF"/>
          </a:solidFill>
          <a:ln w="19050" cap="flat" cmpd="sng" algn="ctr">
            <a:solidFill>
              <a:srgbClr val="00B050"/>
            </a:solidFill>
            <a:prstDash val="solid"/>
            <a:extLst>
              <a:ext uri="{C807C97D-BFC1-408E-A445-0C87EB9F89A2}">
                <ask:lineSketchStyleProps xmlns="" xmlns:ask="http://schemas.microsoft.com/office/drawing/2018/sketchyshapes" sd="531292918">
                  <a:prstGeom prst="wave">
                    <a:avLst>
                      <a:gd name="adj1" fmla="val 12500"/>
                      <a:gd name="adj2" fmla="val -6130"/>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Luyện</a:t>
            </a:r>
            <a:r>
              <a:rPr kumimoji="0" lang="en-US" sz="24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đọc</a:t>
            </a:r>
            <a:r>
              <a:rPr kumimoji="0" lang="en-US" sz="24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đoạn</a:t>
            </a:r>
            <a:endParaRPr kumimoji="0" lang="en-US" sz="24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3" name="Rectangle 2"/>
          <p:cNvSpPr/>
          <p:nvPr/>
        </p:nvSpPr>
        <p:spPr>
          <a:xfrm>
            <a:off x="251520" y="1203598"/>
            <a:ext cx="8611764" cy="2554545"/>
          </a:xfrm>
          <a:prstGeom prst="rect">
            <a:avLst/>
          </a:prstGeom>
        </p:spPr>
        <p:txBody>
          <a:bodyPr wrap="square">
            <a:spAutoFit/>
          </a:bodyPr>
          <a:lstStyle/>
          <a:p>
            <a:pPr algn="just"/>
            <a:r>
              <a:rPr lang="en-US" sz="3200" dirty="0">
                <a:solidFill>
                  <a:srgbClr val="000000"/>
                </a:solidFill>
                <a:latin typeface="OpenSans"/>
              </a:rPr>
              <a:t>      </a:t>
            </a:r>
            <a:r>
              <a:rPr lang="vi-VN" sz="3200" dirty="0">
                <a:solidFill>
                  <a:srgbClr val="000000"/>
                </a:solidFill>
                <a:latin typeface="Times New Roman" panose="02020603050405020304" pitchFamily="18" charset="0"/>
                <a:cs typeface="Times New Roman" panose="02020603050405020304" pitchFamily="18" charset="0"/>
              </a:rPr>
              <a:t>Giữ gìn dân chủ, xây dựng nước nhà, xây dựng đời sống mới , việc gì cũng cần </a:t>
            </a:r>
            <a:r>
              <a:rPr lang="en-US" sz="3200" dirty="0">
                <a:solidFill>
                  <a:srgbClr val="000000"/>
                </a:solidFill>
                <a:latin typeface="Times New Roman" panose="02020603050405020304" pitchFamily="18" charset="0"/>
                <a:cs typeface="Times New Roman" panose="02020603050405020304" pitchFamily="18" charset="0"/>
              </a:rPr>
              <a:t>c</a:t>
            </a:r>
            <a:r>
              <a:rPr lang="vi-VN" sz="3200" dirty="0">
                <a:solidFill>
                  <a:srgbClr val="000000"/>
                </a:solidFill>
                <a:latin typeface="Times New Roman" panose="02020603050405020304" pitchFamily="18" charset="0"/>
                <a:cs typeface="Times New Roman" panose="02020603050405020304" pitchFamily="18" charset="0"/>
              </a:rPr>
              <a:t>ó sức khỏe mới làm thành công. </a:t>
            </a:r>
            <a:r>
              <a:rPr lang="en-US" sz="3200" dirty="0">
                <a:solidFill>
                  <a:srgbClr val="000000"/>
                </a:solidFill>
                <a:latin typeface="Times New Roman" panose="02020603050405020304" pitchFamily="18" charset="0"/>
                <a:cs typeface="Times New Roman" panose="02020603050405020304" pitchFamily="18" charset="0"/>
              </a:rPr>
              <a:t> </a:t>
            </a:r>
            <a:r>
              <a:rPr lang="vi-VN" sz="3200" dirty="0">
                <a:solidFill>
                  <a:srgbClr val="000000"/>
                </a:solidFill>
                <a:latin typeface="Times New Roman" panose="02020603050405020304" pitchFamily="18" charset="0"/>
                <a:cs typeface="Times New Roman" panose="02020603050405020304" pitchFamily="18" charset="0"/>
              </a:rPr>
              <a:t>Mỗi một người dân yếu ớt tức là cả nước yếu ớt, mỗi một người dân khỏe mạnh là cả nước khỏe mạnh.</a:t>
            </a:r>
          </a:p>
        </p:txBody>
      </p:sp>
      <p:grpSp>
        <p:nvGrpSpPr>
          <p:cNvPr id="4" name="Group 3">
            <a:extLst>
              <a:ext uri="{FF2B5EF4-FFF2-40B4-BE49-F238E27FC236}">
                <a16:creationId xmlns:a16="http://schemas.microsoft.com/office/drawing/2014/main" id="{670DA32C-0382-4BEB-2359-824E91001094}"/>
              </a:ext>
            </a:extLst>
          </p:cNvPr>
          <p:cNvGrpSpPr/>
          <p:nvPr/>
        </p:nvGrpSpPr>
        <p:grpSpPr>
          <a:xfrm>
            <a:off x="251521" y="1203599"/>
            <a:ext cx="576064" cy="504056"/>
            <a:chOff x="8079657" y="1342173"/>
            <a:chExt cx="707923" cy="707923"/>
          </a:xfrm>
        </p:grpSpPr>
        <p:sp>
          <p:nvSpPr>
            <p:cNvPr id="5" name="Oval 4">
              <a:extLst>
                <a:ext uri="{FF2B5EF4-FFF2-40B4-BE49-F238E27FC236}">
                  <a16:creationId xmlns:a16="http://schemas.microsoft.com/office/drawing/2014/main" id="{4153E5FA-1CF9-0167-892D-8EBB56302978}"/>
                </a:ext>
              </a:extLst>
            </p:cNvPr>
            <p:cNvSpPr/>
            <p:nvPr/>
          </p:nvSpPr>
          <p:spPr>
            <a:xfrm>
              <a:off x="8079657" y="1342173"/>
              <a:ext cx="707923" cy="707923"/>
            </a:xfrm>
            <a:prstGeom prst="ellipse">
              <a:avLst/>
            </a:prstGeom>
            <a:solidFill>
              <a:sysClr val="window" lastClr="FFFFFF"/>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UTM Avo" panose="02040603050506020204" pitchFamily="18" charset="0"/>
                <a:ea typeface="+mn-ea"/>
                <a:cs typeface="+mn-cs"/>
              </a:endParaRPr>
            </a:p>
          </p:txBody>
        </p:sp>
        <p:sp>
          <p:nvSpPr>
            <p:cNvPr id="6" name="Oval 5">
              <a:extLst>
                <a:ext uri="{FF2B5EF4-FFF2-40B4-BE49-F238E27FC236}">
                  <a16:creationId xmlns:a16="http://schemas.microsoft.com/office/drawing/2014/main" id="{EA4EF93C-B084-7A6A-561D-D097BB3ABE6A}"/>
                </a:ext>
              </a:extLst>
            </p:cNvPr>
            <p:cNvSpPr/>
            <p:nvPr/>
          </p:nvSpPr>
          <p:spPr>
            <a:xfrm>
              <a:off x="8155856" y="1418372"/>
              <a:ext cx="555523" cy="555523"/>
            </a:xfrm>
            <a:prstGeom prst="ellipse">
              <a:avLst/>
            </a:prstGeom>
            <a:solidFill>
              <a:srgbClr val="00B0F0"/>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UTM Avo" panose="02040603050506020204" pitchFamily="18" charset="0"/>
                  <a:ea typeface="AvantGarde" panose="00000400000000000000" pitchFamily="2" charset="0"/>
                  <a:cs typeface="AvantGarde" panose="00000400000000000000" pitchFamily="2" charset="0"/>
                </a:rPr>
                <a:t>1</a:t>
              </a:r>
            </a:p>
          </p:txBody>
        </p:sp>
      </p:grpSp>
    </p:spTree>
    <p:extLst>
      <p:ext uri="{BB962C8B-B14F-4D97-AF65-F5344CB8AC3E}">
        <p14:creationId xmlns:p14="http://schemas.microsoft.com/office/powerpoint/2010/main" val="2084432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SCORM_RATE_SLIDES" val="1"/>
  <p:tag name="ISPRING_SCORM_RATE_QUIZZES" val="0"/>
  <p:tag name="ISPRING_SCORM_PASSING_SCORE" val="100.0000000000"/>
  <p:tag name="GENSWF_OUTPUT_FILE_NAME" val="8701"/>
  <p:tag name="ISPRING_RESOURCE_PATHS_HASH_2" val="ea938b51eb40c54240a7b0e27a8e31ff9a4061eb"/>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8" ma:contentTypeDescription="Tạo tài liệu mới." ma:contentTypeScope="" ma:versionID="b0d3dccb1dea67d89db10013b12d936c">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353ad8bc25002707c97d916ef9b53ee3"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9F79E9EF-CED1-4581-8103-6F265E14A606}"/>
</file>

<file path=customXml/itemProps2.xml><?xml version="1.0" encoding="utf-8"?>
<ds:datastoreItem xmlns:ds="http://schemas.openxmlformats.org/officeDocument/2006/customXml" ds:itemID="{40A5D9B0-4B96-4A2E-9D0E-1A0A2A616F91}"/>
</file>

<file path=customXml/itemProps3.xml><?xml version="1.0" encoding="utf-8"?>
<ds:datastoreItem xmlns:ds="http://schemas.openxmlformats.org/officeDocument/2006/customXml" ds:itemID="{A9DE1A15-5AAB-4B9D-90F6-37A2C82D50F5}"/>
</file>

<file path=docProps/app.xml><?xml version="1.0" encoding="utf-8"?>
<Properties xmlns="http://schemas.openxmlformats.org/officeDocument/2006/extended-properties" xmlns:vt="http://schemas.openxmlformats.org/officeDocument/2006/docPropsVTypes">
  <TotalTime>1906</TotalTime>
  <Words>1350</Words>
  <Application>Microsoft Office PowerPoint</Application>
  <PresentationFormat>On-screen Show (16:9)</PresentationFormat>
  <Paragraphs>96</Paragraphs>
  <Slides>27</Slides>
  <Notes>2</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27</vt:i4>
      </vt:variant>
    </vt:vector>
  </HeadingPairs>
  <TitlesOfParts>
    <vt:vector size="39" baseType="lpstr">
      <vt:lpstr>宋体</vt:lpstr>
      <vt:lpstr>Arial</vt:lpstr>
      <vt:lpstr>Arial-Rounded</vt:lpstr>
      <vt:lpstr>AvantGarde</vt:lpstr>
      <vt:lpstr>Calibri</vt:lpstr>
      <vt:lpstr>Calibri Light</vt:lpstr>
      <vt:lpstr>OpenSans</vt:lpstr>
      <vt:lpstr>Times New Roman</vt:lpstr>
      <vt:lpstr>UTM Avo</vt:lpstr>
      <vt:lpstr>UTM Cookies</vt:lpstr>
      <vt:lpstr>Office Theme</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微软中国</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Administrator</cp:lastModifiedBy>
  <cp:revision>123</cp:revision>
  <dcterms:created xsi:type="dcterms:W3CDTF">2015-02-26T08:23:36Z</dcterms:created>
  <dcterms:modified xsi:type="dcterms:W3CDTF">2025-02-23T14:37:56Z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