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sldIdLst>
    <p:sldId id="258" r:id="rId6"/>
    <p:sldId id="304" r:id="rId7"/>
    <p:sldId id="305" r:id="rId8"/>
    <p:sldId id="285" r:id="rId9"/>
    <p:sldId id="288" r:id="rId10"/>
    <p:sldId id="290" r:id="rId11"/>
    <p:sldId id="306" r:id="rId12"/>
    <p:sldId id="307" r:id="rId13"/>
    <p:sldId id="308" r:id="rId14"/>
    <p:sldId id="309" r:id="rId15"/>
    <p:sldId id="313" r:id="rId16"/>
    <p:sldId id="314" r:id="rId17"/>
    <p:sldId id="312" r:id="rId18"/>
    <p:sldId id="311"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DA431A-3A68-F3C5-0B63-66F3AA536FA1}" v="3" dt="2025-02-26T01:56:36.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Ngọc Lan" userId="S::pnlan@thtrungyen.edu.vn::244c8483-40fc-4145-99ed-ea15bd8c56c9" providerId="AD" clId="Web-{5FDA431A-3A68-F3C5-0B63-66F3AA536FA1}"/>
    <pc:docChg chg="modSld">
      <pc:chgData name="Phạm Ngọc Lan" userId="S::pnlan@thtrungyen.edu.vn::244c8483-40fc-4145-99ed-ea15bd8c56c9" providerId="AD" clId="Web-{5FDA431A-3A68-F3C5-0B63-66F3AA536FA1}" dt="2025-02-26T01:56:36.295" v="1"/>
      <pc:docMkLst>
        <pc:docMk/>
      </pc:docMkLst>
      <pc:sldChg chg="delSp modSp delAnim">
        <pc:chgData name="Phạm Ngọc Lan" userId="S::pnlan@thtrungyen.edu.vn::244c8483-40fc-4145-99ed-ea15bd8c56c9" providerId="AD" clId="Web-{5FDA431A-3A68-F3C5-0B63-66F3AA536FA1}" dt="2025-02-26T01:56:36.295" v="1"/>
        <pc:sldMkLst>
          <pc:docMk/>
          <pc:sldMk cId="3195147544" sldId="314"/>
        </pc:sldMkLst>
        <pc:spChg chg="del mod">
          <ac:chgData name="Phạm Ngọc Lan" userId="S::pnlan@thtrungyen.edu.vn::244c8483-40fc-4145-99ed-ea15bd8c56c9" providerId="AD" clId="Web-{5FDA431A-3A68-F3C5-0B63-66F3AA536FA1}" dt="2025-02-26T01:56:36.295" v="1"/>
          <ac:spMkLst>
            <pc:docMk/>
            <pc:sldMk cId="3195147544" sldId="314"/>
            <ac:spMk id="21" creationId="{92885AFE-25FD-4F1A-9222-F3B008E38B07}"/>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2/25/2025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2/25/2025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79649718-D04D-4E6A-8F91-050217B192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4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46.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11.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8.sv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svg"/><Relationship Id="rId7"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8"/>
            <a:ext cx="8494665" cy="214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057775"/>
            <a:ext cx="8494665" cy="21050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5"/>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a16="http://schemas.microsoft.com/office/drawing/2014/main"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a16="http://schemas.microsoft.com/office/drawing/2014/main"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4168D8-9A23-4970-B219-36EFE36DE22E}">
  <ds:schemaRefs>
    <ds:schemaRef ds:uri="http://schemas.microsoft.com/office/2006/metadata/properties"/>
    <ds:schemaRef ds:uri="http://schemas.microsoft.com/office/infopath/2007/PartnerControls"/>
    <ds:schemaRef ds:uri="aa3bae8b-93bb-44fa-b79c-ae2e3c4b5ffa"/>
    <ds:schemaRef ds:uri="04428cd5-0689-4562-8eaa-c57d4739e61c"/>
  </ds:schemaRefs>
</ds:datastoreItem>
</file>

<file path=customXml/itemProps2.xml><?xml version="1.0" encoding="utf-8"?>
<ds:datastoreItem xmlns:ds="http://schemas.openxmlformats.org/officeDocument/2006/customXml" ds:itemID="{58D18274-7973-4D33-AA4A-855267C9A1C9}">
  <ds:schemaRefs>
    <ds:schemaRef ds:uri="http://schemas.microsoft.com/sharepoint/v3/contenttype/forms"/>
  </ds:schemaRefs>
</ds:datastoreItem>
</file>

<file path=customXml/itemProps3.xml><?xml version="1.0" encoding="utf-8"?>
<ds:datastoreItem xmlns:ds="http://schemas.openxmlformats.org/officeDocument/2006/customXml" ds:itemID="{E29BA918-8C3A-4DF7-A0A3-1E9E4353A8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3bae8b-93bb-44fa-b79c-ae2e3c4b5ffa"/>
    <ds:schemaRef ds:uri="04428cd5-0689-4562-8eaa-c57d4739e6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TotalTime>
  <Words>2306</Words>
  <Application>Microsoft Office PowerPoint</Application>
  <PresentationFormat>Widescreen</PresentationFormat>
  <Paragraphs>173</Paragraphs>
  <Slides>35</Slides>
  <Notes>0</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63</cp:revision>
  <dcterms:created xsi:type="dcterms:W3CDTF">2022-11-13T02:17:39Z</dcterms:created>
  <dcterms:modified xsi:type="dcterms:W3CDTF">2025-02-26T01:56:55Z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