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5"/>
  </p:notesMasterIdLst>
  <p:sldIdLst>
    <p:sldId id="257" r:id="rId6"/>
    <p:sldId id="353" r:id="rId7"/>
    <p:sldId id="259" r:id="rId8"/>
    <p:sldId id="290" r:id="rId9"/>
    <p:sldId id="292" r:id="rId10"/>
    <p:sldId id="335" r:id="rId11"/>
    <p:sldId id="293" r:id="rId12"/>
    <p:sldId id="336" r:id="rId13"/>
    <p:sldId id="307" r:id="rId14"/>
    <p:sldId id="263" r:id="rId15"/>
    <p:sldId id="351" r:id="rId16"/>
    <p:sldId id="346" r:id="rId17"/>
    <p:sldId id="352" r:id="rId18"/>
    <p:sldId id="258" r:id="rId19"/>
    <p:sldId id="333" r:id="rId20"/>
    <p:sldId id="261" r:id="rId21"/>
    <p:sldId id="260" r:id="rId22"/>
    <p:sldId id="334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CFC834-B1AA-3270-BE77-9C2B836482A7}" v="1" dt="2025-02-24T07:50:57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Thị Diễm" userId="S::ptdiem@thtrungyen.edu.vn::0f44b276-28c6-469e-a333-3b7f6c9aa399" providerId="AD" clId="Web-{96CFC834-B1AA-3270-BE77-9C2B836482A7}"/>
    <pc:docChg chg="addSld">
      <pc:chgData name="Phạm Thị Diễm" userId="S::ptdiem@thtrungyen.edu.vn::0f44b276-28c6-469e-a333-3b7f6c9aa399" providerId="AD" clId="Web-{96CFC834-B1AA-3270-BE77-9C2B836482A7}" dt="2025-02-24T07:50:57.047" v="0"/>
      <pc:docMkLst>
        <pc:docMk/>
      </pc:docMkLst>
      <pc:sldChg chg="new">
        <pc:chgData name="Phạm Thị Diễm" userId="S::ptdiem@thtrungyen.edu.vn::0f44b276-28c6-469e-a333-3b7f6c9aa399" providerId="AD" clId="Web-{96CFC834-B1AA-3270-BE77-9C2B836482A7}" dt="2025-02-24T07:50:57.047" v="0"/>
        <pc:sldMkLst>
          <pc:docMk/>
          <pc:sldMk cId="1178898993" sldId="35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err="1"/>
              <a:t>Thầy</a:t>
            </a:r>
            <a:r>
              <a:rPr lang="en-US" baseline="0"/>
              <a:t> </a:t>
            </a:r>
            <a:r>
              <a:rPr lang="en-US" baseline="0" err="1"/>
              <a:t>cô</a:t>
            </a:r>
            <a:r>
              <a:rPr lang="en-US" baseline="0"/>
              <a:t> </a:t>
            </a:r>
            <a:r>
              <a:rPr lang="en-US" baseline="0" err="1"/>
              <a:t>chọn</a:t>
            </a:r>
            <a:r>
              <a:rPr lang="en-US" baseline="0"/>
              <a:t>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món</a:t>
            </a:r>
            <a:r>
              <a:rPr lang="en-US" baseline="0"/>
              <a:t> </a:t>
            </a:r>
            <a:r>
              <a:rPr lang="en-US" baseline="0" err="1"/>
              <a:t>đồ</a:t>
            </a:r>
            <a:r>
              <a:rPr lang="en-US" baseline="0"/>
              <a:t>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đến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tương</a:t>
            </a:r>
            <a:r>
              <a:rPr lang="en-US" baseline="0"/>
              <a:t> </a:t>
            </a:r>
            <a:r>
              <a:rPr lang="en-US" baseline="0" err="1"/>
              <a:t>ứng</a:t>
            </a:r>
            <a:endParaRPr lang="en-US" baseline="0"/>
          </a:p>
          <a:p>
            <a:pPr marL="171450" indent="-171450">
              <a:buFontTx/>
              <a:buChar char="-"/>
            </a:pPr>
            <a:r>
              <a:rPr lang="en-US" baseline="0"/>
              <a:t>Kick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sọt</a:t>
            </a:r>
            <a:r>
              <a:rPr lang="en-US" baseline="0"/>
              <a:t>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đến</a:t>
            </a:r>
            <a:r>
              <a:rPr lang="en-US" baseline="0"/>
              <a:t> slide </a:t>
            </a:r>
            <a:r>
              <a:rPr lang="en-US" baseline="0" err="1"/>
              <a:t>cuối</a:t>
            </a:r>
            <a:r>
              <a:rPr lang="en-US" baseline="0"/>
              <a:t> </a:t>
            </a:r>
            <a:r>
              <a:rPr lang="en-US" baseline="0" err="1"/>
              <a:t>cùng</a:t>
            </a:r>
            <a:r>
              <a:rPr lang="en-US" baseline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/>
              <a:t>Kick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đáp</a:t>
            </a:r>
            <a:r>
              <a:rPr lang="en-US" baseline="0"/>
              <a:t> </a:t>
            </a:r>
            <a:r>
              <a:rPr lang="en-US" baseline="0" err="1"/>
              <a:t>án</a:t>
            </a:r>
            <a:r>
              <a:rPr lang="en-US" baseline="0"/>
              <a:t> </a:t>
            </a:r>
            <a:r>
              <a:rPr lang="en-US" baseline="0" err="1"/>
              <a:t>sẽ</a:t>
            </a:r>
            <a:r>
              <a:rPr lang="en-US" baseline="0"/>
              <a:t> </a:t>
            </a:r>
            <a:r>
              <a:rPr lang="en-US" baseline="0" err="1"/>
              <a:t>hiện</a:t>
            </a:r>
            <a:r>
              <a:rPr lang="en-US" baseline="0"/>
              <a:t> </a:t>
            </a:r>
            <a:r>
              <a:rPr lang="en-US" baseline="0" err="1"/>
              <a:t>kết</a:t>
            </a:r>
            <a:r>
              <a:rPr lang="en-US" baseline="0"/>
              <a:t> </a:t>
            </a:r>
            <a:r>
              <a:rPr lang="en-US" baseline="0" err="1"/>
              <a:t>quả</a:t>
            </a:r>
            <a:r>
              <a:rPr lang="en-US" baseline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Kick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sọt</a:t>
            </a:r>
            <a:r>
              <a:rPr lang="en-US" baseline="0"/>
              <a:t> </a:t>
            </a:r>
            <a:r>
              <a:rPr lang="en-US" baseline="0" err="1"/>
              <a:t>rác</a:t>
            </a:r>
            <a:r>
              <a:rPr lang="en-US" baseline="0"/>
              <a:t>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trở</a:t>
            </a:r>
            <a:r>
              <a:rPr lang="en-US" baseline="0"/>
              <a:t> </a:t>
            </a:r>
            <a:r>
              <a:rPr lang="en-US" baseline="0" err="1"/>
              <a:t>với</a:t>
            </a:r>
            <a:r>
              <a:rPr lang="en-US" baseline="0"/>
              <a:t> slide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/>
              <a:t>Kick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đáp</a:t>
            </a:r>
            <a:r>
              <a:rPr lang="en-US" baseline="0"/>
              <a:t> </a:t>
            </a:r>
            <a:r>
              <a:rPr lang="en-US" baseline="0" err="1"/>
              <a:t>án</a:t>
            </a:r>
            <a:r>
              <a:rPr lang="en-US" baseline="0"/>
              <a:t> </a:t>
            </a:r>
            <a:r>
              <a:rPr lang="en-US" baseline="0" err="1"/>
              <a:t>sẽ</a:t>
            </a:r>
            <a:r>
              <a:rPr lang="en-US" baseline="0"/>
              <a:t> </a:t>
            </a:r>
            <a:r>
              <a:rPr lang="en-US" baseline="0" err="1"/>
              <a:t>hiện</a:t>
            </a:r>
            <a:r>
              <a:rPr lang="en-US" baseline="0"/>
              <a:t> </a:t>
            </a:r>
            <a:r>
              <a:rPr lang="en-US" baseline="0" err="1"/>
              <a:t>kết</a:t>
            </a:r>
            <a:r>
              <a:rPr lang="en-US" baseline="0"/>
              <a:t> </a:t>
            </a:r>
            <a:r>
              <a:rPr lang="en-US" baseline="0" err="1"/>
              <a:t>quả</a:t>
            </a:r>
            <a:r>
              <a:rPr lang="en-US" baseline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Kick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sọt</a:t>
            </a:r>
            <a:r>
              <a:rPr lang="en-US" baseline="0"/>
              <a:t> </a:t>
            </a:r>
            <a:r>
              <a:rPr lang="en-US" baseline="0" err="1"/>
              <a:t>rác</a:t>
            </a:r>
            <a:r>
              <a:rPr lang="en-US" baseline="0"/>
              <a:t>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trở</a:t>
            </a:r>
            <a:r>
              <a:rPr lang="en-US" baseline="0"/>
              <a:t> </a:t>
            </a:r>
            <a:r>
              <a:rPr lang="en-US" baseline="0" err="1"/>
              <a:t>về</a:t>
            </a:r>
            <a:r>
              <a:rPr lang="en-US" baseline="0"/>
              <a:t> </a:t>
            </a:r>
            <a:r>
              <a:rPr lang="en-US" baseline="0" err="1"/>
              <a:t>với</a:t>
            </a:r>
            <a:r>
              <a:rPr lang="en-US" baseline="0"/>
              <a:t> slide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/>
              <a:t>Kick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đáp</a:t>
            </a:r>
            <a:r>
              <a:rPr lang="en-US" baseline="0"/>
              <a:t> </a:t>
            </a:r>
            <a:r>
              <a:rPr lang="en-US" baseline="0" err="1"/>
              <a:t>án</a:t>
            </a:r>
            <a:r>
              <a:rPr lang="en-US" baseline="0"/>
              <a:t> </a:t>
            </a:r>
            <a:r>
              <a:rPr lang="en-US" baseline="0" err="1"/>
              <a:t>sẽ</a:t>
            </a:r>
            <a:r>
              <a:rPr lang="en-US" baseline="0"/>
              <a:t> </a:t>
            </a:r>
            <a:r>
              <a:rPr lang="en-US" baseline="0" err="1"/>
              <a:t>hiện</a:t>
            </a:r>
            <a:r>
              <a:rPr lang="en-US" baseline="0"/>
              <a:t> </a:t>
            </a:r>
            <a:r>
              <a:rPr lang="en-US" baseline="0" err="1"/>
              <a:t>kết</a:t>
            </a:r>
            <a:r>
              <a:rPr lang="en-US" baseline="0"/>
              <a:t> </a:t>
            </a:r>
            <a:r>
              <a:rPr lang="en-US" baseline="0" err="1"/>
              <a:t>quả</a:t>
            </a:r>
            <a:r>
              <a:rPr lang="en-US" baseline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Kick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sọt</a:t>
            </a:r>
            <a:r>
              <a:rPr lang="en-US" baseline="0"/>
              <a:t> </a:t>
            </a:r>
            <a:r>
              <a:rPr lang="en-US" baseline="0" err="1"/>
              <a:t>rác</a:t>
            </a:r>
            <a:r>
              <a:rPr lang="en-US" baseline="0"/>
              <a:t>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trở</a:t>
            </a:r>
            <a:r>
              <a:rPr lang="en-US" baseline="0"/>
              <a:t> </a:t>
            </a:r>
            <a:r>
              <a:rPr lang="en-US" baseline="0" err="1"/>
              <a:t>về</a:t>
            </a:r>
            <a:r>
              <a:rPr lang="en-US" baseline="0"/>
              <a:t> </a:t>
            </a:r>
            <a:r>
              <a:rPr lang="en-US" baseline="0" err="1"/>
              <a:t>với</a:t>
            </a:r>
            <a:r>
              <a:rPr lang="en-US" baseline="0"/>
              <a:t> slide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openxmlformats.org/officeDocument/2006/relationships/image" Target="../media/image27.jpeg"/><Relationship Id="rId15" Type="http://schemas.microsoft.com/office/2007/relationships/hdphoto" Target="../media/hdphoto8.wdp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5.xml"/><Relationship Id="rId3" Type="http://schemas.openxmlformats.org/officeDocument/2006/relationships/image" Target="../media/image36.jpeg"/><Relationship Id="rId7" Type="http://schemas.openxmlformats.org/officeDocument/2006/relationships/slide" Target="slide17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slide" Target="slide18.xml"/><Relationship Id="rId10" Type="http://schemas.openxmlformats.org/officeDocument/2006/relationships/image" Target="../media/image37.png"/><Relationship Id="rId4" Type="http://schemas.openxmlformats.org/officeDocument/2006/relationships/slide" Target="slide16.xml"/><Relationship Id="rId9" Type="http://schemas.microsoft.com/office/2007/relationships/hdphoto" Target="../media/hdphoto8.wdp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40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eg"/><Relationship Id="rId12" Type="http://schemas.microsoft.com/office/2007/relationships/hdphoto" Target="../media/hdphoto10.wdp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1.png"/><Relationship Id="rId10" Type="http://schemas.microsoft.com/office/2007/relationships/hdphoto" Target="../media/hdphoto9.wdp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4.wdp"/><Relationship Id="rId1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6.jpeg"/><Relationship Id="rId12" Type="http://schemas.openxmlformats.org/officeDocument/2006/relationships/image" Target="../media/image44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1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0560A9-6457-4AF6-A717-4AA5B6CA7716}"/>
              </a:ext>
            </a:extLst>
          </p:cNvPr>
          <p:cNvSpPr txBox="1"/>
          <p:nvPr/>
        </p:nvSpPr>
        <p:spPr>
          <a:xfrm>
            <a:off x="3087120" y="976421"/>
            <a:ext cx="582884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  </a:t>
            </a:r>
            <a:r>
              <a:rPr kumimoji="0" lang="en-US" sz="3200" b="0" i="0" u="none" strike="noStrike" kern="1200" cap="none" spc="0" normalizeH="0" baseline="0" noProof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684FF-9D71-49B0-9395-14B4F7B8550E}"/>
              </a:ext>
            </a:extLst>
          </p:cNvPr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1"/>
            <a:ext cx="7943776" cy="1444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1F4AA7-59B4-4D96-AE5D-DC8D7DBFC736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Hương</a:t>
            </a:r>
            <a:r>
              <a:rPr lang="en-US"/>
              <a:t> </a:t>
            </a:r>
            <a:r>
              <a:rPr lang="en-US" err="1"/>
              <a:t>Thảo</a:t>
            </a:r>
            <a:r>
              <a:rPr lang="en-US"/>
              <a:t> – </a:t>
            </a:r>
            <a:r>
              <a:rPr lang="en-US" err="1"/>
              <a:t>zalo</a:t>
            </a:r>
            <a:r>
              <a:rPr lang="en-US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713731"/>
            <a:chOff x="115912" y="167692"/>
            <a:chExt cx="11766934" cy="2262042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171450" y="92597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2664475"/>
            <a:ext cx="9810750" cy="1529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4D3C9-8DAF-42BF-8D96-5C4E31E79490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Hương</a:t>
            </a:r>
            <a:r>
              <a:rPr lang="en-US"/>
              <a:t> </a:t>
            </a:r>
            <a:r>
              <a:rPr lang="en-US" err="1"/>
              <a:t>Thảo</a:t>
            </a:r>
            <a:r>
              <a:rPr lang="en-US"/>
              <a:t> – </a:t>
            </a:r>
            <a:r>
              <a:rPr lang="en-US" err="1"/>
              <a:t>zalo</a:t>
            </a:r>
            <a:r>
              <a:rPr lang="en-US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2D07-FDFA-3665-D89C-E8F42E9AF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713A9-10E7-9A8C-96AF-4774AD2AD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98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68" y="271524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1041B-1282-48F1-BBCD-A7FABE68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D9338-76C4-47B5-8BED-6D426781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B61B05-B8CB-4B60-A5C6-027A0402803B}">
  <ds:schemaRefs>
    <ds:schemaRef ds:uri="04428cd5-0689-4562-8eaa-c57d4739e61c"/>
    <ds:schemaRef ds:uri="aa3bae8b-93bb-44fa-b79c-ae2e3c4b5f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74D6469-3B39-439B-9D87-84580CFB112D}">
  <ds:schemaRefs>
    <ds:schemaRef ds:uri="04428cd5-0689-4562-8eaa-c57d4739e61c"/>
    <ds:schemaRef ds:uri="aa3bae8b-93bb-44fa-b79c-ae2e3c4b5ff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E142673-7498-406C-8CF3-8986BD8A77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revision>1</cp:revision>
  <dcterms:created xsi:type="dcterms:W3CDTF">2022-10-28T07:16:26Z</dcterms:created>
  <dcterms:modified xsi:type="dcterms:W3CDTF">2025-02-24T07:50:58Z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