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7609" r:id="rId5"/>
    <p:sldId id="7614" r:id="rId6"/>
    <p:sldId id="7615" r:id="rId7"/>
    <p:sldId id="7616" r:id="rId8"/>
    <p:sldId id="7634" r:id="rId9"/>
    <p:sldId id="7617" r:id="rId10"/>
    <p:sldId id="7563" r:id="rId11"/>
    <p:sldId id="7594" r:id="rId12"/>
    <p:sldId id="7595" r:id="rId13"/>
    <p:sldId id="7584" r:id="rId14"/>
    <p:sldId id="7583" r:id="rId15"/>
    <p:sldId id="7631" r:id="rId16"/>
    <p:sldId id="7568" r:id="rId17"/>
    <p:sldId id="7618" r:id="rId18"/>
    <p:sldId id="7619" r:id="rId19"/>
    <p:sldId id="7632" r:id="rId20"/>
    <p:sldId id="7590" r:id="rId21"/>
    <p:sldId id="7620" r:id="rId22"/>
    <p:sldId id="7635" r:id="rId23"/>
    <p:sldId id="7633" r:id="rId24"/>
    <p:sldId id="7624" r:id="rId25"/>
    <p:sldId id="7621" r:id="rId26"/>
    <p:sldId id="7573" r:id="rId27"/>
    <p:sldId id="7606" r:id="rId28"/>
    <p:sldId id="76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E59EA-E448-BBBD-BE97-3B0E70C6C726}" v="89" dt="2025-02-25T03:14:51.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Ngọc Lan" userId="S::pnlan@thtrungyen.edu.vn::244c8483-40fc-4145-99ed-ea15bd8c56c9" providerId="AD" clId="Web-{56FE59EA-E448-BBBD-BE97-3B0E70C6C726}"/>
    <pc:docChg chg="modSld">
      <pc:chgData name="Phạm Ngọc Lan" userId="S::pnlan@thtrungyen.edu.vn::244c8483-40fc-4145-99ed-ea15bd8c56c9" providerId="AD" clId="Web-{56FE59EA-E448-BBBD-BE97-3B0E70C6C726}" dt="2025-02-25T03:14:51.604" v="43" actId="20577"/>
      <pc:docMkLst>
        <pc:docMk/>
      </pc:docMkLst>
      <pc:sldChg chg="modSp">
        <pc:chgData name="Phạm Ngọc Lan" userId="S::pnlan@thtrungyen.edu.vn::244c8483-40fc-4145-99ed-ea15bd8c56c9" providerId="AD" clId="Web-{56FE59EA-E448-BBBD-BE97-3B0E70C6C726}" dt="2025-02-25T03:14:51.604" v="43" actId="20577"/>
        <pc:sldMkLst>
          <pc:docMk/>
          <pc:sldMk cId="1205105798" sldId="7583"/>
        </pc:sldMkLst>
        <pc:spChg chg="mod">
          <ac:chgData name="Phạm Ngọc Lan" userId="S::pnlan@thtrungyen.edu.vn::244c8483-40fc-4145-99ed-ea15bd8c56c9" providerId="AD" clId="Web-{56FE59EA-E448-BBBD-BE97-3B0E70C6C726}" dt="2025-02-25T03:07:56.086" v="2" actId="20577"/>
          <ac:spMkLst>
            <pc:docMk/>
            <pc:sldMk cId="1205105798" sldId="7583"/>
            <ac:spMk id="20" creationId="{00000000-0000-0000-0000-000000000000}"/>
          </ac:spMkLst>
        </pc:spChg>
        <pc:spChg chg="mod">
          <ac:chgData name="Phạm Ngọc Lan" userId="S::pnlan@thtrungyen.edu.vn::244c8483-40fc-4145-99ed-ea15bd8c56c9" providerId="AD" clId="Web-{56FE59EA-E448-BBBD-BE97-3B0E70C6C726}" dt="2025-02-25T03:14:51.604" v="43" actId="20577"/>
          <ac:spMkLst>
            <pc:docMk/>
            <pc:sldMk cId="1205105798" sldId="7583"/>
            <ac:spMk id="40" creationId="{5C6D74F5-24EC-4C0D-BE25-2F7FC482D4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defRPr/>
              </a:pPr>
              <a:r>
                <a:rPr lang="en-US" sz="2400" b="1" i="0" dirty="0" err="1">
                  <a:solidFill>
                    <a:srgbClr val="000000"/>
                  </a:solidFill>
                  <a:effectLst/>
                  <a:latin typeface="+mn-lt"/>
                  <a:cs typeface="Arial"/>
                </a:rPr>
                <a:t>Để</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sửa</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một</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mảng</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nền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nhà</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cần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dùng</a:t>
              </a:r>
              <a:r>
                <a:rPr lang="en-US" sz="2400" b="1" i="0" dirty="0">
                  <a:solidFill>
                    <a:srgbClr val="000000"/>
                  </a:solidFill>
                  <a:effectLst/>
                  <a:latin typeface="+mn-lt"/>
                  <a:cs typeface="Arial"/>
                </a:rPr>
                <a:t> </a:t>
              </a:r>
              <a:r>
                <a:rPr lang="en-US" sz="2400" b="1" dirty="0">
                  <a:solidFill>
                    <a:srgbClr val="000000"/>
                  </a:solidFill>
                  <a:latin typeface="+mn-lt"/>
                  <a:cs typeface="Arial"/>
                </a:rPr>
                <a:t>2 </a:t>
              </a:r>
              <a:r>
                <a:rPr lang="en-US" sz="2400" b="1" i="0" dirty="0" err="1">
                  <a:solidFill>
                    <a:srgbClr val="000000"/>
                  </a:solidFill>
                  <a:effectLst/>
                  <a:latin typeface="+mn-lt"/>
                  <a:cs typeface="Arial"/>
                </a:rPr>
                <a:t>tấm</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gỗ</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lát</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sàn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mỗi</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tấm</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có</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dạng</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hình</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chữ</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nhật</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với</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chiều</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dài</a:t>
              </a:r>
              <a:r>
                <a:rPr lang="en-US" sz="2400" b="1" i="0" dirty="0">
                  <a:solidFill>
                    <a:srgbClr val="000000"/>
                  </a:solidFill>
                  <a:effectLst/>
                  <a:latin typeface="+mn-lt"/>
                  <a:cs typeface="Arial"/>
                </a:rPr>
                <a:t> 45 cm </a:t>
              </a:r>
              <a:r>
                <a:rPr lang="en-US" sz="2400" b="1" i="0" dirty="0" err="1">
                  <a:solidFill>
                    <a:srgbClr val="000000"/>
                  </a:solidFill>
                  <a:effectLst/>
                  <a:latin typeface="+mn-lt"/>
                  <a:cs typeface="Arial"/>
                </a:rPr>
                <a:t>và</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chiều</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rộng</a:t>
              </a:r>
              <a:r>
                <a:rPr lang="en-US" sz="2400" b="1" i="0" dirty="0">
                  <a:solidFill>
                    <a:srgbClr val="000000"/>
                  </a:solidFill>
                  <a:effectLst/>
                  <a:latin typeface="+mn-lt"/>
                  <a:cs typeface="Arial"/>
                </a:rPr>
                <a:t> 9 cm. </a:t>
              </a:r>
              <a:r>
                <a:rPr lang="en-US" sz="2400" b="1" i="0" dirty="0" err="1">
                  <a:solidFill>
                    <a:srgbClr val="000000"/>
                  </a:solidFill>
                  <a:effectLst/>
                  <a:latin typeface="+mn-lt"/>
                  <a:cs typeface="Arial"/>
                </a:rPr>
                <a:t>Hỏi</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diện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tích</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mảng</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nền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nhà</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cần</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sửa</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chữa</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là</a:t>
              </a:r>
              <a:r>
                <a:rPr lang="en-US" sz="2400" b="1" i="0" dirty="0">
                  <a:solidFill>
                    <a:srgbClr val="000000"/>
                  </a:solidFill>
                  <a:effectLst/>
                  <a:latin typeface="+mn-lt"/>
                  <a:cs typeface="Arial"/>
                </a:rPr>
                <a:t> bao </a:t>
              </a:r>
              <a:r>
                <a:rPr lang="en-US" sz="2400" b="1" i="0" dirty="0" err="1">
                  <a:solidFill>
                    <a:srgbClr val="000000"/>
                  </a:solidFill>
                  <a:effectLst/>
                  <a:latin typeface="+mn-lt"/>
                  <a:cs typeface="Arial"/>
                </a:rPr>
                <a:t>nhiêu</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xăng</a:t>
              </a:r>
              <a:r>
                <a:rPr lang="en-US" sz="2400" b="1" i="0" dirty="0">
                  <a:solidFill>
                    <a:srgbClr val="000000"/>
                  </a:solidFill>
                  <a:effectLst/>
                  <a:latin typeface="+mn-lt"/>
                  <a:cs typeface="Arial"/>
                </a:rPr>
                <a:t> – </a:t>
              </a:r>
              <a:r>
                <a:rPr lang="en-US" sz="2400" b="1" i="0" dirty="0" err="1">
                  <a:solidFill>
                    <a:srgbClr val="000000"/>
                  </a:solidFill>
                  <a:effectLst/>
                  <a:latin typeface="+mn-lt"/>
                  <a:cs typeface="Arial"/>
                </a:rPr>
                <a:t>ti</a:t>
              </a:r>
              <a:r>
                <a:rPr lang="en-US" sz="2400" b="1" i="0" dirty="0">
                  <a:solidFill>
                    <a:srgbClr val="000000"/>
                  </a:solidFill>
                  <a:effectLst/>
                  <a:latin typeface="+mn-lt"/>
                  <a:cs typeface="Arial"/>
                </a:rPr>
                <a:t> – </a:t>
              </a:r>
              <a:r>
                <a:rPr lang="en-US" sz="2400" b="1" i="0" dirty="0" err="1">
                  <a:solidFill>
                    <a:srgbClr val="000000"/>
                  </a:solidFill>
                  <a:effectLst/>
                  <a:latin typeface="+mn-lt"/>
                  <a:cs typeface="Arial"/>
                </a:rPr>
                <a:t>mét</a:t>
              </a:r>
              <a:r>
                <a:rPr lang="en-US" sz="2400" b="1" i="0" dirty="0">
                  <a:solidFill>
                    <a:srgbClr val="000000"/>
                  </a:solidFill>
                  <a:effectLst/>
                  <a:latin typeface="+mn-lt"/>
                  <a:cs typeface="Arial"/>
                </a:rPr>
                <a:t> </a:t>
              </a:r>
              <a:r>
                <a:rPr lang="en-US" sz="2400" b="1" i="0" dirty="0" err="1">
                  <a:solidFill>
                    <a:srgbClr val="000000"/>
                  </a:solidFill>
                  <a:effectLst/>
                  <a:latin typeface="+mn-lt"/>
                  <a:cs typeface="Arial"/>
                </a:rPr>
                <a:t>vuông</a:t>
              </a:r>
              <a:r>
                <a:rPr lang="en-US" sz="2400" b="1" i="0" dirty="0">
                  <a:solidFill>
                    <a:srgbClr val="000000"/>
                  </a:solidFill>
                  <a:effectLst/>
                  <a:latin typeface="+mn-lt"/>
                  <a:cs typeface="Arial"/>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Arial"/>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lIns="91440" tIns="45720" rIns="91440" bIns="45720" rtlCol="0" anchor="t">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a:t>
            </a:r>
            <a:r>
              <a:rPr lang="en-US" sz="3200" b="1" dirty="0">
                <a:solidFill>
                  <a:srgbClr val="FF0000"/>
                </a:solidFill>
                <a:latin typeface="+mj-lt"/>
              </a:rPr>
              <a:t>9 </a:t>
            </a:r>
            <a:r>
              <a:rPr lang="en-US" sz="3200" b="1" i="0" dirty="0">
                <a:solidFill>
                  <a:srgbClr val="FF0000"/>
                </a:solidFill>
                <a:effectLst/>
                <a:latin typeface="+mj-lt"/>
              </a:rPr>
              <a:t>= </a:t>
            </a:r>
            <a:r>
              <a:rPr lang="en-US" sz="3200" b="1" dirty="0">
                <a:solidFill>
                  <a:srgbClr val="FF0000"/>
                </a:solidFill>
                <a:latin typeface="+mj-lt"/>
              </a:rPr>
              <a:t>405 </a:t>
            </a:r>
            <a:r>
              <a:rPr lang="en-US" sz="3200" b="1" i="0" dirty="0">
                <a:solidFill>
                  <a:srgbClr val="FF0000"/>
                </a:solidFill>
                <a:effectLst/>
                <a:latin typeface="+mj-lt"/>
              </a:rPr>
              <a:t>(cm</a:t>
            </a:r>
            <a:r>
              <a:rPr lang="en-US" sz="3200" b="1" i="0" baseline="30000" dirty="0">
                <a:solidFill>
                  <a:srgbClr val="FF0000"/>
                </a:solidFill>
                <a:effectLst/>
                <a:latin typeface="+mj-lt"/>
              </a:rPr>
              <a:t>2</a:t>
            </a:r>
            <a:r>
              <a:rPr lang="en-US" sz="3200" b="1" i="0" dirty="0">
                <a:solidFill>
                  <a:srgbClr val="FF0000"/>
                </a:solidFill>
                <a:effectLst/>
                <a:latin typeface="+mj-lt"/>
              </a:rPr>
              <a:t>)</a:t>
            </a:r>
            <a:endParaRPr lang="en-US" sz="3200" b="1" i="0" dirty="0">
              <a:solidFill>
                <a:srgbClr val="FF0000"/>
              </a:solidFill>
              <a:effectLst/>
              <a:latin typeface="+mj-lt"/>
              <a:ea typeface="Calibri"/>
              <a:cs typeface="Calibri"/>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dirty="0">
                <a:solidFill>
                  <a:srgbClr val="FF0000"/>
                </a:solidFill>
                <a:latin typeface="+mj-lt"/>
              </a:rPr>
              <a:t>405</a:t>
            </a:r>
            <a:r>
              <a:rPr lang="en-US" sz="3200" b="1" i="0" dirty="0">
                <a:solidFill>
                  <a:srgbClr val="FF0000"/>
                </a:solidFill>
                <a:effectLst/>
                <a:latin typeface="+mj-lt"/>
              </a:rPr>
              <a:t> x </a:t>
            </a:r>
            <a:r>
              <a:rPr lang="en-US" sz="3200" b="1" dirty="0">
                <a:solidFill>
                  <a:srgbClr val="FF0000"/>
                </a:solidFill>
                <a:latin typeface="+mj-lt"/>
              </a:rPr>
              <a:t>2 </a:t>
            </a:r>
            <a:r>
              <a:rPr lang="en-US" sz="3200" b="1" i="0" dirty="0">
                <a:solidFill>
                  <a:srgbClr val="FF0000"/>
                </a:solidFill>
                <a:effectLst/>
                <a:latin typeface="+mj-lt"/>
              </a:rPr>
              <a:t>= </a:t>
            </a:r>
            <a:r>
              <a:rPr lang="en-US" sz="3200" b="1" dirty="0">
                <a:solidFill>
                  <a:srgbClr val="FF0000"/>
                </a:solidFill>
                <a:latin typeface="+mj-lt"/>
              </a:rPr>
              <a:t>810 </a:t>
            </a:r>
            <a:r>
              <a:rPr lang="en-US" sz="3200" b="1" i="0" dirty="0">
                <a:solidFill>
                  <a:srgbClr val="FF0000"/>
                </a:solidFill>
                <a:effectLst/>
                <a:latin typeface="+mj-lt"/>
              </a:rPr>
              <a:t>(cm</a:t>
            </a:r>
            <a:r>
              <a:rPr lang="en-US" sz="3200" b="1" i="0" baseline="30000" dirty="0">
                <a:solidFill>
                  <a:srgbClr val="FF0000"/>
                </a:solidFill>
                <a:effectLst/>
                <a:latin typeface="+mj-lt"/>
              </a:rPr>
              <a:t>2</a:t>
            </a:r>
            <a:r>
              <a:rPr lang="en-US" sz="3200" b="1" i="0" dirty="0">
                <a:solidFill>
                  <a:srgbClr val="FF0000"/>
                </a:solidFill>
                <a:effectLst/>
                <a:latin typeface="+mj-lt"/>
              </a:rPr>
              <a:t>)</a:t>
            </a:r>
            <a:endParaRPr lang="en-US" sz="3200" b="1" i="0" dirty="0">
              <a:solidFill>
                <a:srgbClr val="FF0000"/>
              </a:solidFill>
              <a:effectLst/>
              <a:latin typeface="+mj-lt"/>
              <a:ea typeface="Calibri"/>
              <a:cs typeface="Calibri"/>
            </a:endParaRP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t>
            </a:r>
            <a:r>
              <a:rPr lang="en-US" sz="3200" b="1" dirty="0">
                <a:solidFill>
                  <a:srgbClr val="FF0000"/>
                </a:solidFill>
                <a:latin typeface="+mj-lt"/>
              </a:rPr>
              <a:t>810 </a:t>
            </a:r>
            <a:r>
              <a:rPr lang="en-US" sz="3200" b="1" i="0" dirty="0">
                <a:solidFill>
                  <a:srgbClr val="FF0000"/>
                </a:solidFill>
                <a:effectLst/>
                <a:latin typeface="+mj-lt"/>
              </a:rPr>
              <a:t>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A47575-01E5-4F1F-8A47-81D937A420BA}">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2.xml><?xml version="1.0" encoding="utf-8"?>
<ds:datastoreItem xmlns:ds="http://schemas.openxmlformats.org/officeDocument/2006/customXml" ds:itemID="{705DC498-B145-4173-881B-31C7348513AA}">
  <ds:schemaRefs>
    <ds:schemaRef ds:uri="http://schemas.microsoft.com/sharepoint/v3/contenttype/forms"/>
  </ds:schemaRefs>
</ds:datastoreItem>
</file>

<file path=customXml/itemProps3.xml><?xml version="1.0" encoding="utf-8"?>
<ds:datastoreItem xmlns:ds="http://schemas.openxmlformats.org/officeDocument/2006/customXml" ds:itemID="{59D29C0D-65F6-458D-8A5C-F45C110EB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bae8b-93bb-44fa-b79c-ae2e3c4b5ffa"/>
    <ds:schemaRef ds:uri="04428cd5-0689-4562-8eaa-c57d4739e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TotalTime>
  <Words>713</Words>
  <Application>Microsoft Office PowerPoint</Application>
  <PresentationFormat>Widescreen</PresentationFormat>
  <Paragraphs>79</Paragraphs>
  <Slides>25</Slides>
  <Notes>13</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2022-11-07T11:41:10Z</dcterms:created>
  <dcterms:modified xsi:type="dcterms:W3CDTF">2025-02-25T03:14:51Z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