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17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docProps/app.xml" ContentType="application/vnd.openxmlformats-officedocument.extended-properties+xml"/>
  <Override PartName="/ppt/tags/tag18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F5A129A-3ADE-4A5C-94F2-55664386AD70}"/>
</file>

<file path=customXml/itemProps2.xml><?xml version="1.0" encoding="utf-8"?>
<ds:datastoreItem xmlns:ds="http://schemas.openxmlformats.org/officeDocument/2006/customXml" ds:itemID="{E8A04FD0-FA73-4322-92D3-B506D24B71DE}"/>
</file>

<file path=customXml/itemProps3.xml><?xml version="1.0" encoding="utf-8"?>
<ds:datastoreItem xmlns:ds="http://schemas.openxmlformats.org/officeDocument/2006/customXml" ds:itemID="{02B63E7D-1DAC-41F1-AD48-558C17304193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524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字魂130号-快乐俏黑体</vt:lpstr>
      <vt:lpstr>思源黑体 CN</vt:lpstr>
      <vt:lpstr>思源黑体 CN Bold</vt:lpstr>
      <vt:lpstr>Arial</vt:lpstr>
      <vt:lpstr>Calibri</vt:lpstr>
      <vt:lpstr>SVN-Cookies</vt:lpstr>
      <vt:lpstr>Tahoma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2022-11-07T09:21:50Z</dcterms:created>
  <dcterms:modified xsi:type="dcterms:W3CDTF">2022-11-07T11:48:59Z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