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0C7ADC-E421-4F22-8C40-1B09E539D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5274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498404" y="3966504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442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442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AA9DED0-43E0-4DD9-A0B3-50F903765E25}"/>
</file>

<file path=customXml/itemProps2.xml><?xml version="1.0" encoding="utf-8"?>
<ds:datastoreItem xmlns:ds="http://schemas.openxmlformats.org/officeDocument/2006/customXml" ds:itemID="{2D7858FE-3E80-48EC-B557-9DB3FCA5B27E}"/>
</file>

<file path=customXml/itemProps3.xml><?xml version="1.0" encoding="utf-8"?>
<ds:datastoreItem xmlns:ds="http://schemas.openxmlformats.org/officeDocument/2006/customXml" ds:itemID="{501D77A8-FFB7-42C2-BB22-1B0C20442BE3}"/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Nguyễn Thị Huyền Trang</cp:lastModifiedBy>
  <cp:revision>30</cp:revision>
  <dcterms:created xsi:type="dcterms:W3CDTF">2020-08-16T13:47:57Z</dcterms:created>
  <dcterms:modified xsi:type="dcterms:W3CDTF">2022-05-17T01:35:32Z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