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6" r:id="rId2"/>
    <p:sldId id="259" r:id="rId3"/>
    <p:sldId id="292" r:id="rId4"/>
    <p:sldId id="293" r:id="rId5"/>
    <p:sldId id="294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9D995B-64F2-4CF9-A92F-B287FA4FDEF7}">
          <p14:sldIdLst>
            <p14:sldId id="296"/>
          </p14:sldIdLst>
        </p14:section>
        <p14:section name="Tiết 1" id="{2BE1F020-3175-466D-90C4-BFB6139FB704}">
          <p14:sldIdLst/>
        </p14:section>
        <p14:section name="Tiết 2" id="{39A621E1-1765-4740-8C94-6000456BC6BE}">
          <p14:sldIdLst>
            <p14:sldId id="259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t>14/05/2022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bg-clou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bg-tre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bg-flow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bg-white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6" name="tex02"/>
          <p:cNvSpPr txBox="1"/>
          <p:nvPr/>
        </p:nvSpPr>
        <p:spPr>
          <a:xfrm>
            <a:off x="2859564" y="3385987"/>
            <a:ext cx="6597832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HÌNH HỌC </a:t>
            </a:r>
            <a:endParaRPr lang="en-GB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ĐO LƯỜNG</a:t>
            </a:r>
          </a:p>
        </p:txBody>
      </p:sp>
      <p:sp>
        <p:nvSpPr>
          <p:cNvPr id="98" name="text01"/>
          <p:cNvSpPr/>
          <p:nvPr/>
        </p:nvSpPr>
        <p:spPr>
          <a:xfrm>
            <a:off x="5144421" y="2307793"/>
            <a:ext cx="2028119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40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ligh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hangrao0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tree-left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hangrao0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tree-right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bg03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bg02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bg0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/>
      <p:bldP spid="98" grpId="0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đồng hồ thích hợp với mỗi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633905A-10F0-4124-8DA7-0A79CA1C0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055" y="333625"/>
            <a:ext cx="7008815" cy="641551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FFE0084-3F58-45B6-ABE2-998023A3C2D6}"/>
              </a:ext>
            </a:extLst>
          </p:cNvPr>
          <p:cNvCxnSpPr>
            <a:cxnSpLocks/>
          </p:cNvCxnSpPr>
          <p:nvPr/>
        </p:nvCxnSpPr>
        <p:spPr>
          <a:xfrm>
            <a:off x="7429500" y="1477871"/>
            <a:ext cx="774700" cy="12336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B963A57-3994-49B6-A744-7C440740DBBF}"/>
              </a:ext>
            </a:extLst>
          </p:cNvPr>
          <p:cNvCxnSpPr>
            <a:cxnSpLocks/>
          </p:cNvCxnSpPr>
          <p:nvPr/>
        </p:nvCxnSpPr>
        <p:spPr>
          <a:xfrm flipH="1">
            <a:off x="7429500" y="1143000"/>
            <a:ext cx="774700" cy="2590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74599C1-CE45-409E-AB38-C4DB719A062A}"/>
              </a:ext>
            </a:extLst>
          </p:cNvPr>
          <p:cNvCxnSpPr>
            <a:cxnSpLocks/>
          </p:cNvCxnSpPr>
          <p:nvPr/>
        </p:nvCxnSpPr>
        <p:spPr>
          <a:xfrm flipH="1">
            <a:off x="7429500" y="5156200"/>
            <a:ext cx="647700" cy="5588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15CD5FC-0864-4FF4-A914-8A03BE3EB52D}"/>
              </a:ext>
            </a:extLst>
          </p:cNvPr>
          <p:cNvCxnSpPr>
            <a:cxnSpLocks/>
          </p:cNvCxnSpPr>
          <p:nvPr/>
        </p:nvCxnSpPr>
        <p:spPr>
          <a:xfrm>
            <a:off x="8864600" y="5854700"/>
            <a:ext cx="546100" cy="203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82D751EA-F0E7-4067-B419-694DE355A164}"/>
              </a:ext>
            </a:extLst>
          </p:cNvPr>
          <p:cNvCxnSpPr>
            <a:cxnSpLocks/>
          </p:cNvCxnSpPr>
          <p:nvPr/>
        </p:nvCxnSpPr>
        <p:spPr>
          <a:xfrm>
            <a:off x="8864600" y="2094678"/>
            <a:ext cx="546100" cy="14467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0BBA830-77DF-46AD-8668-DCEC340828E9}"/>
              </a:ext>
            </a:extLst>
          </p:cNvPr>
          <p:cNvCxnSpPr>
            <a:cxnSpLocks/>
          </p:cNvCxnSpPr>
          <p:nvPr/>
        </p:nvCxnSpPr>
        <p:spPr>
          <a:xfrm flipH="1">
            <a:off x="8938985" y="1649060"/>
            <a:ext cx="471715" cy="237441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690848A-83D1-4089-8EBF-ECD84F50FBA8}"/>
              </a:ext>
            </a:extLst>
          </p:cNvPr>
          <p:cNvGrpSpPr/>
          <p:nvPr/>
        </p:nvGrpSpPr>
        <p:grpSpPr>
          <a:xfrm>
            <a:off x="951096" y="2256968"/>
            <a:ext cx="10674847" cy="1262743"/>
            <a:chOff x="951096" y="2256968"/>
            <a:chExt cx="10674847" cy="12627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F6989F1-52FE-49D5-B5DF-705DACF0776E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053F7B96-C5C9-4ADC-8636-47802A07269D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tuần, nếu ngày 20 là thứ hai thì ngày 22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99E2B78-DFF1-4D90-BBA1-9D84D0257B75}"/>
              </a:ext>
            </a:extLst>
          </p:cNvPr>
          <p:cNvGrpSpPr/>
          <p:nvPr/>
        </p:nvGrpSpPr>
        <p:grpSpPr>
          <a:xfrm>
            <a:off x="951095" y="4542968"/>
            <a:ext cx="10674847" cy="1262743"/>
            <a:chOff x="951096" y="2256968"/>
            <a:chExt cx="10674847" cy="12627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F971762-D427-4B59-8FAF-BF218CF50624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F9F34E2C-2D55-4488-90E7-330460D79405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 hôm qua là thứ ba thì ngày mai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60256C96-B3B6-46AF-8F00-233168EAD9AE}"/>
              </a:ext>
            </a:extLst>
          </p:cNvPr>
          <p:cNvSpPr/>
          <p:nvPr/>
        </p:nvSpPr>
        <p:spPr>
          <a:xfrm>
            <a:off x="2851548" y="2820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B5C2684-E886-4543-8997-B21E872C7828}"/>
              </a:ext>
            </a:extLst>
          </p:cNvPr>
          <p:cNvSpPr/>
          <p:nvPr/>
        </p:nvSpPr>
        <p:spPr>
          <a:xfrm>
            <a:off x="5602005" y="5106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5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758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mỗi đồ vật sau với đơn vị là xăng-ti-mét.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26232C-871D-4232-A622-1C876184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33" y="2239096"/>
            <a:ext cx="7307534" cy="44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1071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dưới đây, băng giấy nào dài nhất, băng giấy nào ngắn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551257-5546-4898-93AE-2B4DA36F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99" y="2198209"/>
            <a:ext cx="9855002" cy="42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436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56BB6E-770C-40B3-8654-FC1514F1A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63"/>
          <a:stretch/>
        </p:blipFill>
        <p:spPr>
          <a:xfrm>
            <a:off x="236668" y="2121353"/>
            <a:ext cx="11225177" cy="1307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BA8A28-3F36-4FEE-8B02-4822E0168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" t="33602" r="-129" b="32761"/>
          <a:stretch/>
        </p:blipFill>
        <p:spPr>
          <a:xfrm>
            <a:off x="236668" y="3657413"/>
            <a:ext cx="11225177" cy="1307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AF4EC5-FAD0-4F2E-A3B4-12868B59D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" t="67100" r="-521" b="-737"/>
          <a:stretch/>
        </p:blipFill>
        <p:spPr>
          <a:xfrm>
            <a:off x="236668" y="5193473"/>
            <a:ext cx="11225177" cy="13076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89E6BA3E-A077-4FCC-8A8E-6024AB876727}"/>
              </a:ext>
            </a:extLst>
          </p:cNvPr>
          <p:cNvSpPr/>
          <p:nvPr/>
        </p:nvSpPr>
        <p:spPr>
          <a:xfrm>
            <a:off x="4339770" y="2357117"/>
            <a:ext cx="1756229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89F4731-4F99-444E-A2F6-F120DD2F05E4}"/>
              </a:ext>
            </a:extLst>
          </p:cNvPr>
          <p:cNvSpPr/>
          <p:nvPr/>
        </p:nvSpPr>
        <p:spPr>
          <a:xfrm>
            <a:off x="6712856" y="3895716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5E75650-893B-4CB7-8BFC-9983F2A45298}"/>
              </a:ext>
            </a:extLst>
          </p:cNvPr>
          <p:cNvSpPr/>
          <p:nvPr/>
        </p:nvSpPr>
        <p:spPr>
          <a:xfrm>
            <a:off x="4180113" y="5459995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05A6C1A6-9B1F-41A3-9C94-84BFEF22EC72}"/>
</file>

<file path=customXml/itemProps2.xml><?xml version="1.0" encoding="utf-8"?>
<ds:datastoreItem xmlns:ds="http://schemas.openxmlformats.org/officeDocument/2006/customXml" ds:itemID="{58FFA1A2-DA09-4220-AD09-C8E770C610F4}"/>
</file>

<file path=customXml/itemProps3.xml><?xml version="1.0" encoding="utf-8"?>
<ds:datastoreItem xmlns:ds="http://schemas.openxmlformats.org/officeDocument/2006/customXml" ds:itemID="{16D1F1AB-86AD-4632-9860-CB6E0AFB4609}"/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117</Words>
  <Application>Microsoft Office PowerPoint</Application>
  <PresentationFormat>Widescreen</PresentationFormat>
  <Paragraphs>21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Arial-Rounded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WELLCOME</cp:lastModifiedBy>
  <cp:revision>68</cp:revision>
  <dcterms:created xsi:type="dcterms:W3CDTF">2020-08-06T10:05:22Z</dcterms:created>
  <dcterms:modified xsi:type="dcterms:W3CDTF">2022-05-14T10:10:14Z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