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300" r:id="rId4"/>
    <p:sldId id="297" r:id="rId5"/>
    <p:sldId id="296" r:id="rId6"/>
    <p:sldId id="257" r:id="rId7"/>
    <p:sldId id="318" r:id="rId8"/>
    <p:sldId id="319" r:id="rId9"/>
    <p:sldId id="265" r:id="rId10"/>
    <p:sldId id="261" r:id="rId11"/>
    <p:sldId id="299" r:id="rId12"/>
    <p:sldId id="317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FEA"/>
    <a:srgbClr val="84AEF1"/>
    <a:srgbClr val="FFC52F"/>
    <a:srgbClr val="FF8203"/>
    <a:srgbClr val="FF7B65"/>
    <a:srgbClr val="00B9F1"/>
    <a:srgbClr val="DBF0F9"/>
    <a:srgbClr val="9AD6ED"/>
    <a:srgbClr val="E2F3FA"/>
    <a:srgbClr val="B0E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4" autoAdjust="0"/>
    <p:restoredTop sz="96314" autoAdjust="0"/>
  </p:normalViewPr>
  <p:slideViewPr>
    <p:cSldViewPr snapToGrid="0" showGuides="1">
      <p:cViewPr varScale="1">
        <p:scale>
          <a:sx n="84" d="100"/>
          <a:sy n="84" d="100"/>
        </p:scale>
        <p:origin x="216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3DEDE-07B8-4FAC-9522-042787A7ACF7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65A4-4F9B-42AD-97F6-5956B56DB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455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42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07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13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85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000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559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3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5A4-4F9B-42AD-97F6-5956B56DB13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77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98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6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5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82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664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74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309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717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46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825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619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353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76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616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31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6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71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76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0" y="-293511"/>
            <a:ext cx="12895093" cy="8048541"/>
            <a:chOff x="0" y="-221063"/>
            <a:chExt cx="12895093" cy="7946844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2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917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0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08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F6AD-1DCF-4F18-9BBA-2BC622BDF2FB}" type="datetimeFigureOut">
              <a:rPr lang="zh-CN" altLang="en-US" smtClean="0"/>
              <a:t>2022/5/17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D12B-A1F6-4D3F-98AE-9ADCFED71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89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BE2C917-C185-4529-B658-720C4C5476D1}" type="datetimeFigureOut">
              <a:rPr lang="zh-CN" altLang="en-US" smtClean="0"/>
              <a:pPr/>
              <a:t>2022/5/17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80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0" y="-221063"/>
            <a:ext cx="12895093" cy="7946844"/>
            <a:chOff x="0" y="-221063"/>
            <a:chExt cx="12895093" cy="7946844"/>
          </a:xfrm>
        </p:grpSpPr>
        <p:sp>
          <p:nvSpPr>
            <p:cNvPr id="17" name="矩形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4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0" y="5207212"/>
            <a:ext cx="12523845" cy="1647370"/>
            <a:chOff x="0" y="5207212"/>
            <a:chExt cx="12523845" cy="1647370"/>
          </a:xfrm>
        </p:grpSpPr>
        <p:pic>
          <p:nvPicPr>
            <p:cNvPr id="83" name="图片 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7212"/>
              <a:ext cx="6427845" cy="1647370"/>
            </a:xfrm>
            <a:prstGeom prst="rect">
              <a:avLst/>
            </a:prstGeom>
          </p:spPr>
        </p:pic>
        <p:pic>
          <p:nvPicPr>
            <p:cNvPr id="84" name="图片 8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207212"/>
              <a:ext cx="6427845" cy="1647370"/>
            </a:xfrm>
            <a:prstGeom prst="rect">
              <a:avLst/>
            </a:prstGeom>
          </p:spPr>
        </p:pic>
      </p:grpSp>
      <p:grpSp>
        <p:nvGrpSpPr>
          <p:cNvPr id="87" name="组合 86"/>
          <p:cNvGrpSpPr/>
          <p:nvPr/>
        </p:nvGrpSpPr>
        <p:grpSpPr>
          <a:xfrm>
            <a:off x="2516470" y="548138"/>
            <a:ext cx="7443321" cy="4759928"/>
            <a:chOff x="2516470" y="548138"/>
            <a:chExt cx="7443321" cy="4759928"/>
          </a:xfrm>
        </p:grpSpPr>
        <p:sp>
          <p:nvSpPr>
            <p:cNvPr id="21" name="云形 20"/>
            <p:cNvSpPr/>
            <p:nvPr/>
          </p:nvSpPr>
          <p:spPr>
            <a:xfrm>
              <a:off x="2516470" y="548138"/>
              <a:ext cx="7443321" cy="4759928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云形 85"/>
            <p:cNvSpPr/>
            <p:nvPr/>
          </p:nvSpPr>
          <p:spPr>
            <a:xfrm>
              <a:off x="2922743" y="818421"/>
              <a:ext cx="6658840" cy="4258256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22" y="3769651"/>
            <a:ext cx="1343455" cy="134345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28" y="544720"/>
            <a:ext cx="1112666" cy="1112666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63" y="407859"/>
            <a:ext cx="2981702" cy="4020157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3399579" y="2065245"/>
            <a:ext cx="53901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</a:t>
            </a:r>
            <a:r>
              <a:rPr lang="en-US" altLang="zh-CN" sz="80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altLang="zh-CN" sz="8000" b="1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tập</a:t>
            </a:r>
            <a:r>
              <a:rPr lang="en-US" altLang="zh-CN" sz="8000" b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endParaRPr lang="en-US" altLang="zh-CN" sz="8000" b="1" smtClean="0">
              <a:solidFill>
                <a:srgbClr val="8ACF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algn="ctr"/>
            <a:r>
              <a:rPr lang="en-US" altLang="zh-CN" sz="8000" b="1" smtClean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Bài </a:t>
            </a:r>
            <a:r>
              <a:rPr lang="en-US" altLang="zh-CN" sz="8000" b="1" smtClean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2</a:t>
            </a:r>
            <a:endParaRPr lang="en-US" altLang="zh-CN" sz="8000" b="1" dirty="0">
              <a:solidFill>
                <a:srgbClr val="8ACF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913428" y="618813"/>
            <a:ext cx="1633494" cy="1044603"/>
            <a:chOff x="8985779" y="3960837"/>
            <a:chExt cx="2199915" cy="1406823"/>
          </a:xfrm>
        </p:grpSpPr>
        <p:sp>
          <p:nvSpPr>
            <p:cNvPr id="40" name="云形 39"/>
            <p:cNvSpPr/>
            <p:nvPr/>
          </p:nvSpPr>
          <p:spPr>
            <a:xfrm>
              <a:off x="8985779" y="3960837"/>
              <a:ext cx="2199915" cy="1406823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云形 43"/>
            <p:cNvSpPr/>
            <p:nvPr/>
          </p:nvSpPr>
          <p:spPr>
            <a:xfrm>
              <a:off x="9217452" y="4084959"/>
              <a:ext cx="1756042" cy="1122971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00954">
            <a:off x="10507206" y="920160"/>
            <a:ext cx="482031" cy="445033"/>
          </a:xfrm>
          <a:prstGeom prst="rect">
            <a:avLst/>
          </a:prstGeom>
        </p:spPr>
      </p:pic>
      <p:grpSp>
        <p:nvGrpSpPr>
          <p:cNvPr id="66" name="组合 65"/>
          <p:cNvGrpSpPr/>
          <p:nvPr/>
        </p:nvGrpSpPr>
        <p:grpSpPr>
          <a:xfrm>
            <a:off x="598641" y="3543055"/>
            <a:ext cx="1891025" cy="1209291"/>
            <a:chOff x="392658" y="3679279"/>
            <a:chExt cx="1466266" cy="937662"/>
          </a:xfrm>
        </p:grpSpPr>
        <p:grpSp>
          <p:nvGrpSpPr>
            <p:cNvPr id="23" name="组合 22"/>
            <p:cNvGrpSpPr/>
            <p:nvPr/>
          </p:nvGrpSpPr>
          <p:grpSpPr>
            <a:xfrm>
              <a:off x="392658" y="3679279"/>
              <a:ext cx="1466266" cy="937662"/>
              <a:chOff x="1281153" y="5632171"/>
              <a:chExt cx="1466266" cy="937662"/>
            </a:xfrm>
          </p:grpSpPr>
          <p:sp>
            <p:nvSpPr>
              <p:cNvPr id="42" name="云形 41"/>
              <p:cNvSpPr/>
              <p:nvPr/>
            </p:nvSpPr>
            <p:spPr>
              <a:xfrm>
                <a:off x="1281153" y="5632171"/>
                <a:ext cx="1466266" cy="937662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云形 42"/>
              <p:cNvSpPr/>
              <p:nvPr/>
            </p:nvSpPr>
            <p:spPr>
              <a:xfrm>
                <a:off x="1414367" y="5706781"/>
                <a:ext cx="1199837" cy="767283"/>
              </a:xfrm>
              <a:prstGeom prst="cloud">
                <a:avLst/>
              </a:prstGeom>
              <a:noFill/>
              <a:ln>
                <a:solidFill>
                  <a:srgbClr val="8ACFEA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80129">
              <a:off x="717070" y="4035686"/>
              <a:ext cx="810723" cy="274088"/>
            </a:xfrm>
            <a:prstGeom prst="rect">
              <a:avLst/>
            </a:prstGeom>
          </p:spPr>
        </p:pic>
      </p:grpSp>
      <p:pic>
        <p:nvPicPr>
          <p:cNvPr id="80" name="图片 7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538" y="2488701"/>
            <a:ext cx="2551261" cy="558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6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2" y="547279"/>
            <a:ext cx="6695295" cy="4698259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0491844" y="5660115"/>
            <a:ext cx="1430728" cy="914936"/>
            <a:chOff x="392658" y="3679279"/>
            <a:chExt cx="1466266" cy="937662"/>
          </a:xfrm>
        </p:grpSpPr>
        <p:grpSp>
          <p:nvGrpSpPr>
            <p:cNvPr id="24" name="组合 23"/>
            <p:cNvGrpSpPr/>
            <p:nvPr/>
          </p:nvGrpSpPr>
          <p:grpSpPr>
            <a:xfrm>
              <a:off x="392658" y="3679279"/>
              <a:ext cx="1466266" cy="937662"/>
              <a:chOff x="1281153" y="5632171"/>
              <a:chExt cx="1466266" cy="937662"/>
            </a:xfrm>
          </p:grpSpPr>
          <p:sp>
            <p:nvSpPr>
              <p:cNvPr id="26" name="云形 25"/>
              <p:cNvSpPr/>
              <p:nvPr/>
            </p:nvSpPr>
            <p:spPr>
              <a:xfrm>
                <a:off x="1281153" y="5632171"/>
                <a:ext cx="1466266" cy="937662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云形 26"/>
              <p:cNvSpPr/>
              <p:nvPr/>
            </p:nvSpPr>
            <p:spPr>
              <a:xfrm>
                <a:off x="1414367" y="5706781"/>
                <a:ext cx="1199837" cy="767283"/>
              </a:xfrm>
              <a:prstGeom prst="cloud">
                <a:avLst/>
              </a:prstGeom>
              <a:noFill/>
              <a:ln>
                <a:solidFill>
                  <a:srgbClr val="8ACFEA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80129">
              <a:off x="717070" y="4035686"/>
              <a:ext cx="810723" cy="274088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/>
        </p:nvGrpSpPr>
        <p:grpSpPr>
          <a:xfrm>
            <a:off x="698798" y="342957"/>
            <a:ext cx="1144670" cy="732005"/>
            <a:chOff x="1281153" y="5632171"/>
            <a:chExt cx="1466266" cy="937662"/>
          </a:xfrm>
        </p:grpSpPr>
        <p:sp>
          <p:nvSpPr>
            <p:cNvPr id="29" name="云形 28"/>
            <p:cNvSpPr/>
            <p:nvPr/>
          </p:nvSpPr>
          <p:spPr>
            <a:xfrm>
              <a:off x="1281153" y="5632171"/>
              <a:ext cx="1466266" cy="937662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00B9F1"/>
                  </a:solidFill>
                </a:rPr>
                <a:t>05</a:t>
              </a:r>
              <a:endParaRPr lang="zh-CN" altLang="en-US" sz="2400" b="1" dirty="0">
                <a:solidFill>
                  <a:srgbClr val="00B9F1"/>
                </a:solidFill>
              </a:endParaRPr>
            </a:p>
          </p:txBody>
        </p:sp>
        <p:sp>
          <p:nvSpPr>
            <p:cNvPr id="30" name="云形 29"/>
            <p:cNvSpPr/>
            <p:nvPr/>
          </p:nvSpPr>
          <p:spPr>
            <a:xfrm>
              <a:off x="1414367" y="5706781"/>
              <a:ext cx="1199837" cy="767283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solidFill>
                  <a:srgbClr val="00B9F1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48933" y="5831865"/>
            <a:ext cx="844400" cy="539985"/>
            <a:chOff x="1281153" y="5632171"/>
            <a:chExt cx="1466266" cy="937662"/>
          </a:xfrm>
        </p:grpSpPr>
        <p:sp>
          <p:nvSpPr>
            <p:cNvPr id="52" name="云形 51"/>
            <p:cNvSpPr/>
            <p:nvPr/>
          </p:nvSpPr>
          <p:spPr>
            <a:xfrm>
              <a:off x="1281153" y="5632171"/>
              <a:ext cx="1466266" cy="937662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云形 52"/>
            <p:cNvSpPr/>
            <p:nvPr/>
          </p:nvSpPr>
          <p:spPr>
            <a:xfrm>
              <a:off x="1414367" y="5706781"/>
              <a:ext cx="1199837" cy="767283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353860" y="2151483"/>
            <a:ext cx="34932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 MỞ RỘNG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1E2A1AE-296A-4085-A3A9-86236A244AD2}"/>
              </a:ext>
            </a:extLst>
          </p:cNvPr>
          <p:cNvSpPr txBox="1"/>
          <p:nvPr/>
        </p:nvSpPr>
        <p:spPr>
          <a:xfrm>
            <a:off x="2088387" y="3026338"/>
            <a:ext cx="4502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truyện</a:t>
            </a:r>
            <a:r>
              <a:rPr lang="en-US" sz="2800" dirty="0"/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C4328AF-EE7F-44A1-92EC-7167422E3BB3}"/>
              </a:ext>
            </a:extLst>
          </p:cNvPr>
          <p:cNvSpPr txBox="1"/>
          <p:nvPr/>
        </p:nvSpPr>
        <p:spPr>
          <a:xfrm>
            <a:off x="2088387" y="3607700"/>
            <a:ext cx="422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b.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chuyện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truyện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94184B-5E8E-4DF9-8D6F-508D01CA51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03" b="-1"/>
          <a:stretch/>
        </p:blipFill>
        <p:spPr>
          <a:xfrm>
            <a:off x="7323469" y="1322168"/>
            <a:ext cx="4190311" cy="3923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317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0" y="-221063"/>
            <a:ext cx="12895093" cy="7946844"/>
            <a:chOff x="0" y="-221063"/>
            <a:chExt cx="12895093" cy="7946844"/>
          </a:xfrm>
        </p:grpSpPr>
        <p:sp>
          <p:nvSpPr>
            <p:cNvPr id="17" name="矩形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4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0" y="5207212"/>
            <a:ext cx="12523845" cy="1647370"/>
            <a:chOff x="0" y="5207212"/>
            <a:chExt cx="12523845" cy="1647370"/>
          </a:xfrm>
        </p:grpSpPr>
        <p:pic>
          <p:nvPicPr>
            <p:cNvPr id="83" name="图片 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7212"/>
              <a:ext cx="6427845" cy="1647370"/>
            </a:xfrm>
            <a:prstGeom prst="rect">
              <a:avLst/>
            </a:prstGeom>
          </p:spPr>
        </p:pic>
        <p:pic>
          <p:nvPicPr>
            <p:cNvPr id="84" name="图片 8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207212"/>
              <a:ext cx="6427845" cy="1647370"/>
            </a:xfrm>
            <a:prstGeom prst="rect">
              <a:avLst/>
            </a:prstGeom>
          </p:spPr>
        </p:pic>
      </p:grpSp>
      <p:grpSp>
        <p:nvGrpSpPr>
          <p:cNvPr id="87" name="组合 86"/>
          <p:cNvGrpSpPr/>
          <p:nvPr/>
        </p:nvGrpSpPr>
        <p:grpSpPr>
          <a:xfrm>
            <a:off x="2516470" y="548138"/>
            <a:ext cx="7443321" cy="4759928"/>
            <a:chOff x="2516470" y="548138"/>
            <a:chExt cx="7443321" cy="4759928"/>
          </a:xfrm>
        </p:grpSpPr>
        <p:sp>
          <p:nvSpPr>
            <p:cNvPr id="21" name="云形 20"/>
            <p:cNvSpPr/>
            <p:nvPr/>
          </p:nvSpPr>
          <p:spPr>
            <a:xfrm>
              <a:off x="2516470" y="548138"/>
              <a:ext cx="7443321" cy="4759928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云形 85"/>
            <p:cNvSpPr/>
            <p:nvPr/>
          </p:nvSpPr>
          <p:spPr>
            <a:xfrm>
              <a:off x="2922743" y="818421"/>
              <a:ext cx="6658840" cy="4258256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22" y="3769651"/>
            <a:ext cx="1343455" cy="134345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28" y="544720"/>
            <a:ext cx="1112666" cy="1112666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63" y="407859"/>
            <a:ext cx="2981702" cy="4020157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4293660" y="1658510"/>
            <a:ext cx="4008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Tạm</a:t>
            </a:r>
            <a:r>
              <a:rPr lang="en-US" altLang="zh-CN" sz="72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 </a:t>
            </a:r>
            <a:r>
              <a:rPr lang="en-US" altLang="zh-CN" sz="72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biệt</a:t>
            </a:r>
            <a:r>
              <a:rPr lang="en-US" altLang="zh-CN" sz="72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 </a:t>
            </a:r>
            <a:r>
              <a:rPr lang="en-US" altLang="zh-CN" sz="72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các</a:t>
            </a:r>
            <a:r>
              <a:rPr lang="en-US" altLang="zh-CN" sz="72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 </a:t>
            </a:r>
            <a:r>
              <a:rPr lang="en-US" altLang="zh-CN" sz="72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</a:rPr>
              <a:t>em</a:t>
            </a:r>
            <a:endParaRPr lang="en-US" altLang="zh-CN" sz="7200" b="1" dirty="0">
              <a:solidFill>
                <a:srgbClr val="8ACF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方正汉真广标简体" panose="02000000000000000000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913428" y="618813"/>
            <a:ext cx="1633494" cy="1044603"/>
            <a:chOff x="8985779" y="3960837"/>
            <a:chExt cx="2199915" cy="1406823"/>
          </a:xfrm>
        </p:grpSpPr>
        <p:sp>
          <p:nvSpPr>
            <p:cNvPr id="40" name="云形 39"/>
            <p:cNvSpPr/>
            <p:nvPr/>
          </p:nvSpPr>
          <p:spPr>
            <a:xfrm>
              <a:off x="8985779" y="3960837"/>
              <a:ext cx="2199915" cy="1406823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云形 43"/>
            <p:cNvSpPr/>
            <p:nvPr/>
          </p:nvSpPr>
          <p:spPr>
            <a:xfrm>
              <a:off x="9217452" y="4084959"/>
              <a:ext cx="1756042" cy="1122971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00954">
            <a:off x="10507206" y="920160"/>
            <a:ext cx="482031" cy="445033"/>
          </a:xfrm>
          <a:prstGeom prst="rect">
            <a:avLst/>
          </a:prstGeom>
        </p:spPr>
      </p:pic>
      <p:grpSp>
        <p:nvGrpSpPr>
          <p:cNvPr id="66" name="组合 65"/>
          <p:cNvGrpSpPr/>
          <p:nvPr/>
        </p:nvGrpSpPr>
        <p:grpSpPr>
          <a:xfrm>
            <a:off x="598641" y="3543055"/>
            <a:ext cx="1891025" cy="1209291"/>
            <a:chOff x="392658" y="3679279"/>
            <a:chExt cx="1466266" cy="937662"/>
          </a:xfrm>
        </p:grpSpPr>
        <p:grpSp>
          <p:nvGrpSpPr>
            <p:cNvPr id="23" name="组合 22"/>
            <p:cNvGrpSpPr/>
            <p:nvPr/>
          </p:nvGrpSpPr>
          <p:grpSpPr>
            <a:xfrm>
              <a:off x="392658" y="3679279"/>
              <a:ext cx="1466266" cy="937662"/>
              <a:chOff x="1281153" y="5632171"/>
              <a:chExt cx="1466266" cy="937662"/>
            </a:xfrm>
          </p:grpSpPr>
          <p:sp>
            <p:nvSpPr>
              <p:cNvPr id="42" name="云形 41"/>
              <p:cNvSpPr/>
              <p:nvPr/>
            </p:nvSpPr>
            <p:spPr>
              <a:xfrm>
                <a:off x="1281153" y="5632171"/>
                <a:ext cx="1466266" cy="937662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云形 42"/>
              <p:cNvSpPr/>
              <p:nvPr/>
            </p:nvSpPr>
            <p:spPr>
              <a:xfrm>
                <a:off x="1414367" y="5706781"/>
                <a:ext cx="1199837" cy="767283"/>
              </a:xfrm>
              <a:prstGeom prst="cloud">
                <a:avLst/>
              </a:prstGeom>
              <a:noFill/>
              <a:ln>
                <a:solidFill>
                  <a:srgbClr val="8ACFEA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80129">
              <a:off x="717070" y="4035686"/>
              <a:ext cx="810723" cy="274088"/>
            </a:xfrm>
            <a:prstGeom prst="rect">
              <a:avLst/>
            </a:prstGeom>
          </p:spPr>
        </p:pic>
      </p:grpSp>
      <p:pic>
        <p:nvPicPr>
          <p:cNvPr id="80" name="图片 7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538" y="2488701"/>
            <a:ext cx="2551261" cy="558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1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2943233" y="0"/>
            <a:ext cx="7729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汉真广标简体" panose="02000000000000000000" pitchFamily="2" charset="-122"/>
                <a:ea typeface="方正汉真广标简体" panose="02000000000000000000" pitchFamily="2" charset="-122"/>
              </a:defRPr>
            </a:lvl1pPr>
          </a:lstStyle>
          <a:p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Chọn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ngữ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khung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thay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ô </a:t>
            </a:r>
            <a:r>
              <a:rPr lang="en-US" altLang="zh-CN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vuông</a:t>
            </a:r>
            <a:r>
              <a:rPr lang="en-US" altLang="zh-C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737279" y="52703"/>
            <a:ext cx="1144670" cy="732005"/>
            <a:chOff x="1281153" y="5632171"/>
            <a:chExt cx="1466266" cy="937662"/>
          </a:xfrm>
        </p:grpSpPr>
        <p:sp>
          <p:nvSpPr>
            <p:cNvPr id="29" name="云形 28"/>
            <p:cNvSpPr/>
            <p:nvPr/>
          </p:nvSpPr>
          <p:spPr>
            <a:xfrm>
              <a:off x="1281153" y="5632171"/>
              <a:ext cx="1466266" cy="937662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00B9F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01</a:t>
              </a:r>
              <a:endParaRPr lang="zh-CN" altLang="en-US" sz="2400" b="1" dirty="0">
                <a:solidFill>
                  <a:srgbClr val="00B9F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云形 29"/>
            <p:cNvSpPr/>
            <p:nvPr/>
          </p:nvSpPr>
          <p:spPr>
            <a:xfrm>
              <a:off x="1414367" y="5706781"/>
              <a:ext cx="1199837" cy="767283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solidFill>
                  <a:srgbClr val="00B9F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ADC5AE-96A9-4A54-86CE-45904BA71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304" y="683578"/>
            <a:ext cx="7163532" cy="107197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74" y="683577"/>
            <a:ext cx="11698799" cy="5869471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0672914" y="5638112"/>
            <a:ext cx="1430728" cy="914936"/>
            <a:chOff x="392658" y="3679279"/>
            <a:chExt cx="1466266" cy="937662"/>
          </a:xfrm>
        </p:grpSpPr>
        <p:grpSp>
          <p:nvGrpSpPr>
            <p:cNvPr id="24" name="组合 23"/>
            <p:cNvGrpSpPr/>
            <p:nvPr/>
          </p:nvGrpSpPr>
          <p:grpSpPr>
            <a:xfrm>
              <a:off x="392658" y="3679279"/>
              <a:ext cx="1466266" cy="937662"/>
              <a:chOff x="1281153" y="5632171"/>
              <a:chExt cx="1466266" cy="937662"/>
            </a:xfrm>
          </p:grpSpPr>
          <p:sp>
            <p:nvSpPr>
              <p:cNvPr id="26" name="云形 25"/>
              <p:cNvSpPr/>
              <p:nvPr/>
            </p:nvSpPr>
            <p:spPr>
              <a:xfrm>
                <a:off x="1281153" y="5632171"/>
                <a:ext cx="1466266" cy="937662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云形 26"/>
              <p:cNvSpPr/>
              <p:nvPr/>
            </p:nvSpPr>
            <p:spPr>
              <a:xfrm>
                <a:off x="1414367" y="5706781"/>
                <a:ext cx="1199837" cy="767283"/>
              </a:xfrm>
              <a:prstGeom prst="cloud">
                <a:avLst/>
              </a:prstGeom>
              <a:noFill/>
              <a:ln>
                <a:solidFill>
                  <a:srgbClr val="8ACFEA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80129">
              <a:off x="717070" y="4035686"/>
              <a:ext cx="810723" cy="274088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EB4D90-D75D-4CB1-90CF-91A456BD8E6F}"/>
              </a:ext>
            </a:extLst>
          </p:cNvPr>
          <p:cNvSpPr txBox="1"/>
          <p:nvPr/>
        </p:nvSpPr>
        <p:spPr>
          <a:xfrm>
            <a:off x="1239849" y="2386430"/>
            <a:ext cx="101451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thúc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Chín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nay,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dỗ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thú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cư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xử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dành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604DA01-4F9B-4DB4-A567-6FB0B64C30B2}"/>
              </a:ext>
            </a:extLst>
          </p:cNvPr>
          <p:cNvSpPr txBox="1"/>
          <p:nvPr/>
        </p:nvSpPr>
        <p:spPr>
          <a:xfrm>
            <a:off x="8607126" y="5819850"/>
            <a:ext cx="228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(Theo A-xi-mi)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5DE72C4-147A-4D2D-8EA0-0CB4D9DA77E7}"/>
              </a:ext>
            </a:extLst>
          </p:cNvPr>
          <p:cNvSpPr/>
          <p:nvPr/>
        </p:nvSpPr>
        <p:spPr>
          <a:xfrm>
            <a:off x="4128587" y="2329722"/>
            <a:ext cx="469231" cy="443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70F3D62E-4CAC-4924-B71D-DF0202DBBA16}"/>
              </a:ext>
            </a:extLst>
          </p:cNvPr>
          <p:cNvSpPr/>
          <p:nvPr/>
        </p:nvSpPr>
        <p:spPr>
          <a:xfrm>
            <a:off x="7571899" y="2273047"/>
            <a:ext cx="469231" cy="443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6AEE257-7157-4990-BA5A-97CD72A158F9}"/>
              </a:ext>
            </a:extLst>
          </p:cNvPr>
          <p:cNvSpPr/>
          <p:nvPr/>
        </p:nvSpPr>
        <p:spPr>
          <a:xfrm>
            <a:off x="6769965" y="2731327"/>
            <a:ext cx="469231" cy="443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328151E-0A4B-4674-833E-9FDCB4F9F863}"/>
              </a:ext>
            </a:extLst>
          </p:cNvPr>
          <p:cNvSpPr/>
          <p:nvPr/>
        </p:nvSpPr>
        <p:spPr>
          <a:xfrm>
            <a:off x="3602133" y="3104062"/>
            <a:ext cx="469231" cy="398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5C80EB4-3236-452D-80CA-6387B096F1F9}"/>
              </a:ext>
            </a:extLst>
          </p:cNvPr>
          <p:cNvSpPr/>
          <p:nvPr/>
        </p:nvSpPr>
        <p:spPr>
          <a:xfrm>
            <a:off x="3372091" y="3523277"/>
            <a:ext cx="469231" cy="354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69BD793-A233-4651-A8F6-33D303E1C214}"/>
              </a:ext>
            </a:extLst>
          </p:cNvPr>
          <p:cNvSpPr/>
          <p:nvPr/>
        </p:nvSpPr>
        <p:spPr>
          <a:xfrm>
            <a:off x="7042688" y="4290112"/>
            <a:ext cx="469231" cy="299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C30165D-915B-4B3C-8F4D-72FA26DB4C98}"/>
              </a:ext>
            </a:extLst>
          </p:cNvPr>
          <p:cNvSpPr/>
          <p:nvPr/>
        </p:nvSpPr>
        <p:spPr>
          <a:xfrm>
            <a:off x="2411784" y="4982146"/>
            <a:ext cx="469231" cy="354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EBA7591-A801-4326-B0AD-81E12D0003C0}"/>
              </a:ext>
            </a:extLst>
          </p:cNvPr>
          <p:cNvSpPr txBox="1"/>
          <p:nvPr/>
        </p:nvSpPr>
        <p:spPr>
          <a:xfrm>
            <a:off x="3908279" y="2377122"/>
            <a:ext cx="137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238FC960-3401-4CFD-934D-AF854B5EB93C}"/>
              </a:ext>
            </a:extLst>
          </p:cNvPr>
          <p:cNvSpPr txBox="1"/>
          <p:nvPr/>
        </p:nvSpPr>
        <p:spPr>
          <a:xfrm>
            <a:off x="7634135" y="2369330"/>
            <a:ext cx="125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trôi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CB6CE67-BE93-43C8-A184-E04EBF2CBDA1}"/>
              </a:ext>
            </a:extLst>
          </p:cNvPr>
          <p:cNvSpPr txBox="1"/>
          <p:nvPr/>
        </p:nvSpPr>
        <p:spPr>
          <a:xfrm>
            <a:off x="6276428" y="2751853"/>
            <a:ext cx="174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ngoái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12CB304-2CCC-473C-A4D4-94F25C26D549}"/>
              </a:ext>
            </a:extLst>
          </p:cNvPr>
          <p:cNvSpPr txBox="1"/>
          <p:nvPr/>
        </p:nvSpPr>
        <p:spPr>
          <a:xfrm>
            <a:off x="3188028" y="3104063"/>
            <a:ext cx="129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đỡ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7105370-05E1-47C3-AC5D-C99B00C84F1E}"/>
              </a:ext>
            </a:extLst>
          </p:cNvPr>
          <p:cNvSpPr txBox="1"/>
          <p:nvPr/>
        </p:nvSpPr>
        <p:spPr>
          <a:xfrm>
            <a:off x="3072853" y="3486843"/>
            <a:ext cx="129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424B84C-E4DA-4323-A57A-1190DA0DAFC3}"/>
              </a:ext>
            </a:extLst>
          </p:cNvPr>
          <p:cNvSpPr txBox="1"/>
          <p:nvPr/>
        </p:nvSpPr>
        <p:spPr>
          <a:xfrm>
            <a:off x="6307406" y="4239300"/>
            <a:ext cx="168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thiện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90BBFD99-0858-42D6-9FD0-3911006365EF}"/>
              </a:ext>
            </a:extLst>
          </p:cNvPr>
          <p:cNvSpPr txBox="1"/>
          <p:nvPr/>
        </p:nvSpPr>
        <p:spPr>
          <a:xfrm>
            <a:off x="1934830" y="4928425"/>
            <a:ext cx="168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nghe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81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animBg="1"/>
      <p:bldP spid="32" grpId="0" animBg="1"/>
      <p:bldP spid="35" grpId="0" animBg="1"/>
      <p:bldP spid="36" grpId="0" animBg="1"/>
      <p:bldP spid="38" grpId="0" animBg="1"/>
      <p:bldP spid="39" grpId="0" animBg="1"/>
      <p:bldP spid="12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812384" y="1028944"/>
            <a:ext cx="7885603" cy="5042763"/>
            <a:chOff x="2516470" y="548138"/>
            <a:chExt cx="7443321" cy="4759928"/>
          </a:xfrm>
        </p:grpSpPr>
        <p:sp>
          <p:nvSpPr>
            <p:cNvPr id="40" name="云形 39"/>
            <p:cNvSpPr/>
            <p:nvPr/>
          </p:nvSpPr>
          <p:spPr>
            <a:xfrm>
              <a:off x="2516470" y="548138"/>
              <a:ext cx="7443321" cy="4759928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云形 40"/>
            <p:cNvSpPr/>
            <p:nvPr/>
          </p:nvSpPr>
          <p:spPr>
            <a:xfrm>
              <a:off x="2922743" y="818421"/>
              <a:ext cx="6658840" cy="4258256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491844" y="5660115"/>
            <a:ext cx="1430728" cy="914936"/>
            <a:chOff x="392658" y="3679279"/>
            <a:chExt cx="1466266" cy="937662"/>
          </a:xfrm>
        </p:grpSpPr>
        <p:grpSp>
          <p:nvGrpSpPr>
            <p:cNvPr id="24" name="组合 23"/>
            <p:cNvGrpSpPr/>
            <p:nvPr/>
          </p:nvGrpSpPr>
          <p:grpSpPr>
            <a:xfrm>
              <a:off x="392658" y="3679279"/>
              <a:ext cx="1466266" cy="937662"/>
              <a:chOff x="1281153" y="5632171"/>
              <a:chExt cx="1466266" cy="937662"/>
            </a:xfrm>
          </p:grpSpPr>
          <p:sp>
            <p:nvSpPr>
              <p:cNvPr id="26" name="云形 25"/>
              <p:cNvSpPr/>
              <p:nvPr/>
            </p:nvSpPr>
            <p:spPr>
              <a:xfrm>
                <a:off x="1281153" y="5632171"/>
                <a:ext cx="1466266" cy="937662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云形 26"/>
              <p:cNvSpPr/>
              <p:nvPr/>
            </p:nvSpPr>
            <p:spPr>
              <a:xfrm>
                <a:off x="1414367" y="5706781"/>
                <a:ext cx="1199837" cy="767283"/>
              </a:xfrm>
              <a:prstGeom prst="cloud">
                <a:avLst/>
              </a:prstGeom>
              <a:noFill/>
              <a:ln>
                <a:solidFill>
                  <a:srgbClr val="8ACFEA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80129">
              <a:off x="717070" y="4035686"/>
              <a:ext cx="810723" cy="274088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/>
        </p:nvGrpSpPr>
        <p:grpSpPr>
          <a:xfrm>
            <a:off x="1464526" y="2967349"/>
            <a:ext cx="1307525" cy="732005"/>
            <a:chOff x="1281153" y="5632171"/>
            <a:chExt cx="1466266" cy="937662"/>
          </a:xfrm>
        </p:grpSpPr>
        <p:sp>
          <p:nvSpPr>
            <p:cNvPr id="29" name="云形 28"/>
            <p:cNvSpPr/>
            <p:nvPr/>
          </p:nvSpPr>
          <p:spPr>
            <a:xfrm>
              <a:off x="1281153" y="5632171"/>
              <a:ext cx="1466266" cy="937662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rgbClr val="00B9F1"/>
                  </a:solidFill>
                </a:rPr>
                <a:t>02</a:t>
              </a:r>
              <a:endParaRPr lang="zh-CN" altLang="en-US" sz="2800" b="1" dirty="0">
                <a:solidFill>
                  <a:srgbClr val="00B9F1"/>
                </a:solidFill>
              </a:endParaRPr>
            </a:p>
          </p:txBody>
        </p:sp>
        <p:sp>
          <p:nvSpPr>
            <p:cNvPr id="30" name="云形 29"/>
            <p:cNvSpPr/>
            <p:nvPr/>
          </p:nvSpPr>
          <p:spPr>
            <a:xfrm>
              <a:off x="1414367" y="5706781"/>
              <a:ext cx="1199837" cy="767283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rgbClr val="00B9F1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48933" y="5831865"/>
            <a:ext cx="844400" cy="539985"/>
            <a:chOff x="1281153" y="5632171"/>
            <a:chExt cx="1466266" cy="937662"/>
          </a:xfrm>
        </p:grpSpPr>
        <p:sp>
          <p:nvSpPr>
            <p:cNvPr id="52" name="云形 51"/>
            <p:cNvSpPr/>
            <p:nvPr/>
          </p:nvSpPr>
          <p:spPr>
            <a:xfrm>
              <a:off x="1281153" y="5632171"/>
              <a:ext cx="1466266" cy="937662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云形 52"/>
            <p:cNvSpPr/>
            <p:nvPr/>
          </p:nvSpPr>
          <p:spPr>
            <a:xfrm>
              <a:off x="1414367" y="5706781"/>
              <a:ext cx="1199837" cy="767283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B980E75-8438-444B-A6F9-8B6CAFC7C534}"/>
              </a:ext>
            </a:extLst>
          </p:cNvPr>
          <p:cNvSpPr txBox="1"/>
          <p:nvPr/>
        </p:nvSpPr>
        <p:spPr>
          <a:xfrm>
            <a:off x="2609196" y="2828835"/>
            <a:ext cx="4859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F0"/>
                </a:solidFill>
              </a:rPr>
              <a:t>Đọc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thành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tiếng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bài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đọc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đã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hoàn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chỉnh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6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-191814"/>
            <a:ext cx="12895093" cy="7946844"/>
            <a:chOff x="0" y="-221063"/>
            <a:chExt cx="12895093" cy="7946844"/>
          </a:xfrm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4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6" name="组合 75"/>
          <p:cNvGrpSpPr/>
          <p:nvPr/>
        </p:nvGrpSpPr>
        <p:grpSpPr>
          <a:xfrm>
            <a:off x="0" y="5207212"/>
            <a:ext cx="12523845" cy="1647370"/>
            <a:chOff x="0" y="5207212"/>
            <a:chExt cx="12523845" cy="1647370"/>
          </a:xfrm>
        </p:grpSpPr>
        <p:pic>
          <p:nvPicPr>
            <p:cNvPr id="77" name="图片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7212"/>
              <a:ext cx="6427845" cy="1647370"/>
            </a:xfrm>
            <a:prstGeom prst="rect">
              <a:avLst/>
            </a:prstGeom>
          </p:spPr>
        </p:pic>
        <p:pic>
          <p:nvPicPr>
            <p:cNvPr id="78" name="图片 7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207212"/>
              <a:ext cx="6427845" cy="1647370"/>
            </a:xfrm>
            <a:prstGeom prst="rect">
              <a:avLst/>
            </a:prstGeom>
          </p:spPr>
        </p:pic>
      </p:grpSp>
      <p:grpSp>
        <p:nvGrpSpPr>
          <p:cNvPr id="42" name="组合 41"/>
          <p:cNvGrpSpPr/>
          <p:nvPr/>
        </p:nvGrpSpPr>
        <p:grpSpPr>
          <a:xfrm>
            <a:off x="2416550" y="617774"/>
            <a:ext cx="7443321" cy="4759928"/>
            <a:chOff x="2516470" y="548138"/>
            <a:chExt cx="7443321" cy="4759928"/>
          </a:xfrm>
        </p:grpSpPr>
        <p:sp>
          <p:nvSpPr>
            <p:cNvPr id="43" name="云形 42"/>
            <p:cNvSpPr/>
            <p:nvPr/>
          </p:nvSpPr>
          <p:spPr>
            <a:xfrm>
              <a:off x="2516470" y="548138"/>
              <a:ext cx="7443321" cy="4759928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lt"/>
              </a:endParaRPr>
            </a:p>
          </p:txBody>
        </p:sp>
        <p:sp>
          <p:nvSpPr>
            <p:cNvPr id="44" name="云形 43"/>
            <p:cNvSpPr/>
            <p:nvPr/>
          </p:nvSpPr>
          <p:spPr>
            <a:xfrm>
              <a:off x="2922743" y="818421"/>
              <a:ext cx="6658840" cy="4258256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lt"/>
              </a:endParaRP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538" y="2409239"/>
            <a:ext cx="1112666" cy="1112666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43" y="477495"/>
            <a:ext cx="2981702" cy="4020157"/>
          </a:xfrm>
          <a:prstGeom prst="rect">
            <a:avLst/>
          </a:prstGeom>
        </p:spPr>
      </p:pic>
      <p:grpSp>
        <p:nvGrpSpPr>
          <p:cNvPr id="54" name="组合 53"/>
          <p:cNvGrpSpPr/>
          <p:nvPr/>
        </p:nvGrpSpPr>
        <p:grpSpPr>
          <a:xfrm>
            <a:off x="10015028" y="1176315"/>
            <a:ext cx="1633494" cy="1044603"/>
            <a:chOff x="8985779" y="3960837"/>
            <a:chExt cx="2199915" cy="1406823"/>
          </a:xfrm>
        </p:grpSpPr>
        <p:sp>
          <p:nvSpPr>
            <p:cNvPr id="55" name="云形 54"/>
            <p:cNvSpPr/>
            <p:nvPr/>
          </p:nvSpPr>
          <p:spPr>
            <a:xfrm>
              <a:off x="8985779" y="3960837"/>
              <a:ext cx="2199915" cy="1406823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云形 56"/>
            <p:cNvSpPr/>
            <p:nvPr/>
          </p:nvSpPr>
          <p:spPr>
            <a:xfrm>
              <a:off x="9217452" y="4084959"/>
              <a:ext cx="1756042" cy="1122971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00241" y="4100557"/>
            <a:ext cx="1891025" cy="1209291"/>
            <a:chOff x="392658" y="3679279"/>
            <a:chExt cx="1466266" cy="937662"/>
          </a:xfrm>
        </p:grpSpPr>
        <p:grpSp>
          <p:nvGrpSpPr>
            <p:cNvPr id="61" name="组合 60"/>
            <p:cNvGrpSpPr/>
            <p:nvPr/>
          </p:nvGrpSpPr>
          <p:grpSpPr>
            <a:xfrm>
              <a:off x="392658" y="3679279"/>
              <a:ext cx="1466266" cy="937662"/>
              <a:chOff x="1281153" y="5632171"/>
              <a:chExt cx="1466266" cy="937662"/>
            </a:xfrm>
          </p:grpSpPr>
          <p:sp>
            <p:nvSpPr>
              <p:cNvPr id="63" name="云形 62"/>
              <p:cNvSpPr/>
              <p:nvPr/>
            </p:nvSpPr>
            <p:spPr>
              <a:xfrm>
                <a:off x="1281153" y="5632171"/>
                <a:ext cx="1466266" cy="937662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云形 63"/>
              <p:cNvSpPr/>
              <p:nvPr/>
            </p:nvSpPr>
            <p:spPr>
              <a:xfrm>
                <a:off x="1414367" y="5706781"/>
                <a:ext cx="1199837" cy="767283"/>
              </a:xfrm>
              <a:prstGeom prst="cloud">
                <a:avLst/>
              </a:prstGeom>
              <a:noFill/>
              <a:ln>
                <a:solidFill>
                  <a:srgbClr val="8ACFEA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80129">
              <a:off x="717070" y="4035686"/>
              <a:ext cx="810723" cy="274088"/>
            </a:xfrm>
            <a:prstGeom prst="rect">
              <a:avLst/>
            </a:prstGeom>
          </p:spPr>
        </p:pic>
      </p:grpSp>
      <p:grpSp>
        <p:nvGrpSpPr>
          <p:cNvPr id="69" name="组合 68"/>
          <p:cNvGrpSpPr/>
          <p:nvPr/>
        </p:nvGrpSpPr>
        <p:grpSpPr>
          <a:xfrm>
            <a:off x="9086116" y="4735242"/>
            <a:ext cx="1133322" cy="724748"/>
            <a:chOff x="8985779" y="3960837"/>
            <a:chExt cx="2199915" cy="1406823"/>
          </a:xfrm>
        </p:grpSpPr>
        <p:sp>
          <p:nvSpPr>
            <p:cNvPr id="70" name="云形 69"/>
            <p:cNvSpPr/>
            <p:nvPr/>
          </p:nvSpPr>
          <p:spPr>
            <a:xfrm>
              <a:off x="8985779" y="3960837"/>
              <a:ext cx="2199915" cy="1406823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云形 70"/>
            <p:cNvSpPr/>
            <p:nvPr/>
          </p:nvSpPr>
          <p:spPr>
            <a:xfrm>
              <a:off x="9217452" y="4084959"/>
              <a:ext cx="1756042" cy="1122971"/>
            </a:xfrm>
            <a:prstGeom prst="cloud">
              <a:avLst/>
            </a:prstGeom>
            <a:noFill/>
            <a:ln>
              <a:solidFill>
                <a:srgbClr val="8ACFEA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2" name="文本框 71"/>
          <p:cNvSpPr txBox="1"/>
          <p:nvPr/>
        </p:nvSpPr>
        <p:spPr>
          <a:xfrm>
            <a:off x="3497033" y="2220918"/>
            <a:ext cx="5390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3. </a:t>
            </a:r>
            <a:r>
              <a:rPr lang="en-US" altLang="zh-CN" sz="60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Trả</a:t>
            </a:r>
            <a:r>
              <a:rPr lang="en-US" altLang="zh-CN" sz="60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 </a:t>
            </a:r>
            <a:r>
              <a:rPr lang="en-US" altLang="zh-CN" sz="60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lời</a:t>
            </a:r>
            <a:r>
              <a:rPr lang="en-US" altLang="zh-CN" sz="60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 </a:t>
            </a:r>
            <a:r>
              <a:rPr lang="en-US" altLang="zh-CN" sz="60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câu</a:t>
            </a:r>
            <a:r>
              <a:rPr lang="en-US" altLang="zh-CN" sz="6000" b="1" dirty="0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 </a:t>
            </a:r>
            <a:r>
              <a:rPr lang="en-US" altLang="zh-CN" sz="6000" b="1" dirty="0" err="1">
                <a:solidFill>
                  <a:srgbClr val="8ACF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方正汉真广标简体" panose="02000000000000000000" pitchFamily="2" charset="-122"/>
                <a:cs typeface="Arial" panose="020B0604020202020204" pitchFamily="34" charset="0"/>
              </a:rPr>
              <a:t>hỏi</a:t>
            </a:r>
            <a:endParaRPr lang="en-US" altLang="zh-CN" sz="6000" b="1" dirty="0">
              <a:solidFill>
                <a:srgbClr val="8ACF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方正汉真广标简体" panose="02000000000000000000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8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0" y="-242414"/>
            <a:ext cx="12895093" cy="8093697"/>
            <a:chOff x="0" y="-221063"/>
            <a:chExt cx="12895093" cy="7946844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4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934710" y="505065"/>
            <a:ext cx="859391" cy="652410"/>
            <a:chOff x="5886505" y="2191427"/>
            <a:chExt cx="2249940" cy="1639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云形 46"/>
            <p:cNvSpPr/>
            <p:nvPr/>
          </p:nvSpPr>
          <p:spPr>
            <a:xfrm>
              <a:off x="5886505" y="2191427"/>
              <a:ext cx="2249940" cy="1639127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0098" y="2420796"/>
              <a:ext cx="1180390" cy="1180390"/>
            </a:xfrm>
            <a:prstGeom prst="rect">
              <a:avLst/>
            </a:prstGeom>
          </p:spPr>
        </p:pic>
      </p:grpSp>
      <p:grpSp>
        <p:nvGrpSpPr>
          <p:cNvPr id="41" name="组合 40"/>
          <p:cNvGrpSpPr/>
          <p:nvPr/>
        </p:nvGrpSpPr>
        <p:grpSpPr>
          <a:xfrm>
            <a:off x="0" y="5207212"/>
            <a:ext cx="12523845" cy="1647370"/>
            <a:chOff x="0" y="5207212"/>
            <a:chExt cx="12523845" cy="1647370"/>
          </a:xfrm>
        </p:grpSpPr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7212"/>
              <a:ext cx="6427845" cy="1647370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207212"/>
              <a:ext cx="6427845" cy="164737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4291B18-3D11-4DF4-8381-831F1C352819}"/>
              </a:ext>
            </a:extLst>
          </p:cNvPr>
          <p:cNvSpPr txBox="1"/>
          <p:nvPr/>
        </p:nvSpPr>
        <p:spPr>
          <a:xfrm>
            <a:off x="4850587" y="388034"/>
            <a:ext cx="3415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Trả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lời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câu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hỏi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圆角矩形 46">
            <a:extLst>
              <a:ext uri="{FF2B5EF4-FFF2-40B4-BE49-F238E27FC236}">
                <a16:creationId xmlns:a16="http://schemas.microsoft.com/office/drawing/2014/main" xmlns="" id="{DEFF415E-77DE-43B3-B5FE-C315D2701340}"/>
              </a:ext>
            </a:extLst>
          </p:cNvPr>
          <p:cNvSpPr/>
          <p:nvPr/>
        </p:nvSpPr>
        <p:spPr>
          <a:xfrm>
            <a:off x="1828800" y="1679806"/>
            <a:ext cx="8614611" cy="24388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0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693AB41-7C3D-4106-B4B6-D028E16779A4}"/>
              </a:ext>
            </a:extLst>
          </p:cNvPr>
          <p:cNvSpPr txBox="1"/>
          <p:nvPr/>
        </p:nvSpPr>
        <p:spPr>
          <a:xfrm>
            <a:off x="3072710" y="2101663"/>
            <a:ext cx="7068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a. </a:t>
            </a:r>
            <a:r>
              <a:rPr lang="en-US" sz="3200" dirty="0" err="1"/>
              <a:t>Bạn</a:t>
            </a:r>
            <a:r>
              <a:rPr lang="en-US" sz="3200" dirty="0"/>
              <a:t> </a:t>
            </a:r>
            <a:r>
              <a:rPr lang="en-US" sz="3200" dirty="0" err="1"/>
              <a:t>nhỏ</a:t>
            </a:r>
            <a:r>
              <a:rPr lang="en-US" sz="3200" dirty="0"/>
              <a:t> </a:t>
            </a:r>
            <a:r>
              <a:rPr lang="en-US" sz="3200" dirty="0" err="1"/>
              <a:t>muốn</a:t>
            </a:r>
            <a:r>
              <a:rPr lang="en-US" sz="3200" dirty="0"/>
              <a:t> </a:t>
            </a:r>
            <a:r>
              <a:rPr lang="en-US" sz="3200" dirty="0" err="1"/>
              <a:t>cảm</a:t>
            </a:r>
            <a:r>
              <a:rPr lang="en-US" sz="3200" dirty="0"/>
              <a:t> </a:t>
            </a:r>
            <a:r>
              <a:rPr lang="en-US" sz="3200" dirty="0" err="1"/>
              <a:t>ơn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ai?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CD1FD52-E214-4638-B405-F841CF1CDC54}"/>
              </a:ext>
            </a:extLst>
          </p:cNvPr>
          <p:cNvSpPr txBox="1"/>
          <p:nvPr/>
        </p:nvSpPr>
        <p:spPr>
          <a:xfrm>
            <a:off x="2522621" y="2916382"/>
            <a:ext cx="7618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Bạn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nhỏ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muốn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cảm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cô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giáo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bạn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bè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err="1">
                <a:solidFill>
                  <a:schemeClr val="bg1"/>
                </a:solidFill>
              </a:rPr>
              <a:t>bố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smtClean="0">
                <a:solidFill>
                  <a:schemeClr val="bg1"/>
                </a:solidFill>
              </a:rPr>
              <a:t>mẹ.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5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0" y="-242414"/>
            <a:ext cx="12895093" cy="8093697"/>
            <a:chOff x="0" y="-221063"/>
            <a:chExt cx="12895093" cy="7946844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32" name="矩形 31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4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3200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934710" y="505065"/>
            <a:ext cx="859391" cy="652410"/>
            <a:chOff x="5886505" y="2191427"/>
            <a:chExt cx="2249940" cy="1639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云形 46"/>
            <p:cNvSpPr/>
            <p:nvPr/>
          </p:nvSpPr>
          <p:spPr>
            <a:xfrm>
              <a:off x="5886505" y="2191427"/>
              <a:ext cx="2249940" cy="1639127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0098" y="2420796"/>
              <a:ext cx="1180390" cy="1180390"/>
            </a:xfrm>
            <a:prstGeom prst="rect">
              <a:avLst/>
            </a:prstGeom>
          </p:spPr>
        </p:pic>
      </p:grpSp>
      <p:grpSp>
        <p:nvGrpSpPr>
          <p:cNvPr id="41" name="组合 40"/>
          <p:cNvGrpSpPr/>
          <p:nvPr/>
        </p:nvGrpSpPr>
        <p:grpSpPr>
          <a:xfrm>
            <a:off x="0" y="5207212"/>
            <a:ext cx="12523845" cy="1647370"/>
            <a:chOff x="0" y="5207212"/>
            <a:chExt cx="12523845" cy="1647370"/>
          </a:xfrm>
        </p:grpSpPr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7212"/>
              <a:ext cx="6427845" cy="1647370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207212"/>
              <a:ext cx="6427845" cy="164737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4291B18-3D11-4DF4-8381-831F1C352819}"/>
              </a:ext>
            </a:extLst>
          </p:cNvPr>
          <p:cNvSpPr txBox="1"/>
          <p:nvPr/>
        </p:nvSpPr>
        <p:spPr>
          <a:xfrm>
            <a:off x="4850587" y="388034"/>
            <a:ext cx="3415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Trả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lời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câu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hỏi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圆角矩形 46">
            <a:extLst>
              <a:ext uri="{FF2B5EF4-FFF2-40B4-BE49-F238E27FC236}">
                <a16:creationId xmlns:a16="http://schemas.microsoft.com/office/drawing/2014/main" xmlns="" id="{DEFF415E-77DE-43B3-B5FE-C315D2701340}"/>
              </a:ext>
            </a:extLst>
          </p:cNvPr>
          <p:cNvSpPr/>
          <p:nvPr/>
        </p:nvSpPr>
        <p:spPr>
          <a:xfrm>
            <a:off x="1828800" y="1679806"/>
            <a:ext cx="9657708" cy="24388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32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693AB41-7C3D-4106-B4B6-D028E16779A4}"/>
              </a:ext>
            </a:extLst>
          </p:cNvPr>
          <p:cNvSpPr txBox="1"/>
          <p:nvPr/>
        </p:nvSpPr>
        <p:spPr>
          <a:xfrm>
            <a:off x="2689417" y="1893127"/>
            <a:ext cx="84479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b. </a:t>
            </a:r>
            <a:r>
              <a:rPr lang="en-US" sz="3200" dirty="0" err="1"/>
              <a:t>Nhờ</a:t>
            </a:r>
            <a:r>
              <a:rPr lang="en-US" sz="3200" dirty="0"/>
              <a:t> </a:t>
            </a:r>
            <a:r>
              <a:rPr lang="en-US" sz="3200" dirty="0" err="1"/>
              <a:t>đâu</a:t>
            </a:r>
            <a:r>
              <a:rPr lang="en-US" sz="3200" dirty="0"/>
              <a:t> </a:t>
            </a:r>
            <a:r>
              <a:rPr lang="en-US" sz="3200" dirty="0" err="1"/>
              <a:t>mà</a:t>
            </a:r>
            <a:r>
              <a:rPr lang="en-US" sz="3200" dirty="0"/>
              <a:t> </a:t>
            </a:r>
            <a:r>
              <a:rPr lang="en-US" sz="3200" dirty="0" err="1"/>
              <a:t>bạn</a:t>
            </a:r>
            <a:r>
              <a:rPr lang="en-US" sz="3200" dirty="0"/>
              <a:t> </a:t>
            </a:r>
            <a:r>
              <a:rPr lang="en-US" sz="3200" dirty="0" err="1"/>
              <a:t>nhỏ</a:t>
            </a:r>
            <a:r>
              <a:rPr lang="en-US" sz="3200" dirty="0"/>
              <a:t>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tiến</a:t>
            </a:r>
            <a:r>
              <a:rPr lang="en-US" sz="3200" dirty="0"/>
              <a:t> </a:t>
            </a:r>
            <a:r>
              <a:rPr lang="en-US" sz="3200" dirty="0" err="1"/>
              <a:t>bộ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ngừng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năm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qua?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CD1FD52-E214-4638-B405-F841CF1CDC54}"/>
              </a:ext>
            </a:extLst>
          </p:cNvPr>
          <p:cNvSpPr txBox="1"/>
          <p:nvPr/>
        </p:nvSpPr>
        <p:spPr>
          <a:xfrm>
            <a:off x="2522620" y="2916382"/>
            <a:ext cx="844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Bạn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nhỏ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đã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tiến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bộ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không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ngừng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trong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năm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học</a:t>
            </a:r>
            <a:r>
              <a:rPr lang="en-US" sz="3200" dirty="0">
                <a:solidFill>
                  <a:schemeClr val="bg1"/>
                </a:solidFill>
              </a:rPr>
              <a:t> qua </a:t>
            </a:r>
            <a:r>
              <a:rPr lang="en-US" sz="3200" dirty="0" err="1">
                <a:solidFill>
                  <a:schemeClr val="bg1"/>
                </a:solidFill>
              </a:rPr>
              <a:t>nhờ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giúp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đỡ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của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err="1">
                <a:solidFill>
                  <a:schemeClr val="bg1"/>
                </a:solidFill>
              </a:rPr>
              <a:t>mọi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smtClean="0">
                <a:solidFill>
                  <a:schemeClr val="bg1"/>
                </a:solidFill>
              </a:rPr>
              <a:t>người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1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0" y="-242414"/>
            <a:ext cx="12895093" cy="8093697"/>
            <a:chOff x="0" y="-221063"/>
            <a:chExt cx="12895093" cy="7946844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AD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44150" y="-221063"/>
              <a:ext cx="12750943" cy="7946844"/>
              <a:chOff x="2627224" y="-795141"/>
              <a:chExt cx="10013806" cy="704078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2627224" y="-599283"/>
                <a:ext cx="5758249" cy="5957676"/>
              </a:xfrm>
              <a:prstGeom prst="rect">
                <a:avLst/>
              </a:prstGeom>
              <a:blipFill dpi="0" rotWithShape="1">
                <a:blip r:embed="rId3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 rot="10601959">
                <a:off x="6872592" y="-795141"/>
                <a:ext cx="5768438" cy="7040780"/>
              </a:xfrm>
              <a:prstGeom prst="rect">
                <a:avLst/>
              </a:prstGeom>
              <a:blipFill dpi="0" rotWithShape="1">
                <a:blip r:embed="rId4">
                  <a:alphaModFix amt="17000"/>
                  <a:lum bright="70000" contrast="-70000"/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934710" y="505065"/>
            <a:ext cx="859391" cy="652410"/>
            <a:chOff x="5886505" y="2191427"/>
            <a:chExt cx="2249940" cy="16391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云形 46"/>
            <p:cNvSpPr/>
            <p:nvPr/>
          </p:nvSpPr>
          <p:spPr>
            <a:xfrm>
              <a:off x="5886505" y="2191427"/>
              <a:ext cx="2249940" cy="1639127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0098" y="2420796"/>
              <a:ext cx="1180390" cy="1180390"/>
            </a:xfrm>
            <a:prstGeom prst="rect">
              <a:avLst/>
            </a:prstGeom>
          </p:spPr>
        </p:pic>
      </p:grpSp>
      <p:grpSp>
        <p:nvGrpSpPr>
          <p:cNvPr id="41" name="组合 40"/>
          <p:cNvGrpSpPr/>
          <p:nvPr/>
        </p:nvGrpSpPr>
        <p:grpSpPr>
          <a:xfrm>
            <a:off x="0" y="5207212"/>
            <a:ext cx="12523845" cy="1647370"/>
            <a:chOff x="0" y="5207212"/>
            <a:chExt cx="12523845" cy="1647370"/>
          </a:xfrm>
        </p:grpSpPr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7212"/>
              <a:ext cx="6427845" cy="1647370"/>
            </a:xfrm>
            <a:prstGeom prst="rect">
              <a:avLst/>
            </a:prstGeom>
          </p:spPr>
        </p:pic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207212"/>
              <a:ext cx="6427845" cy="164737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4291B18-3D11-4DF4-8381-831F1C352819}"/>
              </a:ext>
            </a:extLst>
          </p:cNvPr>
          <p:cNvSpPr txBox="1"/>
          <p:nvPr/>
        </p:nvSpPr>
        <p:spPr>
          <a:xfrm>
            <a:off x="4850586" y="388034"/>
            <a:ext cx="4420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Trả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lời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câu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hỏi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圆角矩形 46">
            <a:extLst>
              <a:ext uri="{FF2B5EF4-FFF2-40B4-BE49-F238E27FC236}">
                <a16:creationId xmlns:a16="http://schemas.microsoft.com/office/drawing/2014/main" xmlns="" id="{DEFF415E-77DE-43B3-B5FE-C315D2701340}"/>
              </a:ext>
            </a:extLst>
          </p:cNvPr>
          <p:cNvSpPr/>
          <p:nvPr/>
        </p:nvSpPr>
        <p:spPr>
          <a:xfrm>
            <a:off x="2081463" y="1679806"/>
            <a:ext cx="8313821" cy="24388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0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693AB41-7C3D-4106-B4B6-D028E16779A4}"/>
              </a:ext>
            </a:extLst>
          </p:cNvPr>
          <p:cNvSpPr txBox="1"/>
          <p:nvPr/>
        </p:nvSpPr>
        <p:spPr>
          <a:xfrm>
            <a:off x="2661007" y="2154737"/>
            <a:ext cx="7541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c. </a:t>
            </a:r>
            <a:r>
              <a:rPr lang="en-US" sz="3600" dirty="0" err="1"/>
              <a:t>Còn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, </a:t>
            </a:r>
            <a:r>
              <a:rPr lang="en-US" sz="3600" dirty="0" err="1"/>
              <a:t>sau</a:t>
            </a:r>
            <a:r>
              <a:rPr lang="en-US" sz="3600" dirty="0"/>
              <a:t> </a:t>
            </a:r>
            <a:r>
              <a:rPr lang="en-US" sz="3600" dirty="0" err="1"/>
              <a:t>một</a:t>
            </a:r>
            <a:r>
              <a:rPr lang="en-US" sz="3600" dirty="0"/>
              <a:t> </a:t>
            </a:r>
            <a:r>
              <a:rPr lang="en-US" sz="3600" dirty="0" err="1"/>
              <a:t>năm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,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muốn</a:t>
            </a:r>
            <a:r>
              <a:rPr lang="en-US" sz="3600" dirty="0"/>
              <a:t> </a:t>
            </a:r>
            <a:r>
              <a:rPr lang="en-US" sz="3600" dirty="0" err="1"/>
              <a:t>cảm</a:t>
            </a:r>
            <a:r>
              <a:rPr lang="en-US" sz="3600" dirty="0"/>
              <a:t> </a:t>
            </a:r>
            <a:r>
              <a:rPr lang="en-US" sz="3600" dirty="0" err="1"/>
              <a:t>ơn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ai? </a:t>
            </a:r>
            <a:r>
              <a:rPr lang="en-US" sz="3600" dirty="0" err="1"/>
              <a:t>Vì</a:t>
            </a:r>
            <a:r>
              <a:rPr lang="en-US" sz="3600" dirty="0"/>
              <a:t> </a:t>
            </a:r>
            <a:r>
              <a:rPr lang="en-US" sz="3600" dirty="0" err="1"/>
              <a:t>sao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499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626" t="832" r="626" b="1028"/>
          <a:stretch>
            <a:fillRect/>
          </a:stretch>
        </p:blipFill>
        <p:spPr>
          <a:xfrm>
            <a:off x="0" y="0"/>
            <a:ext cx="12219444" cy="6857999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xmlns="" id="{95B91699-794B-4264-8991-F8230DBD1B3E}"/>
              </a:ext>
            </a:extLst>
          </p:cNvPr>
          <p:cNvSpPr/>
          <p:nvPr/>
        </p:nvSpPr>
        <p:spPr>
          <a:xfrm>
            <a:off x="1697898" y="1234644"/>
            <a:ext cx="720940" cy="6975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733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imes New Roman" pitchFamily="18" charset="0"/>
              </a:rPr>
              <a:t>4</a:t>
            </a:r>
            <a:endParaRPr kumimoji="0" lang="en-US" sz="373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97386A9C-8BD8-4D4B-9778-3563681169A8}"/>
              </a:ext>
            </a:extLst>
          </p:cNvPr>
          <p:cNvSpPr txBox="1"/>
          <p:nvPr/>
        </p:nvSpPr>
        <p:spPr>
          <a:xfrm>
            <a:off x="2407490" y="1245528"/>
            <a:ext cx="3172691" cy="697547"/>
          </a:xfrm>
          <a:prstGeom prst="rect">
            <a:avLst/>
          </a:prstGeom>
          <a:noFill/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just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Nghe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endParaRPr kumimoji="0" lang="en-US" sz="37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7BCDE37-1122-4D7F-8138-FBCE84DFFF44}"/>
              </a:ext>
            </a:extLst>
          </p:cNvPr>
          <p:cNvSpPr txBox="1"/>
          <p:nvPr/>
        </p:nvSpPr>
        <p:spPr>
          <a:xfrm>
            <a:off x="1955321" y="2088652"/>
            <a:ext cx="9651231" cy="615537"/>
          </a:xfrm>
          <a:prstGeom prst="rect">
            <a:avLst/>
          </a:prstGeom>
          <a:noFill/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just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trôi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Tôi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nhớ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những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chuyện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0F7E75E-BC59-42A3-AD22-81026E32FF65}"/>
              </a:ext>
            </a:extLst>
          </p:cNvPr>
          <p:cNvSpPr txBox="1"/>
          <p:nvPr/>
        </p:nvSpPr>
        <p:spPr>
          <a:xfrm>
            <a:off x="1652633" y="2649735"/>
            <a:ext cx="9478739" cy="1600422"/>
          </a:xfrm>
          <a:prstGeom prst="rect">
            <a:avLst/>
          </a:prstGeom>
          <a:noFill/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just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đã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qua.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đầu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năm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đến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nay,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nhờ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giúp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đỡ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nhiều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tôi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bộ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không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ngừng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Tôi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muốn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cảm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ơn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tất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cả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51452FA-8DB5-43CC-8D9B-CC711353A9CD}"/>
              </a:ext>
            </a:extLst>
          </p:cNvPr>
          <p:cNvSpPr txBox="1"/>
          <p:nvPr/>
        </p:nvSpPr>
        <p:spPr>
          <a:xfrm>
            <a:off x="2029842" y="4852748"/>
            <a:ext cx="8188025" cy="697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chữ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đầu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dòng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ta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lưu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ý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gì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58" name="Right Arrow 4">
            <a:extLst>
              <a:ext uri="{FF2B5EF4-FFF2-40B4-BE49-F238E27FC236}">
                <a16:creationId xmlns:a16="http://schemas.microsoft.com/office/drawing/2014/main" xmlns="" id="{273C352A-5B14-4778-85CC-74DA4631E270}"/>
              </a:ext>
            </a:extLst>
          </p:cNvPr>
          <p:cNvSpPr/>
          <p:nvPr/>
        </p:nvSpPr>
        <p:spPr>
          <a:xfrm>
            <a:off x="1229013" y="2323985"/>
            <a:ext cx="574964" cy="25266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62DB3FBA-56D9-4734-B8D6-6E8D1EC6D99E}"/>
              </a:ext>
            </a:extLst>
          </p:cNvPr>
          <p:cNvSpPr txBox="1"/>
          <p:nvPr/>
        </p:nvSpPr>
        <p:spPr>
          <a:xfrm>
            <a:off x="1985052" y="4844281"/>
            <a:ext cx="8188025" cy="697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Những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chữ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nào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hoa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Vì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sao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E6AA9B8-657A-4185-850E-032446F1FB8E}"/>
              </a:ext>
            </a:extLst>
          </p:cNvPr>
          <p:cNvSpPr txBox="1"/>
          <p:nvPr/>
        </p:nvSpPr>
        <p:spPr>
          <a:xfrm>
            <a:off x="2001986" y="4863632"/>
            <a:ext cx="8188025" cy="697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Đoạn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trên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mấy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câu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E94C969E-8988-4B46-A386-EC72B7492E2F}"/>
              </a:ext>
            </a:extLst>
          </p:cNvPr>
          <p:cNvSpPr/>
          <p:nvPr/>
        </p:nvSpPr>
        <p:spPr>
          <a:xfrm>
            <a:off x="6459100" y="2366654"/>
            <a:ext cx="152401" cy="3048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5657F6-B851-4F4E-95B0-6BA9A37A3C1C}"/>
              </a:ext>
            </a:extLst>
          </p:cNvPr>
          <p:cNvCxnSpPr/>
          <p:nvPr/>
        </p:nvCxnSpPr>
        <p:spPr>
          <a:xfrm>
            <a:off x="6611501" y="2594990"/>
            <a:ext cx="3232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24CD5F1F-9A9F-4CF8-B91E-576D5C83C6E1}"/>
              </a:ext>
            </a:extLst>
          </p:cNvPr>
          <p:cNvCxnSpPr/>
          <p:nvPr/>
        </p:nvCxnSpPr>
        <p:spPr>
          <a:xfrm>
            <a:off x="2029842" y="2649735"/>
            <a:ext cx="3232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6D4961B-6779-4D6D-9ADF-07003A776771}"/>
              </a:ext>
            </a:extLst>
          </p:cNvPr>
          <p:cNvSpPr txBox="1"/>
          <p:nvPr/>
        </p:nvSpPr>
        <p:spPr>
          <a:xfrm>
            <a:off x="2035854" y="4885940"/>
            <a:ext cx="8188025" cy="697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Kết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thúc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câu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dấu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gì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07C5543A-07A6-41EB-BD31-BAD84A68C01C}"/>
              </a:ext>
            </a:extLst>
          </p:cNvPr>
          <p:cNvSpPr txBox="1"/>
          <p:nvPr/>
        </p:nvSpPr>
        <p:spPr>
          <a:xfrm>
            <a:off x="2001987" y="4844281"/>
            <a:ext cx="8188025" cy="697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1904" tIns="60952" rIns="121904" bIns="60952" rtlCol="0">
            <a:spAutoFit/>
          </a:bodyPr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hãy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tìm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dễ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lẫn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9AEEA9F-9F66-4F39-BD1B-A0BDF6301D8E}"/>
              </a:ext>
            </a:extLst>
          </p:cNvPr>
          <p:cNvCxnSpPr/>
          <p:nvPr/>
        </p:nvCxnSpPr>
        <p:spPr>
          <a:xfrm>
            <a:off x="3183055" y="3124485"/>
            <a:ext cx="3232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431430C7-B164-439A-A971-8DF213C47BAE}"/>
              </a:ext>
            </a:extLst>
          </p:cNvPr>
          <p:cNvSpPr/>
          <p:nvPr/>
        </p:nvSpPr>
        <p:spPr>
          <a:xfrm>
            <a:off x="3030654" y="2846902"/>
            <a:ext cx="152401" cy="3048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89B0C86-4515-4505-871E-AF0D71BC88DD}"/>
              </a:ext>
            </a:extLst>
          </p:cNvPr>
          <p:cNvSpPr/>
          <p:nvPr/>
        </p:nvSpPr>
        <p:spPr>
          <a:xfrm>
            <a:off x="8893041" y="3403526"/>
            <a:ext cx="152401" cy="3048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6E218728-2243-4E19-B37A-D43958A09D8F}"/>
              </a:ext>
            </a:extLst>
          </p:cNvPr>
          <p:cNvSpPr/>
          <p:nvPr/>
        </p:nvSpPr>
        <p:spPr>
          <a:xfrm>
            <a:off x="4238537" y="3870178"/>
            <a:ext cx="152401" cy="3048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19DFB8C-8813-402D-A46F-6C6CEAA01523}"/>
              </a:ext>
            </a:extLst>
          </p:cNvPr>
          <p:cNvCxnSpPr/>
          <p:nvPr/>
        </p:nvCxnSpPr>
        <p:spPr>
          <a:xfrm>
            <a:off x="9174543" y="3708329"/>
            <a:ext cx="3232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8" grpId="1" animBg="1"/>
      <p:bldP spid="58" grpId="2" animBg="1"/>
      <p:bldP spid="59" grpId="0" animBg="1"/>
      <p:bldP spid="60" grpId="0" animBg="1"/>
      <p:bldP spid="61" grpId="0" animBg="1"/>
      <p:bldP spid="61" grpId="1" animBg="1"/>
      <p:bldP spid="64" grpId="0" animBg="1"/>
      <p:bldP spid="65" grpId="0" animBg="1"/>
      <p:bldP spid="68" grpId="0" animBg="1"/>
      <p:bldP spid="68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626" t="832" r="626" b="1028"/>
          <a:stretch>
            <a:fillRect/>
          </a:stretch>
        </p:blipFill>
        <p:spPr>
          <a:xfrm>
            <a:off x="0" y="0"/>
            <a:ext cx="12219444" cy="6857999"/>
          </a:xfrm>
          <a:prstGeom prst="rect">
            <a:avLst/>
          </a:prstGeom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xmlns="" id="{54D8F746-2F95-49F1-B623-D2EA6F3A2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81" y="1338828"/>
            <a:ext cx="10029482" cy="261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718C1E8-9AFC-43AB-B1EB-F3D7B56EC1D3}"/>
              </a:ext>
            </a:extLst>
          </p:cNvPr>
          <p:cNvSpPr/>
          <p:nvPr/>
        </p:nvSpPr>
        <p:spPr>
          <a:xfrm>
            <a:off x="1790421" y="1945287"/>
            <a:ext cx="9868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Thời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gian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trôi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thật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nhanh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Tôi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nhớ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những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P001 4 hàng" pitchFamily="34" charset="0"/>
              <a:ea typeface="+mn-ea"/>
              <a:cs typeface="+mn-cs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69D75344-6E51-4F6B-BEF6-FC3B09A35F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77"/>
          <a:stretch/>
        </p:blipFill>
        <p:spPr bwMode="auto">
          <a:xfrm>
            <a:off x="1093291" y="3744795"/>
            <a:ext cx="10029482" cy="136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B4190AA-0A05-415B-B72D-F4CFCE30AD50}"/>
              </a:ext>
            </a:extLst>
          </p:cNvPr>
          <p:cNvSpPr/>
          <p:nvPr/>
        </p:nvSpPr>
        <p:spPr>
          <a:xfrm>
            <a:off x="1067537" y="2737011"/>
            <a:ext cx="9868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c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huyện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đã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qua.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đầu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năm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đến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nay,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nhờ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sự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àng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F871860-A89F-4C74-B862-C21C79D2B67B}"/>
              </a:ext>
            </a:extLst>
          </p:cNvPr>
          <p:cNvSpPr/>
          <p:nvPr/>
        </p:nvSpPr>
        <p:spPr>
          <a:xfrm>
            <a:off x="1067536" y="3544634"/>
            <a:ext cx="9868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giúp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đỡ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của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nhiều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người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,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tôi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tiến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bộ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không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ngừng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P001 4 hàng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9F38013-E7EE-4442-9DBF-C07DB46083DB}"/>
              </a:ext>
            </a:extLst>
          </p:cNvPr>
          <p:cNvSpPr/>
          <p:nvPr/>
        </p:nvSpPr>
        <p:spPr>
          <a:xfrm>
            <a:off x="1067535" y="4352257"/>
            <a:ext cx="9868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Tôi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muốn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cảm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ơn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tất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HP001 4 hàng" pitchFamily="34" charset="0"/>
              </a:rPr>
              <a:t>cả</a:t>
            </a:r>
            <a:r>
              <a:rPr lang="en-US" sz="3600" b="1" dirty="0">
                <a:solidFill>
                  <a:srgbClr val="7030A0"/>
                </a:solidFill>
                <a:latin typeface="HP001 4 hàng" pitchFamily="34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P001 4 hàng" pitchFamily="34" charset="0"/>
              <a:ea typeface="+mn-ea"/>
              <a:cs typeface="+mn-cs"/>
            </a:endParaRPr>
          </a:p>
        </p:txBody>
      </p:sp>
      <p:pic>
        <p:nvPicPr>
          <p:cNvPr id="13" name="图片 4">
            <a:extLst>
              <a:ext uri="{FF2B5EF4-FFF2-40B4-BE49-F238E27FC236}">
                <a16:creationId xmlns:a16="http://schemas.microsoft.com/office/drawing/2014/main" xmlns="" id="{D4A8EE0A-9789-4498-9806-36CCDF4323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99" y="4190965"/>
            <a:ext cx="1204258" cy="25640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儿童教育PPT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-Rounded"/>
        <a:ea typeface="Arial-Rounded"/>
        <a:cs typeface=""/>
      </a:majorFont>
      <a:minorFont>
        <a:latin typeface="Arial-Rounded"/>
        <a:ea typeface="Arial-Rou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AD9B3641-B02A-46C3-84A8-61B80DAE2E33}"/>
</file>

<file path=customXml/itemProps2.xml><?xml version="1.0" encoding="utf-8"?>
<ds:datastoreItem xmlns:ds="http://schemas.openxmlformats.org/officeDocument/2006/customXml" ds:itemID="{39DC8868-79D1-40FB-A929-A18F9AA70764}"/>
</file>

<file path=customXml/itemProps3.xml><?xml version="1.0" encoding="utf-8"?>
<ds:datastoreItem xmlns:ds="http://schemas.openxmlformats.org/officeDocument/2006/customXml" ds:itemID="{C9B9EAED-59AA-460F-8EE7-FE0AF5121428}"/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452</Words>
  <Application>Microsoft Office PowerPoint</Application>
  <PresentationFormat>Widescreen</PresentationFormat>
  <Paragraphs>60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Rounded MT Bold</vt:lpstr>
      <vt:lpstr>Arial-Rounded</vt:lpstr>
      <vt:lpstr>Calibri</vt:lpstr>
      <vt:lpstr>HP001 4 hàng</vt:lpstr>
      <vt:lpstr>黑体</vt:lpstr>
      <vt:lpstr>Tahoma</vt:lpstr>
      <vt:lpstr>Times New Roman</vt:lpstr>
      <vt:lpstr>方正汉真广标简体</vt:lpstr>
      <vt:lpstr>等线</vt:lpstr>
      <vt:lpstr>Office 主题​​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Admin</cp:lastModifiedBy>
  <cp:revision>79</cp:revision>
  <dcterms:created xsi:type="dcterms:W3CDTF">2018-10-13T08:45:51Z</dcterms:created>
  <dcterms:modified xsi:type="dcterms:W3CDTF">2022-05-17T02:50:11Z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