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Masters/slideMaster2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56" r:id="rId3"/>
    <p:sldId id="300" r:id="rId4"/>
    <p:sldId id="297" r:id="rId5"/>
    <p:sldId id="296" r:id="rId6"/>
    <p:sldId id="257" r:id="rId7"/>
    <p:sldId id="318" r:id="rId8"/>
    <p:sldId id="319" r:id="rId9"/>
    <p:sldId id="265" r:id="rId10"/>
    <p:sldId id="261" r:id="rId11"/>
    <p:sldId id="299" r:id="rId12"/>
    <p:sldId id="317" r:id="rId13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CFEA"/>
    <a:srgbClr val="84AEF1"/>
    <a:srgbClr val="FFC52F"/>
    <a:srgbClr val="FF8203"/>
    <a:srgbClr val="FF7B65"/>
    <a:srgbClr val="00B9F1"/>
    <a:srgbClr val="DBF0F9"/>
    <a:srgbClr val="9AD6ED"/>
    <a:srgbClr val="E2F3FA"/>
    <a:srgbClr val="B0E3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04" autoAdjust="0"/>
    <p:restoredTop sz="96314" autoAdjust="0"/>
  </p:normalViewPr>
  <p:slideViewPr>
    <p:cSldViewPr snapToGrid="0" showGuides="1">
      <p:cViewPr varScale="1">
        <p:scale>
          <a:sx n="84" d="100"/>
          <a:sy n="84" d="100"/>
        </p:scale>
        <p:origin x="216" y="48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customXml" Target="../customXml/item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93DEDE-07B8-4FAC-9522-042787A7ACF7}" type="datetimeFigureOut">
              <a:rPr lang="zh-CN" altLang="en-US" smtClean="0"/>
              <a:t>2022/5/17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7965A4-4F9B-42AD-97F6-5956B56DB1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5455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7965A4-4F9B-42AD-97F6-5956B56DB13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6428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7965A4-4F9B-42AD-97F6-5956B56DB139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0079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7965A4-4F9B-42AD-97F6-5956B56DB139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5138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7965A4-4F9B-42AD-97F6-5956B56DB13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0856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7965A4-4F9B-42AD-97F6-5956B56DB139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70003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7965A4-4F9B-42AD-97F6-5956B56DB139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95592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7965A4-4F9B-42AD-97F6-5956B56DB139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8237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7965A4-4F9B-42AD-97F6-5956B56DB139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714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7965A4-4F9B-42AD-97F6-5956B56DB139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4771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F6AD-1DCF-4F18-9BBA-2BC622BDF2FB}" type="datetimeFigureOut">
              <a:rPr lang="zh-CN" altLang="en-US" smtClean="0"/>
              <a:t>2022/5/17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0D12B-A1F6-4D3F-98AE-9ADCFED71E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3982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F6AD-1DCF-4F18-9BBA-2BC622BDF2FB}" type="datetimeFigureOut">
              <a:rPr lang="zh-CN" altLang="en-US" smtClean="0"/>
              <a:t>2022/5/17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0D12B-A1F6-4D3F-98AE-9ADCFED71E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468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F6AD-1DCF-4F18-9BBA-2BC622BDF2FB}" type="datetimeFigureOut">
              <a:rPr lang="zh-CN" altLang="en-US" smtClean="0"/>
              <a:t>2022/5/17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0D12B-A1F6-4D3F-98AE-9ADCFED71E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556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E2C917-C185-4529-B658-720C4C5476D1}" type="datetimeFigureOut">
              <a:rPr lang="zh-CN" altLang="en-US" smtClean="0"/>
              <a:pPr/>
              <a:t>2022/5/17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91C6F-6071-4143-8F1A-3CF48A43A451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78279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E2C917-C185-4529-B658-720C4C5476D1}" type="datetimeFigureOut">
              <a:rPr lang="zh-CN" altLang="en-US" smtClean="0"/>
              <a:pPr/>
              <a:t>2022/5/17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91C6F-6071-4143-8F1A-3CF48A43A451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6642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E2C917-C185-4529-B658-720C4C5476D1}" type="datetimeFigureOut">
              <a:rPr lang="zh-CN" altLang="en-US" smtClean="0"/>
              <a:pPr/>
              <a:t>2022/5/17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91C6F-6071-4143-8F1A-3CF48A43A451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47409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E2C917-C185-4529-B658-720C4C5476D1}" type="datetimeFigureOut">
              <a:rPr lang="zh-CN" altLang="en-US" smtClean="0"/>
              <a:pPr/>
              <a:t>2022/5/17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91C6F-6071-4143-8F1A-3CF48A43A451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13095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E2C917-C185-4529-B658-720C4C5476D1}" type="datetimeFigureOut">
              <a:rPr lang="zh-CN" altLang="en-US" smtClean="0"/>
              <a:pPr/>
              <a:t>2022/5/17</a:t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91C6F-6071-4143-8F1A-3CF48A43A451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37170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E2C917-C185-4529-B658-720C4C5476D1}" type="datetimeFigureOut">
              <a:rPr lang="zh-CN" altLang="en-US" smtClean="0"/>
              <a:pPr/>
              <a:t>2022/5/17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91C6F-6071-4143-8F1A-3CF48A43A451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6461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E2C917-C185-4529-B658-720C4C5476D1}" type="datetimeFigureOut">
              <a:rPr lang="zh-CN" altLang="en-US" smtClean="0"/>
              <a:pPr/>
              <a:t>2022/5/17</a:t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91C6F-6071-4143-8F1A-3CF48A43A451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38254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E2C917-C185-4529-B658-720C4C5476D1}" type="datetimeFigureOut">
              <a:rPr lang="zh-CN" altLang="en-US" smtClean="0"/>
              <a:pPr/>
              <a:t>2022/5/17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91C6F-6071-4143-8F1A-3CF48A43A451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86198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F6AD-1DCF-4F18-9BBA-2BC622BDF2FB}" type="datetimeFigureOut">
              <a:rPr lang="zh-CN" altLang="en-US" smtClean="0"/>
              <a:t>2022/5/17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0D12B-A1F6-4D3F-98AE-9ADCFED71E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139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E2C917-C185-4529-B658-720C4C5476D1}" type="datetimeFigureOut">
              <a:rPr lang="zh-CN" altLang="en-US" smtClean="0"/>
              <a:pPr/>
              <a:t>2022/5/17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91C6F-6071-4143-8F1A-3CF48A43A451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43538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E2C917-C185-4529-B658-720C4C5476D1}" type="datetimeFigureOut">
              <a:rPr lang="zh-CN" altLang="en-US" smtClean="0"/>
              <a:pPr/>
              <a:t>2022/5/17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91C6F-6071-4143-8F1A-3CF48A43A451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67620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E2C917-C185-4529-B658-720C4C5476D1}" type="datetimeFigureOut">
              <a:rPr lang="zh-CN" altLang="en-US" smtClean="0"/>
              <a:pPr/>
              <a:t>2022/5/17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91C6F-6071-4143-8F1A-3CF48A43A451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2616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F6AD-1DCF-4F18-9BBA-2BC622BDF2FB}" type="datetimeFigureOut">
              <a:rPr lang="zh-CN" altLang="en-US" smtClean="0"/>
              <a:t>2022/5/17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0D12B-A1F6-4D3F-98AE-9ADCFED71E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8312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F6AD-1DCF-4F18-9BBA-2BC622BDF2FB}" type="datetimeFigureOut">
              <a:rPr lang="zh-CN" altLang="en-US" smtClean="0"/>
              <a:t>2022/5/17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0D12B-A1F6-4D3F-98AE-9ADCFED71E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0609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F6AD-1DCF-4F18-9BBA-2BC622BDF2FB}" type="datetimeFigureOut">
              <a:rPr lang="zh-CN" altLang="en-US" smtClean="0"/>
              <a:t>2022/5/17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0D12B-A1F6-4D3F-98AE-9ADCFED71E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6714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F6AD-1DCF-4F18-9BBA-2BC622BDF2FB}" type="datetimeFigureOut">
              <a:rPr lang="zh-CN" altLang="en-US" smtClean="0"/>
              <a:t>2022/5/17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0D12B-A1F6-4D3F-98AE-9ADCFED71E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9762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F6AD-1DCF-4F18-9BBA-2BC622BDF2FB}" type="datetimeFigureOut">
              <a:rPr lang="zh-CN" altLang="en-US" smtClean="0"/>
              <a:t>2022/5/17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0D12B-A1F6-4D3F-98AE-9ADCFED71E0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标题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grpSp>
        <p:nvGrpSpPr>
          <p:cNvPr id="11" name="组合 10"/>
          <p:cNvGrpSpPr/>
          <p:nvPr userDrawn="1"/>
        </p:nvGrpSpPr>
        <p:grpSpPr>
          <a:xfrm>
            <a:off x="0" y="-293511"/>
            <a:ext cx="12895093" cy="8048541"/>
            <a:chOff x="0" y="-221063"/>
            <a:chExt cx="12895093" cy="7946844"/>
          </a:xfrm>
        </p:grpSpPr>
        <p:sp>
          <p:nvSpPr>
            <p:cNvPr id="12" name="矩形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9AD6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144150" y="-221063"/>
              <a:ext cx="12750943" cy="7946844"/>
              <a:chOff x="2627224" y="-795141"/>
              <a:chExt cx="10013806" cy="7040780"/>
            </a:xfrm>
          </p:grpSpPr>
          <p:sp>
            <p:nvSpPr>
              <p:cNvPr id="14" name="矩形 13"/>
              <p:cNvSpPr/>
              <p:nvPr/>
            </p:nvSpPr>
            <p:spPr>
              <a:xfrm>
                <a:off x="2627224" y="-599283"/>
                <a:ext cx="5758249" cy="5957676"/>
              </a:xfrm>
              <a:prstGeom prst="rect">
                <a:avLst/>
              </a:prstGeom>
              <a:blipFill dpi="0" rotWithShape="1">
                <a:blip r:embed="rId2">
                  <a:alphaModFix amt="17000"/>
                  <a:lum bright="70000" contrast="-70000"/>
                </a:blip>
                <a:srcRect/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5" name="矩形 14"/>
              <p:cNvSpPr/>
              <p:nvPr/>
            </p:nvSpPr>
            <p:spPr>
              <a:xfrm rot="10601959">
                <a:off x="6872592" y="-795141"/>
                <a:ext cx="5768438" cy="7040780"/>
              </a:xfrm>
              <a:prstGeom prst="rect">
                <a:avLst/>
              </a:prstGeom>
              <a:blipFill dpi="0" rotWithShape="1">
                <a:blip r:embed="rId3">
                  <a:alphaModFix amt="17000"/>
                  <a:lum bright="70000" contrast="-70000"/>
                </a:blip>
                <a:srcRect/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2917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F6AD-1DCF-4F18-9BBA-2BC622BDF2FB}" type="datetimeFigureOut">
              <a:rPr lang="zh-CN" altLang="en-US" smtClean="0"/>
              <a:t>2022/5/17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0D12B-A1F6-4D3F-98AE-9ADCFED71E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609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F6AD-1DCF-4F18-9BBA-2BC622BDF2FB}" type="datetimeFigureOut">
              <a:rPr lang="zh-CN" altLang="en-US" smtClean="0"/>
              <a:t>2022/5/17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0D12B-A1F6-4D3F-98AE-9ADCFED71E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3081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5F6AD-1DCF-4F18-9BBA-2BC622BDF2FB}" type="datetimeFigureOut">
              <a:rPr lang="zh-CN" altLang="en-US" smtClean="0"/>
              <a:t>2022/5/17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0D12B-A1F6-4D3F-98AE-9ADCFED71E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3897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3BE2C917-C185-4529-B658-720C4C5476D1}" type="datetimeFigureOut">
              <a:rPr lang="zh-CN" altLang="en-US" smtClean="0"/>
              <a:pPr/>
              <a:t>2022/5/17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0C491C6F-6071-4143-8F1A-3CF48A43A451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94802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0" y="-221063"/>
            <a:ext cx="12895093" cy="7946844"/>
            <a:chOff x="0" y="-221063"/>
            <a:chExt cx="12895093" cy="7946844"/>
          </a:xfrm>
        </p:grpSpPr>
        <p:sp>
          <p:nvSpPr>
            <p:cNvPr id="17" name="矩形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9AD6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8" name="组合 17"/>
            <p:cNvGrpSpPr/>
            <p:nvPr/>
          </p:nvGrpSpPr>
          <p:grpSpPr>
            <a:xfrm>
              <a:off x="144150" y="-221063"/>
              <a:ext cx="12750943" cy="7946844"/>
              <a:chOff x="2627224" y="-795141"/>
              <a:chExt cx="10013806" cy="7040780"/>
            </a:xfrm>
          </p:grpSpPr>
          <p:sp>
            <p:nvSpPr>
              <p:cNvPr id="19" name="矩形 18"/>
              <p:cNvSpPr/>
              <p:nvPr/>
            </p:nvSpPr>
            <p:spPr>
              <a:xfrm>
                <a:off x="2627224" y="-599283"/>
                <a:ext cx="5758249" cy="5957676"/>
              </a:xfrm>
              <a:prstGeom prst="rect">
                <a:avLst/>
              </a:prstGeom>
              <a:blipFill dpi="0" rotWithShape="1">
                <a:blip r:embed="rId3">
                  <a:alphaModFix amt="17000"/>
                  <a:lum bright="70000" contrast="-70000"/>
                </a:blip>
                <a:srcRect/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22" name="矩形 21"/>
              <p:cNvSpPr/>
              <p:nvPr/>
            </p:nvSpPr>
            <p:spPr>
              <a:xfrm rot="10601959">
                <a:off x="6872592" y="-795141"/>
                <a:ext cx="5768438" cy="7040780"/>
              </a:xfrm>
              <a:prstGeom prst="rect">
                <a:avLst/>
              </a:prstGeom>
              <a:blipFill dpi="0" rotWithShape="1">
                <a:blip r:embed="rId4">
                  <a:alphaModFix amt="17000"/>
                  <a:lum bright="70000" contrast="-70000"/>
                </a:blip>
                <a:srcRect/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82" name="组合 81"/>
          <p:cNvGrpSpPr/>
          <p:nvPr/>
        </p:nvGrpSpPr>
        <p:grpSpPr>
          <a:xfrm>
            <a:off x="0" y="5207212"/>
            <a:ext cx="12523845" cy="1647370"/>
            <a:chOff x="0" y="5207212"/>
            <a:chExt cx="12523845" cy="1647370"/>
          </a:xfrm>
        </p:grpSpPr>
        <p:pic>
          <p:nvPicPr>
            <p:cNvPr id="83" name="图片 8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207212"/>
              <a:ext cx="6427845" cy="1647370"/>
            </a:xfrm>
            <a:prstGeom prst="rect">
              <a:avLst/>
            </a:prstGeom>
          </p:spPr>
        </p:pic>
        <p:pic>
          <p:nvPicPr>
            <p:cNvPr id="84" name="图片 8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5207212"/>
              <a:ext cx="6427845" cy="1647370"/>
            </a:xfrm>
            <a:prstGeom prst="rect">
              <a:avLst/>
            </a:prstGeom>
          </p:spPr>
        </p:pic>
      </p:grpSp>
      <p:grpSp>
        <p:nvGrpSpPr>
          <p:cNvPr id="87" name="组合 86"/>
          <p:cNvGrpSpPr/>
          <p:nvPr/>
        </p:nvGrpSpPr>
        <p:grpSpPr>
          <a:xfrm>
            <a:off x="2516470" y="548138"/>
            <a:ext cx="7443321" cy="4759928"/>
            <a:chOff x="2516470" y="548138"/>
            <a:chExt cx="7443321" cy="4759928"/>
          </a:xfrm>
        </p:grpSpPr>
        <p:sp>
          <p:nvSpPr>
            <p:cNvPr id="21" name="云形 20"/>
            <p:cNvSpPr/>
            <p:nvPr/>
          </p:nvSpPr>
          <p:spPr>
            <a:xfrm>
              <a:off x="2516470" y="548138"/>
              <a:ext cx="7443321" cy="4759928"/>
            </a:xfrm>
            <a:prstGeom prst="cloud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云形 85"/>
            <p:cNvSpPr/>
            <p:nvPr/>
          </p:nvSpPr>
          <p:spPr>
            <a:xfrm>
              <a:off x="2922743" y="818421"/>
              <a:ext cx="6658840" cy="4258256"/>
            </a:xfrm>
            <a:prstGeom prst="cloud">
              <a:avLst/>
            </a:prstGeom>
            <a:noFill/>
            <a:ln>
              <a:solidFill>
                <a:srgbClr val="8ACFEA"/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1522" y="3769651"/>
            <a:ext cx="1343455" cy="134345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5228" y="544720"/>
            <a:ext cx="1112666" cy="1112666"/>
          </a:xfrm>
          <a:prstGeom prst="rect">
            <a:avLst/>
          </a:prstGeom>
        </p:spPr>
      </p:pic>
      <p:pic>
        <p:nvPicPr>
          <p:cNvPr id="89" name="图片 8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63" y="407859"/>
            <a:ext cx="2981702" cy="4020157"/>
          </a:xfrm>
          <a:prstGeom prst="rect">
            <a:avLst/>
          </a:prstGeom>
        </p:spPr>
      </p:pic>
      <p:sp>
        <p:nvSpPr>
          <p:cNvPr id="39" name="文本框 38"/>
          <p:cNvSpPr txBox="1"/>
          <p:nvPr/>
        </p:nvSpPr>
        <p:spPr>
          <a:xfrm>
            <a:off x="3399579" y="2065245"/>
            <a:ext cx="539015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 err="1">
                <a:solidFill>
                  <a:srgbClr val="8ACFE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Ôn</a:t>
            </a:r>
            <a:r>
              <a:rPr lang="en-US" altLang="zh-CN" sz="8000" b="1" dirty="0">
                <a:solidFill>
                  <a:srgbClr val="8ACFE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altLang="zh-CN" sz="8000" b="1" err="1">
                <a:solidFill>
                  <a:srgbClr val="8ACFE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tập</a:t>
            </a:r>
            <a:r>
              <a:rPr lang="en-US" altLang="zh-CN" sz="8000" b="1">
                <a:solidFill>
                  <a:srgbClr val="8ACFE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endParaRPr lang="en-US" altLang="zh-CN" sz="8000" b="1" smtClean="0">
              <a:solidFill>
                <a:srgbClr val="8ACFE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  <a:p>
            <a:pPr algn="ctr"/>
            <a:r>
              <a:rPr lang="en-US" altLang="zh-CN" sz="8000" b="1" smtClean="0">
                <a:solidFill>
                  <a:srgbClr val="8ACFE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Bài </a:t>
            </a:r>
            <a:r>
              <a:rPr lang="en-US" altLang="zh-CN" sz="8000" b="1" smtClean="0">
                <a:solidFill>
                  <a:srgbClr val="8ACFE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2</a:t>
            </a:r>
            <a:endParaRPr lang="en-US" altLang="zh-CN" sz="8000" b="1" dirty="0">
              <a:solidFill>
                <a:srgbClr val="8ACFE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9913428" y="618813"/>
            <a:ext cx="1633494" cy="1044603"/>
            <a:chOff x="8985779" y="3960837"/>
            <a:chExt cx="2199915" cy="1406823"/>
          </a:xfrm>
        </p:grpSpPr>
        <p:sp>
          <p:nvSpPr>
            <p:cNvPr id="40" name="云形 39"/>
            <p:cNvSpPr/>
            <p:nvPr/>
          </p:nvSpPr>
          <p:spPr>
            <a:xfrm>
              <a:off x="8985779" y="3960837"/>
              <a:ext cx="2199915" cy="1406823"/>
            </a:xfrm>
            <a:prstGeom prst="cloud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云形 43"/>
            <p:cNvSpPr/>
            <p:nvPr/>
          </p:nvSpPr>
          <p:spPr>
            <a:xfrm>
              <a:off x="9217452" y="4084959"/>
              <a:ext cx="1756042" cy="1122971"/>
            </a:xfrm>
            <a:prstGeom prst="cloud">
              <a:avLst/>
            </a:prstGeom>
            <a:noFill/>
            <a:ln>
              <a:solidFill>
                <a:srgbClr val="8ACFEA"/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3" name="图片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200954">
            <a:off x="10507206" y="920160"/>
            <a:ext cx="482031" cy="445033"/>
          </a:xfrm>
          <a:prstGeom prst="rect">
            <a:avLst/>
          </a:prstGeom>
        </p:spPr>
      </p:pic>
      <p:grpSp>
        <p:nvGrpSpPr>
          <p:cNvPr id="66" name="组合 65"/>
          <p:cNvGrpSpPr/>
          <p:nvPr/>
        </p:nvGrpSpPr>
        <p:grpSpPr>
          <a:xfrm>
            <a:off x="598641" y="3543055"/>
            <a:ext cx="1891025" cy="1209291"/>
            <a:chOff x="392658" y="3679279"/>
            <a:chExt cx="1466266" cy="937662"/>
          </a:xfrm>
        </p:grpSpPr>
        <p:grpSp>
          <p:nvGrpSpPr>
            <p:cNvPr id="23" name="组合 22"/>
            <p:cNvGrpSpPr/>
            <p:nvPr/>
          </p:nvGrpSpPr>
          <p:grpSpPr>
            <a:xfrm>
              <a:off x="392658" y="3679279"/>
              <a:ext cx="1466266" cy="937662"/>
              <a:chOff x="1281153" y="5632171"/>
              <a:chExt cx="1466266" cy="937662"/>
            </a:xfrm>
          </p:grpSpPr>
          <p:sp>
            <p:nvSpPr>
              <p:cNvPr id="42" name="云形 41"/>
              <p:cNvSpPr/>
              <p:nvPr/>
            </p:nvSpPr>
            <p:spPr>
              <a:xfrm>
                <a:off x="1281153" y="5632171"/>
                <a:ext cx="1466266" cy="937662"/>
              </a:xfrm>
              <a:prstGeom prst="cloud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3" name="云形 42"/>
              <p:cNvSpPr/>
              <p:nvPr/>
            </p:nvSpPr>
            <p:spPr>
              <a:xfrm>
                <a:off x="1414367" y="5706781"/>
                <a:ext cx="1199837" cy="767283"/>
              </a:xfrm>
              <a:prstGeom prst="cloud">
                <a:avLst/>
              </a:prstGeom>
              <a:noFill/>
              <a:ln>
                <a:solidFill>
                  <a:srgbClr val="8ACFEA"/>
                </a:solidFill>
                <a:prstDash val="dash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80129">
              <a:off x="717070" y="4035686"/>
              <a:ext cx="810723" cy="274088"/>
            </a:xfrm>
            <a:prstGeom prst="rect">
              <a:avLst/>
            </a:prstGeom>
          </p:spPr>
        </p:pic>
      </p:grpSp>
      <p:pic>
        <p:nvPicPr>
          <p:cNvPr id="80" name="图片 7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8538" y="2488701"/>
            <a:ext cx="2551261" cy="5582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268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图片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32" y="547279"/>
            <a:ext cx="6695295" cy="4698259"/>
          </a:xfrm>
          <a:prstGeom prst="rect">
            <a:avLst/>
          </a:prstGeom>
        </p:spPr>
      </p:pic>
      <p:grpSp>
        <p:nvGrpSpPr>
          <p:cNvPr id="23" name="组合 22"/>
          <p:cNvGrpSpPr/>
          <p:nvPr/>
        </p:nvGrpSpPr>
        <p:grpSpPr>
          <a:xfrm>
            <a:off x="10491844" y="5660115"/>
            <a:ext cx="1430728" cy="914936"/>
            <a:chOff x="392658" y="3679279"/>
            <a:chExt cx="1466266" cy="937662"/>
          </a:xfrm>
        </p:grpSpPr>
        <p:grpSp>
          <p:nvGrpSpPr>
            <p:cNvPr id="24" name="组合 23"/>
            <p:cNvGrpSpPr/>
            <p:nvPr/>
          </p:nvGrpSpPr>
          <p:grpSpPr>
            <a:xfrm>
              <a:off x="392658" y="3679279"/>
              <a:ext cx="1466266" cy="937662"/>
              <a:chOff x="1281153" y="5632171"/>
              <a:chExt cx="1466266" cy="937662"/>
            </a:xfrm>
          </p:grpSpPr>
          <p:sp>
            <p:nvSpPr>
              <p:cNvPr id="26" name="云形 25"/>
              <p:cNvSpPr/>
              <p:nvPr/>
            </p:nvSpPr>
            <p:spPr>
              <a:xfrm>
                <a:off x="1281153" y="5632171"/>
                <a:ext cx="1466266" cy="937662"/>
              </a:xfrm>
              <a:prstGeom prst="cloud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7" name="云形 26"/>
              <p:cNvSpPr/>
              <p:nvPr/>
            </p:nvSpPr>
            <p:spPr>
              <a:xfrm>
                <a:off x="1414367" y="5706781"/>
                <a:ext cx="1199837" cy="767283"/>
              </a:xfrm>
              <a:prstGeom prst="cloud">
                <a:avLst/>
              </a:prstGeom>
              <a:noFill/>
              <a:ln>
                <a:solidFill>
                  <a:srgbClr val="8ACFEA"/>
                </a:solidFill>
                <a:prstDash val="dash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25" name="图片 2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80129">
              <a:off x="717070" y="4035686"/>
              <a:ext cx="810723" cy="274088"/>
            </a:xfrm>
            <a:prstGeom prst="rect">
              <a:avLst/>
            </a:prstGeom>
          </p:spPr>
        </p:pic>
      </p:grpSp>
      <p:grpSp>
        <p:nvGrpSpPr>
          <p:cNvPr id="28" name="组合 27"/>
          <p:cNvGrpSpPr/>
          <p:nvPr/>
        </p:nvGrpSpPr>
        <p:grpSpPr>
          <a:xfrm>
            <a:off x="698798" y="342957"/>
            <a:ext cx="1144670" cy="732005"/>
            <a:chOff x="1281153" y="5632171"/>
            <a:chExt cx="1466266" cy="937662"/>
          </a:xfrm>
        </p:grpSpPr>
        <p:sp>
          <p:nvSpPr>
            <p:cNvPr id="29" name="云形 28"/>
            <p:cNvSpPr/>
            <p:nvPr/>
          </p:nvSpPr>
          <p:spPr>
            <a:xfrm>
              <a:off x="1281153" y="5632171"/>
              <a:ext cx="1466266" cy="937662"/>
            </a:xfrm>
            <a:prstGeom prst="cloud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>
                  <a:solidFill>
                    <a:srgbClr val="00B9F1"/>
                  </a:solidFill>
                </a:rPr>
                <a:t>05</a:t>
              </a:r>
              <a:endParaRPr lang="zh-CN" altLang="en-US" sz="2400" b="1" dirty="0">
                <a:solidFill>
                  <a:srgbClr val="00B9F1"/>
                </a:solidFill>
              </a:endParaRPr>
            </a:p>
          </p:txBody>
        </p:sp>
        <p:sp>
          <p:nvSpPr>
            <p:cNvPr id="30" name="云形 29"/>
            <p:cNvSpPr/>
            <p:nvPr/>
          </p:nvSpPr>
          <p:spPr>
            <a:xfrm>
              <a:off x="1414367" y="5706781"/>
              <a:ext cx="1199837" cy="767283"/>
            </a:xfrm>
            <a:prstGeom prst="cloud">
              <a:avLst/>
            </a:prstGeom>
            <a:noFill/>
            <a:ln>
              <a:solidFill>
                <a:srgbClr val="8ACFEA"/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b="1">
                <a:solidFill>
                  <a:srgbClr val="00B9F1"/>
                </a:solidFill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848933" y="5831865"/>
            <a:ext cx="844400" cy="539985"/>
            <a:chOff x="1281153" y="5632171"/>
            <a:chExt cx="1466266" cy="937662"/>
          </a:xfrm>
        </p:grpSpPr>
        <p:sp>
          <p:nvSpPr>
            <p:cNvPr id="52" name="云形 51"/>
            <p:cNvSpPr/>
            <p:nvPr/>
          </p:nvSpPr>
          <p:spPr>
            <a:xfrm>
              <a:off x="1281153" y="5632171"/>
              <a:ext cx="1466266" cy="937662"/>
            </a:xfrm>
            <a:prstGeom prst="cloud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云形 52"/>
            <p:cNvSpPr/>
            <p:nvPr/>
          </p:nvSpPr>
          <p:spPr>
            <a:xfrm>
              <a:off x="1414367" y="5706781"/>
              <a:ext cx="1199837" cy="767283"/>
            </a:xfrm>
            <a:prstGeom prst="cloud">
              <a:avLst/>
            </a:prstGeom>
            <a:noFill/>
            <a:ln>
              <a:solidFill>
                <a:srgbClr val="8ACFEA"/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2353860" y="2151483"/>
            <a:ext cx="349326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4000" b="1" dirty="0">
                <a:solidFill>
                  <a:srgbClr val="8ACFE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ĐỌC MỞ RỘNG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1E2A1AE-296A-4085-A3A9-86236A244AD2}"/>
              </a:ext>
            </a:extLst>
          </p:cNvPr>
          <p:cNvSpPr txBox="1"/>
          <p:nvPr/>
        </p:nvSpPr>
        <p:spPr>
          <a:xfrm>
            <a:off x="2088387" y="3026338"/>
            <a:ext cx="4502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a. </a:t>
            </a:r>
            <a:r>
              <a:rPr lang="en-US" sz="2800" dirty="0" err="1"/>
              <a:t>Tìm</a:t>
            </a:r>
            <a:r>
              <a:rPr lang="en-US" sz="2800" dirty="0"/>
              <a:t> </a:t>
            </a:r>
            <a:r>
              <a:rPr lang="en-US" sz="2800" dirty="0" err="1"/>
              <a:t>đọc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tập</a:t>
            </a:r>
            <a:r>
              <a:rPr lang="en-US" sz="2800" dirty="0"/>
              <a:t> </a:t>
            </a:r>
            <a:r>
              <a:rPr lang="en-US" sz="2800" dirty="0" err="1"/>
              <a:t>truyện</a:t>
            </a:r>
            <a:r>
              <a:rPr lang="en-US" sz="2800" dirty="0"/>
              <a:t>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6C4328AF-EE7F-44A1-92EC-7167422E3BB3}"/>
              </a:ext>
            </a:extLst>
          </p:cNvPr>
          <p:cNvSpPr txBox="1"/>
          <p:nvPr/>
        </p:nvSpPr>
        <p:spPr>
          <a:xfrm>
            <a:off x="2088387" y="3607700"/>
            <a:ext cx="42220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b. </a:t>
            </a:r>
            <a:r>
              <a:rPr lang="en-US" sz="2800" dirty="0" err="1"/>
              <a:t>Nói</a:t>
            </a:r>
            <a:r>
              <a:rPr lang="en-US" sz="2800" dirty="0"/>
              <a:t> </a:t>
            </a:r>
            <a:r>
              <a:rPr lang="en-US" sz="2800" dirty="0" err="1"/>
              <a:t>với</a:t>
            </a:r>
            <a:r>
              <a:rPr lang="en-US" sz="2800" dirty="0"/>
              <a:t> </a:t>
            </a:r>
            <a:r>
              <a:rPr lang="en-US" sz="2800" dirty="0" err="1"/>
              <a:t>bạn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câu</a:t>
            </a:r>
            <a:r>
              <a:rPr lang="en-US" sz="2800" dirty="0"/>
              <a:t> </a:t>
            </a:r>
            <a:r>
              <a:rPr lang="en-US" sz="2800" dirty="0" err="1"/>
              <a:t>chuyện</a:t>
            </a:r>
            <a:r>
              <a:rPr lang="en-US" sz="2800" dirty="0"/>
              <a:t>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tập</a:t>
            </a:r>
            <a:r>
              <a:rPr lang="en-US" sz="2800" dirty="0"/>
              <a:t> </a:t>
            </a:r>
            <a:r>
              <a:rPr lang="en-US" sz="2800" dirty="0" err="1"/>
              <a:t>truyện</a:t>
            </a:r>
            <a:r>
              <a:rPr lang="en-US" sz="2800" dirty="0"/>
              <a:t> </a:t>
            </a:r>
            <a:r>
              <a:rPr lang="en-US" sz="2800" dirty="0" err="1"/>
              <a:t>đó</a:t>
            </a:r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A94184B-5E8E-4DF9-8D6F-508D01CA514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903" b="-1"/>
          <a:stretch/>
        </p:blipFill>
        <p:spPr>
          <a:xfrm>
            <a:off x="7323469" y="1322168"/>
            <a:ext cx="4190311" cy="39233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7317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0" y="-221063"/>
            <a:ext cx="12895093" cy="7946844"/>
            <a:chOff x="0" y="-221063"/>
            <a:chExt cx="12895093" cy="7946844"/>
          </a:xfrm>
        </p:grpSpPr>
        <p:sp>
          <p:nvSpPr>
            <p:cNvPr id="17" name="矩形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9AD6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8" name="组合 17"/>
            <p:cNvGrpSpPr/>
            <p:nvPr/>
          </p:nvGrpSpPr>
          <p:grpSpPr>
            <a:xfrm>
              <a:off x="144150" y="-221063"/>
              <a:ext cx="12750943" cy="7946844"/>
              <a:chOff x="2627224" y="-795141"/>
              <a:chExt cx="10013806" cy="7040780"/>
            </a:xfrm>
          </p:grpSpPr>
          <p:sp>
            <p:nvSpPr>
              <p:cNvPr id="19" name="矩形 18"/>
              <p:cNvSpPr/>
              <p:nvPr/>
            </p:nvSpPr>
            <p:spPr>
              <a:xfrm>
                <a:off x="2627224" y="-599283"/>
                <a:ext cx="5758249" cy="5957676"/>
              </a:xfrm>
              <a:prstGeom prst="rect">
                <a:avLst/>
              </a:prstGeom>
              <a:blipFill dpi="0" rotWithShape="1">
                <a:blip r:embed="rId3">
                  <a:alphaModFix amt="17000"/>
                  <a:lum bright="70000" contrast="-70000"/>
                </a:blip>
                <a:srcRect/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22" name="矩形 21"/>
              <p:cNvSpPr/>
              <p:nvPr/>
            </p:nvSpPr>
            <p:spPr>
              <a:xfrm rot="10601959">
                <a:off x="6872592" y="-795141"/>
                <a:ext cx="5768438" cy="7040780"/>
              </a:xfrm>
              <a:prstGeom prst="rect">
                <a:avLst/>
              </a:prstGeom>
              <a:blipFill dpi="0" rotWithShape="1">
                <a:blip r:embed="rId4">
                  <a:alphaModFix amt="17000"/>
                  <a:lum bright="70000" contrast="-70000"/>
                </a:blip>
                <a:srcRect/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82" name="组合 81"/>
          <p:cNvGrpSpPr/>
          <p:nvPr/>
        </p:nvGrpSpPr>
        <p:grpSpPr>
          <a:xfrm>
            <a:off x="0" y="5207212"/>
            <a:ext cx="12523845" cy="1647370"/>
            <a:chOff x="0" y="5207212"/>
            <a:chExt cx="12523845" cy="1647370"/>
          </a:xfrm>
        </p:grpSpPr>
        <p:pic>
          <p:nvPicPr>
            <p:cNvPr id="83" name="图片 8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207212"/>
              <a:ext cx="6427845" cy="1647370"/>
            </a:xfrm>
            <a:prstGeom prst="rect">
              <a:avLst/>
            </a:prstGeom>
          </p:spPr>
        </p:pic>
        <p:pic>
          <p:nvPicPr>
            <p:cNvPr id="84" name="图片 8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5207212"/>
              <a:ext cx="6427845" cy="1647370"/>
            </a:xfrm>
            <a:prstGeom prst="rect">
              <a:avLst/>
            </a:prstGeom>
          </p:spPr>
        </p:pic>
      </p:grpSp>
      <p:grpSp>
        <p:nvGrpSpPr>
          <p:cNvPr id="87" name="组合 86"/>
          <p:cNvGrpSpPr/>
          <p:nvPr/>
        </p:nvGrpSpPr>
        <p:grpSpPr>
          <a:xfrm>
            <a:off x="2516470" y="548138"/>
            <a:ext cx="7443321" cy="4759928"/>
            <a:chOff x="2516470" y="548138"/>
            <a:chExt cx="7443321" cy="4759928"/>
          </a:xfrm>
        </p:grpSpPr>
        <p:sp>
          <p:nvSpPr>
            <p:cNvPr id="21" name="云形 20"/>
            <p:cNvSpPr/>
            <p:nvPr/>
          </p:nvSpPr>
          <p:spPr>
            <a:xfrm>
              <a:off x="2516470" y="548138"/>
              <a:ext cx="7443321" cy="4759928"/>
            </a:xfrm>
            <a:prstGeom prst="cloud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6" name="云形 85"/>
            <p:cNvSpPr/>
            <p:nvPr/>
          </p:nvSpPr>
          <p:spPr>
            <a:xfrm>
              <a:off x="2922743" y="818421"/>
              <a:ext cx="6658840" cy="4258256"/>
            </a:xfrm>
            <a:prstGeom prst="cloud">
              <a:avLst/>
            </a:prstGeom>
            <a:noFill/>
            <a:ln>
              <a:solidFill>
                <a:srgbClr val="8ACFEA"/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1522" y="3769651"/>
            <a:ext cx="1343455" cy="134345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5228" y="544720"/>
            <a:ext cx="1112666" cy="1112666"/>
          </a:xfrm>
          <a:prstGeom prst="rect">
            <a:avLst/>
          </a:prstGeom>
        </p:spPr>
      </p:pic>
      <p:pic>
        <p:nvPicPr>
          <p:cNvPr id="89" name="图片 8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63" y="407859"/>
            <a:ext cx="2981702" cy="4020157"/>
          </a:xfrm>
          <a:prstGeom prst="rect">
            <a:avLst/>
          </a:prstGeom>
        </p:spPr>
      </p:pic>
      <p:sp>
        <p:nvSpPr>
          <p:cNvPr id="39" name="文本框 38"/>
          <p:cNvSpPr txBox="1"/>
          <p:nvPr/>
        </p:nvSpPr>
        <p:spPr>
          <a:xfrm>
            <a:off x="4293660" y="1658510"/>
            <a:ext cx="40082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 err="1">
                <a:solidFill>
                  <a:srgbClr val="8ACFE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方正汉真广标简体" panose="02000000000000000000" pitchFamily="2" charset="-122"/>
              </a:rPr>
              <a:t>Tạm</a:t>
            </a:r>
            <a:r>
              <a:rPr lang="en-US" altLang="zh-CN" sz="7200" b="1" dirty="0">
                <a:solidFill>
                  <a:srgbClr val="8ACFE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方正汉真广标简体" panose="02000000000000000000" pitchFamily="2" charset="-122"/>
              </a:rPr>
              <a:t> </a:t>
            </a:r>
            <a:r>
              <a:rPr lang="en-US" altLang="zh-CN" sz="7200" b="1" dirty="0" err="1">
                <a:solidFill>
                  <a:srgbClr val="8ACFE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方正汉真广标简体" panose="02000000000000000000" pitchFamily="2" charset="-122"/>
              </a:rPr>
              <a:t>biệt</a:t>
            </a:r>
            <a:r>
              <a:rPr lang="en-US" altLang="zh-CN" sz="7200" b="1" dirty="0">
                <a:solidFill>
                  <a:srgbClr val="8ACFE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方正汉真广标简体" panose="02000000000000000000" pitchFamily="2" charset="-122"/>
              </a:rPr>
              <a:t> </a:t>
            </a:r>
            <a:r>
              <a:rPr lang="en-US" altLang="zh-CN" sz="7200" b="1" dirty="0" err="1">
                <a:solidFill>
                  <a:srgbClr val="8ACFE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方正汉真广标简体" panose="02000000000000000000" pitchFamily="2" charset="-122"/>
              </a:rPr>
              <a:t>các</a:t>
            </a:r>
            <a:r>
              <a:rPr lang="en-US" altLang="zh-CN" sz="7200" b="1" dirty="0">
                <a:solidFill>
                  <a:srgbClr val="8ACFE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方正汉真广标简体" panose="02000000000000000000" pitchFamily="2" charset="-122"/>
              </a:rPr>
              <a:t> </a:t>
            </a:r>
            <a:r>
              <a:rPr lang="en-US" altLang="zh-CN" sz="7200" b="1" dirty="0" err="1">
                <a:solidFill>
                  <a:srgbClr val="8ACFE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方正汉真广标简体" panose="02000000000000000000" pitchFamily="2" charset="-122"/>
              </a:rPr>
              <a:t>em</a:t>
            </a:r>
            <a:endParaRPr lang="en-US" altLang="zh-CN" sz="7200" b="1" dirty="0">
              <a:solidFill>
                <a:srgbClr val="8ACFE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方正汉真广标简体" panose="02000000000000000000" pitchFamily="2" charset="-122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9913428" y="618813"/>
            <a:ext cx="1633494" cy="1044603"/>
            <a:chOff x="8985779" y="3960837"/>
            <a:chExt cx="2199915" cy="1406823"/>
          </a:xfrm>
        </p:grpSpPr>
        <p:sp>
          <p:nvSpPr>
            <p:cNvPr id="40" name="云形 39"/>
            <p:cNvSpPr/>
            <p:nvPr/>
          </p:nvSpPr>
          <p:spPr>
            <a:xfrm>
              <a:off x="8985779" y="3960837"/>
              <a:ext cx="2199915" cy="1406823"/>
            </a:xfrm>
            <a:prstGeom prst="cloud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云形 43"/>
            <p:cNvSpPr/>
            <p:nvPr/>
          </p:nvSpPr>
          <p:spPr>
            <a:xfrm>
              <a:off x="9217452" y="4084959"/>
              <a:ext cx="1756042" cy="1122971"/>
            </a:xfrm>
            <a:prstGeom prst="cloud">
              <a:avLst/>
            </a:prstGeom>
            <a:noFill/>
            <a:ln>
              <a:solidFill>
                <a:srgbClr val="8ACFEA"/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3" name="图片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200954">
            <a:off x="10507206" y="920160"/>
            <a:ext cx="482031" cy="445033"/>
          </a:xfrm>
          <a:prstGeom prst="rect">
            <a:avLst/>
          </a:prstGeom>
        </p:spPr>
      </p:pic>
      <p:grpSp>
        <p:nvGrpSpPr>
          <p:cNvPr id="66" name="组合 65"/>
          <p:cNvGrpSpPr/>
          <p:nvPr/>
        </p:nvGrpSpPr>
        <p:grpSpPr>
          <a:xfrm>
            <a:off x="598641" y="3543055"/>
            <a:ext cx="1891025" cy="1209291"/>
            <a:chOff x="392658" y="3679279"/>
            <a:chExt cx="1466266" cy="937662"/>
          </a:xfrm>
        </p:grpSpPr>
        <p:grpSp>
          <p:nvGrpSpPr>
            <p:cNvPr id="23" name="组合 22"/>
            <p:cNvGrpSpPr/>
            <p:nvPr/>
          </p:nvGrpSpPr>
          <p:grpSpPr>
            <a:xfrm>
              <a:off x="392658" y="3679279"/>
              <a:ext cx="1466266" cy="937662"/>
              <a:chOff x="1281153" y="5632171"/>
              <a:chExt cx="1466266" cy="937662"/>
            </a:xfrm>
          </p:grpSpPr>
          <p:sp>
            <p:nvSpPr>
              <p:cNvPr id="42" name="云形 41"/>
              <p:cNvSpPr/>
              <p:nvPr/>
            </p:nvSpPr>
            <p:spPr>
              <a:xfrm>
                <a:off x="1281153" y="5632171"/>
                <a:ext cx="1466266" cy="937662"/>
              </a:xfrm>
              <a:prstGeom prst="cloud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43" name="云形 42"/>
              <p:cNvSpPr/>
              <p:nvPr/>
            </p:nvSpPr>
            <p:spPr>
              <a:xfrm>
                <a:off x="1414367" y="5706781"/>
                <a:ext cx="1199837" cy="767283"/>
              </a:xfrm>
              <a:prstGeom prst="cloud">
                <a:avLst/>
              </a:prstGeom>
              <a:noFill/>
              <a:ln>
                <a:solidFill>
                  <a:srgbClr val="8ACFEA"/>
                </a:solidFill>
                <a:prstDash val="dash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80129">
              <a:off x="717070" y="4035686"/>
              <a:ext cx="810723" cy="274088"/>
            </a:xfrm>
            <a:prstGeom prst="rect">
              <a:avLst/>
            </a:prstGeom>
          </p:spPr>
        </p:pic>
      </p:grpSp>
      <p:pic>
        <p:nvPicPr>
          <p:cNvPr id="80" name="图片 7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8538" y="2488701"/>
            <a:ext cx="2551261" cy="5582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14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 21"/>
          <p:cNvSpPr txBox="1"/>
          <p:nvPr/>
        </p:nvSpPr>
        <p:spPr>
          <a:xfrm>
            <a:off x="2943233" y="0"/>
            <a:ext cx="77296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汉真广标简体" panose="02000000000000000000" pitchFamily="2" charset="-122"/>
                <a:ea typeface="方正汉真广标简体" panose="02000000000000000000" pitchFamily="2" charset="-122"/>
              </a:defRPr>
            </a:lvl1pPr>
          </a:lstStyle>
          <a:p>
            <a:r>
              <a:rPr lang="en-US" altLang="zh-CN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Chọn</a:t>
            </a:r>
            <a:r>
              <a:rPr lang="en-US" altLang="zh-CN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từ</a:t>
            </a:r>
            <a:r>
              <a:rPr lang="en-US" altLang="zh-CN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ngữ</a:t>
            </a:r>
            <a:r>
              <a:rPr lang="en-US" altLang="zh-CN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trong</a:t>
            </a:r>
            <a:r>
              <a:rPr lang="en-US" altLang="zh-CN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khung</a:t>
            </a:r>
            <a:r>
              <a:rPr lang="en-US" altLang="zh-CN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thay</a:t>
            </a:r>
            <a:r>
              <a:rPr lang="en-US" altLang="zh-CN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cho</a:t>
            </a:r>
            <a:r>
              <a:rPr lang="en-US" altLang="zh-CN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ô </a:t>
            </a:r>
            <a:r>
              <a:rPr lang="en-US" altLang="zh-CN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vuông</a:t>
            </a:r>
            <a:r>
              <a:rPr lang="en-US" altLang="zh-CN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1737279" y="52703"/>
            <a:ext cx="1144670" cy="732005"/>
            <a:chOff x="1281153" y="5632171"/>
            <a:chExt cx="1466266" cy="937662"/>
          </a:xfrm>
        </p:grpSpPr>
        <p:sp>
          <p:nvSpPr>
            <p:cNvPr id="29" name="云形 28"/>
            <p:cNvSpPr/>
            <p:nvPr/>
          </p:nvSpPr>
          <p:spPr>
            <a:xfrm>
              <a:off x="1281153" y="5632171"/>
              <a:ext cx="1466266" cy="937662"/>
            </a:xfrm>
            <a:prstGeom prst="cloud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>
                  <a:solidFill>
                    <a:srgbClr val="00B9F1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01</a:t>
              </a:r>
              <a:endParaRPr lang="zh-CN" altLang="en-US" sz="2400" b="1" dirty="0">
                <a:solidFill>
                  <a:srgbClr val="00B9F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云形 29"/>
            <p:cNvSpPr/>
            <p:nvPr/>
          </p:nvSpPr>
          <p:spPr>
            <a:xfrm>
              <a:off x="1414367" y="5706781"/>
              <a:ext cx="1199837" cy="767283"/>
            </a:xfrm>
            <a:prstGeom prst="cloud">
              <a:avLst/>
            </a:prstGeom>
            <a:noFill/>
            <a:ln>
              <a:solidFill>
                <a:srgbClr val="8ACFEA"/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b="1">
                <a:solidFill>
                  <a:srgbClr val="00B9F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16ADC5AE-96A9-4A54-86CE-45904BA717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5304" y="683578"/>
            <a:ext cx="7163532" cy="107197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874" y="683577"/>
            <a:ext cx="11698799" cy="5869471"/>
          </a:xfrm>
          <a:prstGeom prst="rect">
            <a:avLst/>
          </a:prstGeom>
        </p:spPr>
      </p:pic>
      <p:grpSp>
        <p:nvGrpSpPr>
          <p:cNvPr id="23" name="组合 22"/>
          <p:cNvGrpSpPr/>
          <p:nvPr/>
        </p:nvGrpSpPr>
        <p:grpSpPr>
          <a:xfrm>
            <a:off x="10672914" y="5638112"/>
            <a:ext cx="1430728" cy="914936"/>
            <a:chOff x="392658" y="3679279"/>
            <a:chExt cx="1466266" cy="937662"/>
          </a:xfrm>
        </p:grpSpPr>
        <p:grpSp>
          <p:nvGrpSpPr>
            <p:cNvPr id="24" name="组合 23"/>
            <p:cNvGrpSpPr/>
            <p:nvPr/>
          </p:nvGrpSpPr>
          <p:grpSpPr>
            <a:xfrm>
              <a:off x="392658" y="3679279"/>
              <a:ext cx="1466266" cy="937662"/>
              <a:chOff x="1281153" y="5632171"/>
              <a:chExt cx="1466266" cy="937662"/>
            </a:xfrm>
          </p:grpSpPr>
          <p:sp>
            <p:nvSpPr>
              <p:cNvPr id="26" name="云形 25"/>
              <p:cNvSpPr/>
              <p:nvPr/>
            </p:nvSpPr>
            <p:spPr>
              <a:xfrm>
                <a:off x="1281153" y="5632171"/>
                <a:ext cx="1466266" cy="937662"/>
              </a:xfrm>
              <a:prstGeom prst="cloud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" name="云形 26"/>
              <p:cNvSpPr/>
              <p:nvPr/>
            </p:nvSpPr>
            <p:spPr>
              <a:xfrm>
                <a:off x="1414367" y="5706781"/>
                <a:ext cx="1199837" cy="767283"/>
              </a:xfrm>
              <a:prstGeom prst="cloud">
                <a:avLst/>
              </a:prstGeom>
              <a:noFill/>
              <a:ln>
                <a:solidFill>
                  <a:srgbClr val="8ACFEA"/>
                </a:solidFill>
                <a:prstDash val="dash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25" name="图片 2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80129">
              <a:off x="717070" y="4035686"/>
              <a:ext cx="810723" cy="274088"/>
            </a:xfrm>
            <a:prstGeom prst="rect">
              <a:avLst/>
            </a:prstGeom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FEB4D90-D75D-4CB1-90CF-91A456BD8E6F}"/>
              </a:ext>
            </a:extLst>
          </p:cNvPr>
          <p:cNvSpPr txBox="1"/>
          <p:nvPr/>
        </p:nvSpPr>
        <p:spPr>
          <a:xfrm>
            <a:off x="1239849" y="2386430"/>
            <a:ext cx="1014515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tuần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nữa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   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thúc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   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thật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nhanh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nhớ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qua.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tháng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Chín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   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nay,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tiến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ngừng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nhờ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     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muốn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ơn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tất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</a:p>
          <a:p>
            <a:pPr indent="457200" algn="just"/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muốn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cô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Nhờ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tận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tâm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dạy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dỗ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cô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hiểu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thú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muốn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ơn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cũng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cư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xử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   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mọi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biệt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muốn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ơn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bố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Bố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dành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thương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luôn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chăm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chú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      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vừa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tuyệt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604DA01-4F9B-4DB4-A567-6FB0B64C30B2}"/>
              </a:ext>
            </a:extLst>
          </p:cNvPr>
          <p:cNvSpPr txBox="1"/>
          <p:nvPr/>
        </p:nvSpPr>
        <p:spPr>
          <a:xfrm>
            <a:off x="8607126" y="5819850"/>
            <a:ext cx="2282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(Theo A-xi-mi)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D5DE72C4-147A-4D2D-8EA0-0CB4D9DA77E7}"/>
              </a:ext>
            </a:extLst>
          </p:cNvPr>
          <p:cNvSpPr/>
          <p:nvPr/>
        </p:nvSpPr>
        <p:spPr>
          <a:xfrm>
            <a:off x="4128587" y="2329722"/>
            <a:ext cx="469231" cy="4430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70F3D62E-4CAC-4924-B71D-DF0202DBBA16}"/>
              </a:ext>
            </a:extLst>
          </p:cNvPr>
          <p:cNvSpPr/>
          <p:nvPr/>
        </p:nvSpPr>
        <p:spPr>
          <a:xfrm>
            <a:off x="7571899" y="2273047"/>
            <a:ext cx="469231" cy="4430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26AEE257-7157-4990-BA5A-97CD72A158F9}"/>
              </a:ext>
            </a:extLst>
          </p:cNvPr>
          <p:cNvSpPr/>
          <p:nvPr/>
        </p:nvSpPr>
        <p:spPr>
          <a:xfrm>
            <a:off x="6769965" y="2731327"/>
            <a:ext cx="469231" cy="4430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C328151E-0A4B-4674-833E-9FDCB4F9F863}"/>
              </a:ext>
            </a:extLst>
          </p:cNvPr>
          <p:cNvSpPr/>
          <p:nvPr/>
        </p:nvSpPr>
        <p:spPr>
          <a:xfrm>
            <a:off x="3602133" y="3104062"/>
            <a:ext cx="469231" cy="398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25C80EB4-3236-452D-80CA-6387B096F1F9}"/>
              </a:ext>
            </a:extLst>
          </p:cNvPr>
          <p:cNvSpPr/>
          <p:nvPr/>
        </p:nvSpPr>
        <p:spPr>
          <a:xfrm>
            <a:off x="3372091" y="3523277"/>
            <a:ext cx="469231" cy="3542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469BD793-A233-4651-A8F6-33D303E1C214}"/>
              </a:ext>
            </a:extLst>
          </p:cNvPr>
          <p:cNvSpPr/>
          <p:nvPr/>
        </p:nvSpPr>
        <p:spPr>
          <a:xfrm>
            <a:off x="7042688" y="4290112"/>
            <a:ext cx="469231" cy="2999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DC30165D-915B-4B3C-8F4D-72FA26DB4C98}"/>
              </a:ext>
            </a:extLst>
          </p:cNvPr>
          <p:cNvSpPr/>
          <p:nvPr/>
        </p:nvSpPr>
        <p:spPr>
          <a:xfrm>
            <a:off x="2411784" y="4982146"/>
            <a:ext cx="469231" cy="3542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EBA7591-A801-4326-B0AD-81E12D0003C0}"/>
              </a:ext>
            </a:extLst>
          </p:cNvPr>
          <p:cNvSpPr txBox="1"/>
          <p:nvPr/>
        </p:nvSpPr>
        <p:spPr>
          <a:xfrm>
            <a:off x="3908279" y="2377122"/>
            <a:ext cx="1379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học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238FC960-3401-4CFD-934D-AF854B5EB93C}"/>
              </a:ext>
            </a:extLst>
          </p:cNvPr>
          <p:cNvSpPr txBox="1"/>
          <p:nvPr/>
        </p:nvSpPr>
        <p:spPr>
          <a:xfrm>
            <a:off x="7634135" y="2369330"/>
            <a:ext cx="1254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trôi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qua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5CB6CE67-BE93-43C8-A184-E04EBF2CBDA1}"/>
              </a:ext>
            </a:extLst>
          </p:cNvPr>
          <p:cNvSpPr txBox="1"/>
          <p:nvPr/>
        </p:nvSpPr>
        <p:spPr>
          <a:xfrm>
            <a:off x="6276428" y="2751853"/>
            <a:ext cx="1748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ngoái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712CB304-2CCC-473C-A4D4-94F25C26D549}"/>
              </a:ext>
            </a:extLst>
          </p:cNvPr>
          <p:cNvSpPr txBox="1"/>
          <p:nvPr/>
        </p:nvSpPr>
        <p:spPr>
          <a:xfrm>
            <a:off x="3188028" y="3104063"/>
            <a:ext cx="1290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giúp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đỡ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67105370-05E1-47C3-AC5D-C99B00C84F1E}"/>
              </a:ext>
            </a:extLst>
          </p:cNvPr>
          <p:cNvSpPr txBox="1"/>
          <p:nvPr/>
        </p:nvSpPr>
        <p:spPr>
          <a:xfrm>
            <a:off x="3072853" y="3486843"/>
            <a:ext cx="1290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ơn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E424B84C-E4DA-4323-A57A-1190DA0DAFC3}"/>
              </a:ext>
            </a:extLst>
          </p:cNvPr>
          <p:cNvSpPr txBox="1"/>
          <p:nvPr/>
        </p:nvSpPr>
        <p:spPr>
          <a:xfrm>
            <a:off x="6307406" y="4239300"/>
            <a:ext cx="16862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thân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thiện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90BBFD99-0858-42D6-9FD0-3911006365EF}"/>
              </a:ext>
            </a:extLst>
          </p:cNvPr>
          <p:cNvSpPr txBox="1"/>
          <p:nvPr/>
        </p:nvSpPr>
        <p:spPr>
          <a:xfrm>
            <a:off x="1934830" y="4928425"/>
            <a:ext cx="16862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lắng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nghe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811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1" grpId="0" animBg="1"/>
      <p:bldP spid="32" grpId="0" animBg="1"/>
      <p:bldP spid="35" grpId="0" animBg="1"/>
      <p:bldP spid="36" grpId="0" animBg="1"/>
      <p:bldP spid="38" grpId="0" animBg="1"/>
      <p:bldP spid="39" grpId="0" animBg="1"/>
      <p:bldP spid="12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组合 38"/>
          <p:cNvGrpSpPr/>
          <p:nvPr/>
        </p:nvGrpSpPr>
        <p:grpSpPr>
          <a:xfrm>
            <a:off x="812384" y="1028944"/>
            <a:ext cx="7885603" cy="5042763"/>
            <a:chOff x="2516470" y="548138"/>
            <a:chExt cx="7443321" cy="4759928"/>
          </a:xfrm>
        </p:grpSpPr>
        <p:sp>
          <p:nvSpPr>
            <p:cNvPr id="40" name="云形 39"/>
            <p:cNvSpPr/>
            <p:nvPr/>
          </p:nvSpPr>
          <p:spPr>
            <a:xfrm>
              <a:off x="2516470" y="548138"/>
              <a:ext cx="7443321" cy="4759928"/>
            </a:xfrm>
            <a:prstGeom prst="cloud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云形 40"/>
            <p:cNvSpPr/>
            <p:nvPr/>
          </p:nvSpPr>
          <p:spPr>
            <a:xfrm>
              <a:off x="2922743" y="818421"/>
              <a:ext cx="6658840" cy="4258256"/>
            </a:xfrm>
            <a:prstGeom prst="cloud">
              <a:avLst/>
            </a:prstGeom>
            <a:noFill/>
            <a:ln>
              <a:solidFill>
                <a:srgbClr val="8ACFEA"/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10491844" y="5660115"/>
            <a:ext cx="1430728" cy="914936"/>
            <a:chOff x="392658" y="3679279"/>
            <a:chExt cx="1466266" cy="937662"/>
          </a:xfrm>
        </p:grpSpPr>
        <p:grpSp>
          <p:nvGrpSpPr>
            <p:cNvPr id="24" name="组合 23"/>
            <p:cNvGrpSpPr/>
            <p:nvPr/>
          </p:nvGrpSpPr>
          <p:grpSpPr>
            <a:xfrm>
              <a:off x="392658" y="3679279"/>
              <a:ext cx="1466266" cy="937662"/>
              <a:chOff x="1281153" y="5632171"/>
              <a:chExt cx="1466266" cy="937662"/>
            </a:xfrm>
          </p:grpSpPr>
          <p:sp>
            <p:nvSpPr>
              <p:cNvPr id="26" name="云形 25"/>
              <p:cNvSpPr/>
              <p:nvPr/>
            </p:nvSpPr>
            <p:spPr>
              <a:xfrm>
                <a:off x="1281153" y="5632171"/>
                <a:ext cx="1466266" cy="937662"/>
              </a:xfrm>
              <a:prstGeom prst="cloud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7" name="云形 26"/>
              <p:cNvSpPr/>
              <p:nvPr/>
            </p:nvSpPr>
            <p:spPr>
              <a:xfrm>
                <a:off x="1414367" y="5706781"/>
                <a:ext cx="1199837" cy="767283"/>
              </a:xfrm>
              <a:prstGeom prst="cloud">
                <a:avLst/>
              </a:prstGeom>
              <a:noFill/>
              <a:ln>
                <a:solidFill>
                  <a:srgbClr val="8ACFEA"/>
                </a:solidFill>
                <a:prstDash val="dash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25" name="图片 2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80129">
              <a:off x="717070" y="4035686"/>
              <a:ext cx="810723" cy="274088"/>
            </a:xfrm>
            <a:prstGeom prst="rect">
              <a:avLst/>
            </a:prstGeom>
          </p:spPr>
        </p:pic>
      </p:grpSp>
      <p:grpSp>
        <p:nvGrpSpPr>
          <p:cNvPr id="28" name="组合 27"/>
          <p:cNvGrpSpPr/>
          <p:nvPr/>
        </p:nvGrpSpPr>
        <p:grpSpPr>
          <a:xfrm>
            <a:off x="1464526" y="2967349"/>
            <a:ext cx="1307525" cy="732005"/>
            <a:chOff x="1281153" y="5632171"/>
            <a:chExt cx="1466266" cy="937662"/>
          </a:xfrm>
        </p:grpSpPr>
        <p:sp>
          <p:nvSpPr>
            <p:cNvPr id="29" name="云形 28"/>
            <p:cNvSpPr/>
            <p:nvPr/>
          </p:nvSpPr>
          <p:spPr>
            <a:xfrm>
              <a:off x="1281153" y="5632171"/>
              <a:ext cx="1466266" cy="937662"/>
            </a:xfrm>
            <a:prstGeom prst="cloud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800" b="1" dirty="0">
                  <a:solidFill>
                    <a:srgbClr val="00B9F1"/>
                  </a:solidFill>
                </a:rPr>
                <a:t>02</a:t>
              </a:r>
              <a:endParaRPr lang="zh-CN" altLang="en-US" sz="2800" b="1" dirty="0">
                <a:solidFill>
                  <a:srgbClr val="00B9F1"/>
                </a:solidFill>
              </a:endParaRPr>
            </a:p>
          </p:txBody>
        </p:sp>
        <p:sp>
          <p:nvSpPr>
            <p:cNvPr id="30" name="云形 29"/>
            <p:cNvSpPr/>
            <p:nvPr/>
          </p:nvSpPr>
          <p:spPr>
            <a:xfrm>
              <a:off x="1414367" y="5706781"/>
              <a:ext cx="1199837" cy="767283"/>
            </a:xfrm>
            <a:prstGeom prst="cloud">
              <a:avLst/>
            </a:prstGeom>
            <a:noFill/>
            <a:ln>
              <a:solidFill>
                <a:srgbClr val="8ACFEA"/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b="1">
                <a:solidFill>
                  <a:srgbClr val="00B9F1"/>
                </a:solidFill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848933" y="5831865"/>
            <a:ext cx="844400" cy="539985"/>
            <a:chOff x="1281153" y="5632171"/>
            <a:chExt cx="1466266" cy="937662"/>
          </a:xfrm>
        </p:grpSpPr>
        <p:sp>
          <p:nvSpPr>
            <p:cNvPr id="52" name="云形 51"/>
            <p:cNvSpPr/>
            <p:nvPr/>
          </p:nvSpPr>
          <p:spPr>
            <a:xfrm>
              <a:off x="1281153" y="5632171"/>
              <a:ext cx="1466266" cy="937662"/>
            </a:xfrm>
            <a:prstGeom prst="cloud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云形 52"/>
            <p:cNvSpPr/>
            <p:nvPr/>
          </p:nvSpPr>
          <p:spPr>
            <a:xfrm>
              <a:off x="1414367" y="5706781"/>
              <a:ext cx="1199837" cy="767283"/>
            </a:xfrm>
            <a:prstGeom prst="cloud">
              <a:avLst/>
            </a:prstGeom>
            <a:noFill/>
            <a:ln>
              <a:solidFill>
                <a:srgbClr val="8ACFEA"/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B980E75-8438-444B-A6F9-8B6CAFC7C534}"/>
              </a:ext>
            </a:extLst>
          </p:cNvPr>
          <p:cNvSpPr txBox="1"/>
          <p:nvPr/>
        </p:nvSpPr>
        <p:spPr>
          <a:xfrm>
            <a:off x="2609196" y="2828835"/>
            <a:ext cx="48599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>
                <a:solidFill>
                  <a:srgbClr val="00B0F0"/>
                </a:solidFill>
              </a:rPr>
              <a:t>Đọc</a:t>
            </a:r>
            <a:r>
              <a:rPr lang="en-US" sz="4000" dirty="0">
                <a:solidFill>
                  <a:srgbClr val="00B0F0"/>
                </a:solidFill>
              </a:rPr>
              <a:t> </a:t>
            </a:r>
            <a:r>
              <a:rPr lang="en-US" sz="4000" dirty="0" err="1">
                <a:solidFill>
                  <a:srgbClr val="00B0F0"/>
                </a:solidFill>
              </a:rPr>
              <a:t>thành</a:t>
            </a:r>
            <a:r>
              <a:rPr lang="en-US" sz="4000" dirty="0">
                <a:solidFill>
                  <a:srgbClr val="00B0F0"/>
                </a:solidFill>
              </a:rPr>
              <a:t> </a:t>
            </a:r>
            <a:r>
              <a:rPr lang="en-US" sz="4000" dirty="0" err="1">
                <a:solidFill>
                  <a:srgbClr val="00B0F0"/>
                </a:solidFill>
              </a:rPr>
              <a:t>tiếng</a:t>
            </a:r>
            <a:r>
              <a:rPr lang="en-US" sz="4000" dirty="0">
                <a:solidFill>
                  <a:srgbClr val="00B0F0"/>
                </a:solidFill>
              </a:rPr>
              <a:t> </a:t>
            </a:r>
            <a:r>
              <a:rPr lang="en-US" sz="4000" dirty="0" err="1">
                <a:solidFill>
                  <a:srgbClr val="00B0F0"/>
                </a:solidFill>
              </a:rPr>
              <a:t>bài</a:t>
            </a:r>
            <a:r>
              <a:rPr lang="en-US" sz="4000" dirty="0">
                <a:solidFill>
                  <a:srgbClr val="00B0F0"/>
                </a:solidFill>
              </a:rPr>
              <a:t> </a:t>
            </a:r>
            <a:r>
              <a:rPr lang="en-US" sz="4000" dirty="0" err="1">
                <a:solidFill>
                  <a:srgbClr val="00B0F0"/>
                </a:solidFill>
              </a:rPr>
              <a:t>đọc</a:t>
            </a:r>
            <a:r>
              <a:rPr lang="en-US" sz="4000" dirty="0">
                <a:solidFill>
                  <a:srgbClr val="00B0F0"/>
                </a:solidFill>
              </a:rPr>
              <a:t> </a:t>
            </a:r>
            <a:r>
              <a:rPr lang="en-US" sz="4000" dirty="0" err="1">
                <a:solidFill>
                  <a:srgbClr val="00B0F0"/>
                </a:solidFill>
              </a:rPr>
              <a:t>đã</a:t>
            </a:r>
            <a:r>
              <a:rPr lang="en-US" sz="4000" dirty="0">
                <a:solidFill>
                  <a:srgbClr val="00B0F0"/>
                </a:solidFill>
              </a:rPr>
              <a:t> </a:t>
            </a:r>
            <a:r>
              <a:rPr lang="en-US" sz="4000" dirty="0" err="1">
                <a:solidFill>
                  <a:srgbClr val="00B0F0"/>
                </a:solidFill>
              </a:rPr>
              <a:t>hoàn</a:t>
            </a:r>
            <a:r>
              <a:rPr lang="en-US" sz="4000" dirty="0">
                <a:solidFill>
                  <a:srgbClr val="00B0F0"/>
                </a:solidFill>
              </a:rPr>
              <a:t> </a:t>
            </a:r>
            <a:r>
              <a:rPr lang="en-US" sz="4000" dirty="0" err="1">
                <a:solidFill>
                  <a:srgbClr val="00B0F0"/>
                </a:solidFill>
              </a:rPr>
              <a:t>chỉnh</a:t>
            </a:r>
            <a:endParaRPr lang="en-US" sz="4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265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-191814"/>
            <a:ext cx="12895093" cy="7946844"/>
            <a:chOff x="0" y="-221063"/>
            <a:chExt cx="12895093" cy="7946844"/>
          </a:xfrm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9AD6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6" name="组合 35"/>
            <p:cNvGrpSpPr/>
            <p:nvPr/>
          </p:nvGrpSpPr>
          <p:grpSpPr>
            <a:xfrm>
              <a:off x="144150" y="-221063"/>
              <a:ext cx="12750943" cy="7946844"/>
              <a:chOff x="2627224" y="-795141"/>
              <a:chExt cx="10013806" cy="7040780"/>
            </a:xfrm>
          </p:grpSpPr>
          <p:sp>
            <p:nvSpPr>
              <p:cNvPr id="37" name="矩形 36"/>
              <p:cNvSpPr/>
              <p:nvPr/>
            </p:nvSpPr>
            <p:spPr>
              <a:xfrm>
                <a:off x="2627224" y="-599283"/>
                <a:ext cx="5758249" cy="5957676"/>
              </a:xfrm>
              <a:prstGeom prst="rect">
                <a:avLst/>
              </a:prstGeom>
              <a:blipFill dpi="0" rotWithShape="1">
                <a:blip r:embed="rId3">
                  <a:alphaModFix amt="17000"/>
                  <a:lum bright="70000" contrast="-70000"/>
                </a:blip>
                <a:srcRect/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40" name="矩形 39"/>
              <p:cNvSpPr/>
              <p:nvPr/>
            </p:nvSpPr>
            <p:spPr>
              <a:xfrm rot="10601959">
                <a:off x="6872592" y="-795141"/>
                <a:ext cx="5768438" cy="7040780"/>
              </a:xfrm>
              <a:prstGeom prst="rect">
                <a:avLst/>
              </a:prstGeom>
              <a:blipFill dpi="0" rotWithShape="1">
                <a:blip r:embed="rId4">
                  <a:alphaModFix amt="17000"/>
                  <a:lum bright="70000" contrast="-70000"/>
                </a:blip>
                <a:srcRect/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76" name="组合 75"/>
          <p:cNvGrpSpPr/>
          <p:nvPr/>
        </p:nvGrpSpPr>
        <p:grpSpPr>
          <a:xfrm>
            <a:off x="0" y="5207212"/>
            <a:ext cx="12523845" cy="1647370"/>
            <a:chOff x="0" y="5207212"/>
            <a:chExt cx="12523845" cy="1647370"/>
          </a:xfrm>
        </p:grpSpPr>
        <p:pic>
          <p:nvPicPr>
            <p:cNvPr id="77" name="图片 7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207212"/>
              <a:ext cx="6427845" cy="1647370"/>
            </a:xfrm>
            <a:prstGeom prst="rect">
              <a:avLst/>
            </a:prstGeom>
          </p:spPr>
        </p:pic>
        <p:pic>
          <p:nvPicPr>
            <p:cNvPr id="78" name="图片 7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5207212"/>
              <a:ext cx="6427845" cy="1647370"/>
            </a:xfrm>
            <a:prstGeom prst="rect">
              <a:avLst/>
            </a:prstGeom>
          </p:spPr>
        </p:pic>
      </p:grpSp>
      <p:grpSp>
        <p:nvGrpSpPr>
          <p:cNvPr id="42" name="组合 41"/>
          <p:cNvGrpSpPr/>
          <p:nvPr/>
        </p:nvGrpSpPr>
        <p:grpSpPr>
          <a:xfrm>
            <a:off x="2416550" y="617774"/>
            <a:ext cx="7443321" cy="4759928"/>
            <a:chOff x="2516470" y="548138"/>
            <a:chExt cx="7443321" cy="4759928"/>
          </a:xfrm>
        </p:grpSpPr>
        <p:sp>
          <p:nvSpPr>
            <p:cNvPr id="43" name="云形 42"/>
            <p:cNvSpPr/>
            <p:nvPr/>
          </p:nvSpPr>
          <p:spPr>
            <a:xfrm>
              <a:off x="2516470" y="548138"/>
              <a:ext cx="7443321" cy="4759928"/>
            </a:xfrm>
            <a:prstGeom prst="cloud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lt"/>
              </a:endParaRPr>
            </a:p>
          </p:txBody>
        </p:sp>
        <p:sp>
          <p:nvSpPr>
            <p:cNvPr id="44" name="云形 43"/>
            <p:cNvSpPr/>
            <p:nvPr/>
          </p:nvSpPr>
          <p:spPr>
            <a:xfrm>
              <a:off x="2922743" y="818421"/>
              <a:ext cx="6658840" cy="4258256"/>
            </a:xfrm>
            <a:prstGeom prst="cloud">
              <a:avLst/>
            </a:prstGeom>
            <a:noFill/>
            <a:ln>
              <a:solidFill>
                <a:srgbClr val="8ACFEA"/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lt"/>
              </a:endParaRPr>
            </a:p>
          </p:txBody>
        </p:sp>
      </p:grpSp>
      <p:pic>
        <p:nvPicPr>
          <p:cNvPr id="45" name="图片 4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3538" y="2409239"/>
            <a:ext cx="1112666" cy="1112666"/>
          </a:xfrm>
          <a:prstGeom prst="rect">
            <a:avLst/>
          </a:prstGeom>
        </p:spPr>
      </p:pic>
      <p:pic>
        <p:nvPicPr>
          <p:cNvPr id="46" name="图片 4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43" y="477495"/>
            <a:ext cx="2981702" cy="4020157"/>
          </a:xfrm>
          <a:prstGeom prst="rect">
            <a:avLst/>
          </a:prstGeom>
        </p:spPr>
      </p:pic>
      <p:grpSp>
        <p:nvGrpSpPr>
          <p:cNvPr id="54" name="组合 53"/>
          <p:cNvGrpSpPr/>
          <p:nvPr/>
        </p:nvGrpSpPr>
        <p:grpSpPr>
          <a:xfrm>
            <a:off x="10015028" y="1176315"/>
            <a:ext cx="1633494" cy="1044603"/>
            <a:chOff x="8985779" y="3960837"/>
            <a:chExt cx="2199915" cy="1406823"/>
          </a:xfrm>
        </p:grpSpPr>
        <p:sp>
          <p:nvSpPr>
            <p:cNvPr id="55" name="云形 54"/>
            <p:cNvSpPr/>
            <p:nvPr/>
          </p:nvSpPr>
          <p:spPr>
            <a:xfrm>
              <a:off x="8985779" y="3960837"/>
              <a:ext cx="2199915" cy="1406823"/>
            </a:xfrm>
            <a:prstGeom prst="cloud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云形 56"/>
            <p:cNvSpPr/>
            <p:nvPr/>
          </p:nvSpPr>
          <p:spPr>
            <a:xfrm>
              <a:off x="9217452" y="4084959"/>
              <a:ext cx="1756042" cy="1122971"/>
            </a:xfrm>
            <a:prstGeom prst="cloud">
              <a:avLst/>
            </a:prstGeom>
            <a:noFill/>
            <a:ln>
              <a:solidFill>
                <a:srgbClr val="8ACFEA"/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700241" y="4100557"/>
            <a:ext cx="1891025" cy="1209291"/>
            <a:chOff x="392658" y="3679279"/>
            <a:chExt cx="1466266" cy="937662"/>
          </a:xfrm>
        </p:grpSpPr>
        <p:grpSp>
          <p:nvGrpSpPr>
            <p:cNvPr id="61" name="组合 60"/>
            <p:cNvGrpSpPr/>
            <p:nvPr/>
          </p:nvGrpSpPr>
          <p:grpSpPr>
            <a:xfrm>
              <a:off x="392658" y="3679279"/>
              <a:ext cx="1466266" cy="937662"/>
              <a:chOff x="1281153" y="5632171"/>
              <a:chExt cx="1466266" cy="937662"/>
            </a:xfrm>
          </p:grpSpPr>
          <p:sp>
            <p:nvSpPr>
              <p:cNvPr id="63" name="云形 62"/>
              <p:cNvSpPr/>
              <p:nvPr/>
            </p:nvSpPr>
            <p:spPr>
              <a:xfrm>
                <a:off x="1281153" y="5632171"/>
                <a:ext cx="1466266" cy="937662"/>
              </a:xfrm>
              <a:prstGeom prst="cloud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4" name="云形 63"/>
              <p:cNvSpPr/>
              <p:nvPr/>
            </p:nvSpPr>
            <p:spPr>
              <a:xfrm>
                <a:off x="1414367" y="5706781"/>
                <a:ext cx="1199837" cy="767283"/>
              </a:xfrm>
              <a:prstGeom prst="cloud">
                <a:avLst/>
              </a:prstGeom>
              <a:noFill/>
              <a:ln>
                <a:solidFill>
                  <a:srgbClr val="8ACFEA"/>
                </a:solidFill>
                <a:prstDash val="dash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pic>
          <p:nvPicPr>
            <p:cNvPr id="62" name="图片 61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180129">
              <a:off x="717070" y="4035686"/>
              <a:ext cx="810723" cy="274088"/>
            </a:xfrm>
            <a:prstGeom prst="rect">
              <a:avLst/>
            </a:prstGeom>
          </p:spPr>
        </p:pic>
      </p:grpSp>
      <p:grpSp>
        <p:nvGrpSpPr>
          <p:cNvPr id="69" name="组合 68"/>
          <p:cNvGrpSpPr/>
          <p:nvPr/>
        </p:nvGrpSpPr>
        <p:grpSpPr>
          <a:xfrm>
            <a:off x="9086116" y="4735242"/>
            <a:ext cx="1133322" cy="724748"/>
            <a:chOff x="8985779" y="3960837"/>
            <a:chExt cx="2199915" cy="1406823"/>
          </a:xfrm>
        </p:grpSpPr>
        <p:sp>
          <p:nvSpPr>
            <p:cNvPr id="70" name="云形 69"/>
            <p:cNvSpPr/>
            <p:nvPr/>
          </p:nvSpPr>
          <p:spPr>
            <a:xfrm>
              <a:off x="8985779" y="3960837"/>
              <a:ext cx="2199915" cy="1406823"/>
            </a:xfrm>
            <a:prstGeom prst="cloud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1" name="云形 70"/>
            <p:cNvSpPr/>
            <p:nvPr/>
          </p:nvSpPr>
          <p:spPr>
            <a:xfrm>
              <a:off x="9217452" y="4084959"/>
              <a:ext cx="1756042" cy="1122971"/>
            </a:xfrm>
            <a:prstGeom prst="cloud">
              <a:avLst/>
            </a:prstGeom>
            <a:noFill/>
            <a:ln>
              <a:solidFill>
                <a:srgbClr val="8ACFEA"/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2" name="文本框 71"/>
          <p:cNvSpPr txBox="1"/>
          <p:nvPr/>
        </p:nvSpPr>
        <p:spPr>
          <a:xfrm>
            <a:off x="3497033" y="2220918"/>
            <a:ext cx="53901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b="1" dirty="0">
                <a:solidFill>
                  <a:srgbClr val="8ACFE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方正汉真广标简体" panose="02000000000000000000" pitchFamily="2" charset="-122"/>
                <a:cs typeface="Arial" panose="020B0604020202020204" pitchFamily="34" charset="0"/>
              </a:rPr>
              <a:t>3. </a:t>
            </a:r>
            <a:r>
              <a:rPr lang="en-US" altLang="zh-CN" sz="6000" b="1" dirty="0" err="1">
                <a:solidFill>
                  <a:srgbClr val="8ACFE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方正汉真广标简体" panose="02000000000000000000" pitchFamily="2" charset="-122"/>
                <a:cs typeface="Arial" panose="020B0604020202020204" pitchFamily="34" charset="0"/>
              </a:rPr>
              <a:t>Trả</a:t>
            </a:r>
            <a:r>
              <a:rPr lang="en-US" altLang="zh-CN" sz="6000" b="1" dirty="0">
                <a:solidFill>
                  <a:srgbClr val="8ACFE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方正汉真广标简体" panose="02000000000000000000" pitchFamily="2" charset="-122"/>
                <a:cs typeface="Arial" panose="020B0604020202020204" pitchFamily="34" charset="0"/>
              </a:rPr>
              <a:t> </a:t>
            </a:r>
            <a:r>
              <a:rPr lang="en-US" altLang="zh-CN" sz="6000" b="1" dirty="0" err="1">
                <a:solidFill>
                  <a:srgbClr val="8ACFE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方正汉真广标简体" panose="02000000000000000000" pitchFamily="2" charset="-122"/>
                <a:cs typeface="Arial" panose="020B0604020202020204" pitchFamily="34" charset="0"/>
              </a:rPr>
              <a:t>lời</a:t>
            </a:r>
            <a:r>
              <a:rPr lang="en-US" altLang="zh-CN" sz="6000" b="1" dirty="0">
                <a:solidFill>
                  <a:srgbClr val="8ACFE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方正汉真广标简体" panose="02000000000000000000" pitchFamily="2" charset="-122"/>
                <a:cs typeface="Arial" panose="020B0604020202020204" pitchFamily="34" charset="0"/>
              </a:rPr>
              <a:t> </a:t>
            </a:r>
            <a:r>
              <a:rPr lang="en-US" altLang="zh-CN" sz="6000" b="1" dirty="0" err="1">
                <a:solidFill>
                  <a:srgbClr val="8ACFE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方正汉真广标简体" panose="02000000000000000000" pitchFamily="2" charset="-122"/>
                <a:cs typeface="Arial" panose="020B0604020202020204" pitchFamily="34" charset="0"/>
              </a:rPr>
              <a:t>câu</a:t>
            </a:r>
            <a:r>
              <a:rPr lang="en-US" altLang="zh-CN" sz="6000" b="1" dirty="0">
                <a:solidFill>
                  <a:srgbClr val="8ACFE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方正汉真广标简体" panose="02000000000000000000" pitchFamily="2" charset="-122"/>
                <a:cs typeface="Arial" panose="020B0604020202020204" pitchFamily="34" charset="0"/>
              </a:rPr>
              <a:t> </a:t>
            </a:r>
            <a:r>
              <a:rPr lang="en-US" altLang="zh-CN" sz="6000" b="1" dirty="0" err="1">
                <a:solidFill>
                  <a:srgbClr val="8ACFE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方正汉真广标简体" panose="02000000000000000000" pitchFamily="2" charset="-122"/>
                <a:cs typeface="Arial" panose="020B0604020202020204" pitchFamily="34" charset="0"/>
              </a:rPr>
              <a:t>hỏi</a:t>
            </a:r>
            <a:endParaRPr lang="en-US" altLang="zh-CN" sz="6000" b="1" dirty="0">
              <a:solidFill>
                <a:srgbClr val="8ACFE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方正汉真广标简体" panose="02000000000000000000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389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组合 27"/>
          <p:cNvGrpSpPr/>
          <p:nvPr/>
        </p:nvGrpSpPr>
        <p:grpSpPr>
          <a:xfrm>
            <a:off x="0" y="-242414"/>
            <a:ext cx="12895093" cy="8093697"/>
            <a:chOff x="0" y="-221063"/>
            <a:chExt cx="12895093" cy="7946844"/>
          </a:xfrm>
        </p:grpSpPr>
        <p:sp>
          <p:nvSpPr>
            <p:cNvPr id="29" name="矩形 2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9AD6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0" name="组合 29"/>
            <p:cNvGrpSpPr/>
            <p:nvPr/>
          </p:nvGrpSpPr>
          <p:grpSpPr>
            <a:xfrm>
              <a:off x="144150" y="-221063"/>
              <a:ext cx="12750943" cy="7946844"/>
              <a:chOff x="2627224" y="-795141"/>
              <a:chExt cx="10013806" cy="7040780"/>
            </a:xfrm>
          </p:grpSpPr>
          <p:sp>
            <p:nvSpPr>
              <p:cNvPr id="31" name="矩形 30"/>
              <p:cNvSpPr/>
              <p:nvPr/>
            </p:nvSpPr>
            <p:spPr>
              <a:xfrm>
                <a:off x="2627224" y="-599283"/>
                <a:ext cx="5758249" cy="5957676"/>
              </a:xfrm>
              <a:prstGeom prst="rect">
                <a:avLst/>
              </a:prstGeom>
              <a:blipFill dpi="0" rotWithShape="1">
                <a:blip r:embed="rId3">
                  <a:alphaModFix amt="17000"/>
                  <a:lum bright="70000" contrast="-70000"/>
                </a:blip>
                <a:srcRect/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32" name="矩形 31"/>
              <p:cNvSpPr/>
              <p:nvPr/>
            </p:nvSpPr>
            <p:spPr>
              <a:xfrm rot="10601959">
                <a:off x="6872592" y="-795141"/>
                <a:ext cx="5768438" cy="7040780"/>
              </a:xfrm>
              <a:prstGeom prst="rect">
                <a:avLst/>
              </a:prstGeom>
              <a:blipFill dpi="0" rotWithShape="1">
                <a:blip r:embed="rId4">
                  <a:alphaModFix amt="17000"/>
                  <a:lum bright="70000" contrast="-70000"/>
                </a:blip>
                <a:srcRect/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10" name="组合 9"/>
          <p:cNvGrpSpPr/>
          <p:nvPr/>
        </p:nvGrpSpPr>
        <p:grpSpPr>
          <a:xfrm>
            <a:off x="3934710" y="505065"/>
            <a:ext cx="859391" cy="652410"/>
            <a:chOff x="5886505" y="2191427"/>
            <a:chExt cx="2249940" cy="163912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7" name="云形 46"/>
            <p:cNvSpPr/>
            <p:nvPr/>
          </p:nvSpPr>
          <p:spPr>
            <a:xfrm>
              <a:off x="5886505" y="2191427"/>
              <a:ext cx="2249940" cy="1639127"/>
            </a:xfrm>
            <a:prstGeom prst="cloud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/>
            </a:p>
          </p:txBody>
        </p:sp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0098" y="2420796"/>
              <a:ext cx="1180390" cy="1180390"/>
            </a:xfrm>
            <a:prstGeom prst="rect">
              <a:avLst/>
            </a:prstGeom>
          </p:spPr>
        </p:pic>
      </p:grpSp>
      <p:grpSp>
        <p:nvGrpSpPr>
          <p:cNvPr id="41" name="组合 40"/>
          <p:cNvGrpSpPr/>
          <p:nvPr/>
        </p:nvGrpSpPr>
        <p:grpSpPr>
          <a:xfrm>
            <a:off x="0" y="5207212"/>
            <a:ext cx="12523845" cy="1647370"/>
            <a:chOff x="0" y="5207212"/>
            <a:chExt cx="12523845" cy="1647370"/>
          </a:xfrm>
        </p:grpSpPr>
        <p:pic>
          <p:nvPicPr>
            <p:cNvPr id="42" name="图片 4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207212"/>
              <a:ext cx="6427845" cy="1647370"/>
            </a:xfrm>
            <a:prstGeom prst="rect">
              <a:avLst/>
            </a:prstGeom>
          </p:spPr>
        </p:pic>
        <p:pic>
          <p:nvPicPr>
            <p:cNvPr id="43" name="图片 4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5207212"/>
              <a:ext cx="6427845" cy="1647370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4291B18-3D11-4DF4-8381-831F1C352819}"/>
              </a:ext>
            </a:extLst>
          </p:cNvPr>
          <p:cNvSpPr txBox="1"/>
          <p:nvPr/>
        </p:nvSpPr>
        <p:spPr>
          <a:xfrm>
            <a:off x="4850587" y="388034"/>
            <a:ext cx="34151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Trả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lời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câu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hỏi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圆角矩形 46">
            <a:extLst>
              <a:ext uri="{FF2B5EF4-FFF2-40B4-BE49-F238E27FC236}">
                <a16:creationId xmlns:a16="http://schemas.microsoft.com/office/drawing/2014/main" xmlns="" id="{DEFF415E-77DE-43B3-B5FE-C315D2701340}"/>
              </a:ext>
            </a:extLst>
          </p:cNvPr>
          <p:cNvSpPr/>
          <p:nvPr/>
        </p:nvSpPr>
        <p:spPr>
          <a:xfrm>
            <a:off x="1828800" y="1679806"/>
            <a:ext cx="8614611" cy="243885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000" b="1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693AB41-7C3D-4106-B4B6-D028E16779A4}"/>
              </a:ext>
            </a:extLst>
          </p:cNvPr>
          <p:cNvSpPr txBox="1"/>
          <p:nvPr/>
        </p:nvSpPr>
        <p:spPr>
          <a:xfrm>
            <a:off x="3072710" y="2101663"/>
            <a:ext cx="7068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a. </a:t>
            </a:r>
            <a:r>
              <a:rPr lang="en-US" sz="3200" dirty="0" err="1"/>
              <a:t>Bạn</a:t>
            </a:r>
            <a:r>
              <a:rPr lang="en-US" sz="3200" dirty="0"/>
              <a:t> </a:t>
            </a:r>
            <a:r>
              <a:rPr lang="en-US" sz="3200" dirty="0" err="1"/>
              <a:t>nhỏ</a:t>
            </a:r>
            <a:r>
              <a:rPr lang="en-US" sz="3200" dirty="0"/>
              <a:t> </a:t>
            </a:r>
            <a:r>
              <a:rPr lang="en-US" sz="3200" dirty="0" err="1"/>
              <a:t>muốn</a:t>
            </a:r>
            <a:r>
              <a:rPr lang="en-US" sz="3200" dirty="0"/>
              <a:t> </a:t>
            </a:r>
            <a:r>
              <a:rPr lang="en-US" sz="3200" dirty="0" err="1"/>
              <a:t>cảm</a:t>
            </a:r>
            <a:r>
              <a:rPr lang="en-US" sz="3200" dirty="0"/>
              <a:t> </a:t>
            </a:r>
            <a:r>
              <a:rPr lang="en-US" sz="3200" dirty="0" err="1"/>
              <a:t>ơn</a:t>
            </a:r>
            <a:r>
              <a:rPr lang="en-US" sz="3200" dirty="0"/>
              <a:t> </a:t>
            </a:r>
            <a:r>
              <a:rPr lang="en-US" sz="3200" dirty="0" err="1"/>
              <a:t>những</a:t>
            </a:r>
            <a:r>
              <a:rPr lang="en-US" sz="3200" dirty="0"/>
              <a:t> ai?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2CD1FD52-E214-4638-B405-F841CF1CDC54}"/>
              </a:ext>
            </a:extLst>
          </p:cNvPr>
          <p:cNvSpPr txBox="1"/>
          <p:nvPr/>
        </p:nvSpPr>
        <p:spPr>
          <a:xfrm>
            <a:off x="2522621" y="2916382"/>
            <a:ext cx="76186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chemeClr val="bg1"/>
                </a:solidFill>
              </a:rPr>
              <a:t>Bạn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nhỏ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muốn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cảm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ơn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cô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giáo</a:t>
            </a:r>
            <a:r>
              <a:rPr lang="en-US" sz="3200" dirty="0">
                <a:solidFill>
                  <a:schemeClr val="bg1"/>
                </a:solidFill>
              </a:rPr>
              <a:t>, </a:t>
            </a:r>
            <a:r>
              <a:rPr lang="en-US" sz="3200" dirty="0" err="1">
                <a:solidFill>
                  <a:schemeClr val="bg1"/>
                </a:solidFill>
              </a:rPr>
              <a:t>bạn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bè</a:t>
            </a:r>
            <a:r>
              <a:rPr lang="en-US" sz="3200" dirty="0">
                <a:solidFill>
                  <a:schemeClr val="bg1"/>
                </a:solidFill>
              </a:rPr>
              <a:t>, </a:t>
            </a:r>
            <a:r>
              <a:rPr lang="en-US" sz="3200" err="1">
                <a:solidFill>
                  <a:schemeClr val="bg1"/>
                </a:solidFill>
              </a:rPr>
              <a:t>bố</a:t>
            </a:r>
            <a:r>
              <a:rPr lang="en-US" sz="3200">
                <a:solidFill>
                  <a:schemeClr val="bg1"/>
                </a:solidFill>
              </a:rPr>
              <a:t> </a:t>
            </a:r>
            <a:r>
              <a:rPr lang="en-US" sz="3200" smtClean="0">
                <a:solidFill>
                  <a:schemeClr val="bg1"/>
                </a:solidFill>
              </a:rPr>
              <a:t>mẹ.  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454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组合 27"/>
          <p:cNvGrpSpPr/>
          <p:nvPr/>
        </p:nvGrpSpPr>
        <p:grpSpPr>
          <a:xfrm>
            <a:off x="0" y="-242414"/>
            <a:ext cx="12895093" cy="8093697"/>
            <a:chOff x="0" y="-221063"/>
            <a:chExt cx="12895093" cy="7946844"/>
          </a:xfrm>
        </p:grpSpPr>
        <p:sp>
          <p:nvSpPr>
            <p:cNvPr id="29" name="矩形 2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9AD6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  <p:grpSp>
          <p:nvGrpSpPr>
            <p:cNvPr id="30" name="组合 29"/>
            <p:cNvGrpSpPr/>
            <p:nvPr/>
          </p:nvGrpSpPr>
          <p:grpSpPr>
            <a:xfrm>
              <a:off x="144150" y="-221063"/>
              <a:ext cx="12750943" cy="7946844"/>
              <a:chOff x="2627224" y="-795141"/>
              <a:chExt cx="10013806" cy="7040780"/>
            </a:xfrm>
          </p:grpSpPr>
          <p:sp>
            <p:nvSpPr>
              <p:cNvPr id="31" name="矩形 30"/>
              <p:cNvSpPr/>
              <p:nvPr/>
            </p:nvSpPr>
            <p:spPr>
              <a:xfrm>
                <a:off x="2627224" y="-599283"/>
                <a:ext cx="5758249" cy="5957676"/>
              </a:xfrm>
              <a:prstGeom prst="rect">
                <a:avLst/>
              </a:prstGeom>
              <a:blipFill dpi="0" rotWithShape="1">
                <a:blip r:embed="rId3">
                  <a:alphaModFix amt="17000"/>
                  <a:lum bright="70000" contrast="-70000"/>
                </a:blip>
                <a:srcRect/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sz="3200"/>
              </a:p>
            </p:txBody>
          </p:sp>
          <p:sp>
            <p:nvSpPr>
              <p:cNvPr id="32" name="矩形 31"/>
              <p:cNvSpPr/>
              <p:nvPr/>
            </p:nvSpPr>
            <p:spPr>
              <a:xfrm rot="10601959">
                <a:off x="6872592" y="-795141"/>
                <a:ext cx="5768438" cy="7040780"/>
              </a:xfrm>
              <a:prstGeom prst="rect">
                <a:avLst/>
              </a:prstGeom>
              <a:blipFill dpi="0" rotWithShape="1">
                <a:blip r:embed="rId4">
                  <a:alphaModFix amt="17000"/>
                  <a:lum bright="70000" contrast="-70000"/>
                </a:blip>
                <a:srcRect/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 sz="3200"/>
              </a:p>
            </p:txBody>
          </p:sp>
        </p:grpSp>
      </p:grpSp>
      <p:grpSp>
        <p:nvGrpSpPr>
          <p:cNvPr id="10" name="组合 9"/>
          <p:cNvGrpSpPr/>
          <p:nvPr/>
        </p:nvGrpSpPr>
        <p:grpSpPr>
          <a:xfrm>
            <a:off x="3934710" y="505065"/>
            <a:ext cx="859391" cy="652410"/>
            <a:chOff x="5886505" y="2191427"/>
            <a:chExt cx="2249940" cy="163912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7" name="云形 46"/>
            <p:cNvSpPr/>
            <p:nvPr/>
          </p:nvSpPr>
          <p:spPr>
            <a:xfrm>
              <a:off x="5886505" y="2191427"/>
              <a:ext cx="2249940" cy="1639127"/>
            </a:xfrm>
            <a:prstGeom prst="cloud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0098" y="2420796"/>
              <a:ext cx="1180390" cy="1180390"/>
            </a:xfrm>
            <a:prstGeom prst="rect">
              <a:avLst/>
            </a:prstGeom>
          </p:spPr>
        </p:pic>
      </p:grpSp>
      <p:grpSp>
        <p:nvGrpSpPr>
          <p:cNvPr id="41" name="组合 40"/>
          <p:cNvGrpSpPr/>
          <p:nvPr/>
        </p:nvGrpSpPr>
        <p:grpSpPr>
          <a:xfrm>
            <a:off x="0" y="5207212"/>
            <a:ext cx="12523845" cy="1647370"/>
            <a:chOff x="0" y="5207212"/>
            <a:chExt cx="12523845" cy="1647370"/>
          </a:xfrm>
        </p:grpSpPr>
        <p:pic>
          <p:nvPicPr>
            <p:cNvPr id="42" name="图片 4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207212"/>
              <a:ext cx="6427845" cy="1647370"/>
            </a:xfrm>
            <a:prstGeom prst="rect">
              <a:avLst/>
            </a:prstGeom>
          </p:spPr>
        </p:pic>
        <p:pic>
          <p:nvPicPr>
            <p:cNvPr id="43" name="图片 4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5207212"/>
              <a:ext cx="6427845" cy="1647370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4291B18-3D11-4DF4-8381-831F1C352819}"/>
              </a:ext>
            </a:extLst>
          </p:cNvPr>
          <p:cNvSpPr txBox="1"/>
          <p:nvPr/>
        </p:nvSpPr>
        <p:spPr>
          <a:xfrm>
            <a:off x="4850587" y="388034"/>
            <a:ext cx="34151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Trả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lời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câu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hỏi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圆角矩形 46">
            <a:extLst>
              <a:ext uri="{FF2B5EF4-FFF2-40B4-BE49-F238E27FC236}">
                <a16:creationId xmlns:a16="http://schemas.microsoft.com/office/drawing/2014/main" xmlns="" id="{DEFF415E-77DE-43B3-B5FE-C315D2701340}"/>
              </a:ext>
            </a:extLst>
          </p:cNvPr>
          <p:cNvSpPr/>
          <p:nvPr/>
        </p:nvSpPr>
        <p:spPr>
          <a:xfrm>
            <a:off x="1828800" y="1679806"/>
            <a:ext cx="9657708" cy="243885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3200" b="1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693AB41-7C3D-4106-B4B6-D028E16779A4}"/>
              </a:ext>
            </a:extLst>
          </p:cNvPr>
          <p:cNvSpPr txBox="1"/>
          <p:nvPr/>
        </p:nvSpPr>
        <p:spPr>
          <a:xfrm>
            <a:off x="2689417" y="1893127"/>
            <a:ext cx="84479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b. </a:t>
            </a:r>
            <a:r>
              <a:rPr lang="en-US" sz="3200" dirty="0" err="1"/>
              <a:t>Nhờ</a:t>
            </a:r>
            <a:r>
              <a:rPr lang="en-US" sz="3200" dirty="0"/>
              <a:t> </a:t>
            </a:r>
            <a:r>
              <a:rPr lang="en-US" sz="3200" dirty="0" err="1"/>
              <a:t>đâu</a:t>
            </a:r>
            <a:r>
              <a:rPr lang="en-US" sz="3200" dirty="0"/>
              <a:t> </a:t>
            </a:r>
            <a:r>
              <a:rPr lang="en-US" sz="3200" dirty="0" err="1"/>
              <a:t>mà</a:t>
            </a:r>
            <a:r>
              <a:rPr lang="en-US" sz="3200" dirty="0"/>
              <a:t> </a:t>
            </a:r>
            <a:r>
              <a:rPr lang="en-US" sz="3200" dirty="0" err="1"/>
              <a:t>bạn</a:t>
            </a:r>
            <a:r>
              <a:rPr lang="en-US" sz="3200" dirty="0"/>
              <a:t> </a:t>
            </a:r>
            <a:r>
              <a:rPr lang="en-US" sz="3200" dirty="0" err="1"/>
              <a:t>nhỏ</a:t>
            </a:r>
            <a:r>
              <a:rPr lang="en-US" sz="3200" dirty="0"/>
              <a:t> </a:t>
            </a:r>
            <a:r>
              <a:rPr lang="en-US" sz="3200" dirty="0" err="1"/>
              <a:t>đã</a:t>
            </a:r>
            <a:r>
              <a:rPr lang="en-US" sz="3200" dirty="0"/>
              <a:t> </a:t>
            </a:r>
            <a:r>
              <a:rPr lang="en-US" sz="3200" dirty="0" err="1"/>
              <a:t>tiến</a:t>
            </a:r>
            <a:r>
              <a:rPr lang="en-US" sz="3200" dirty="0"/>
              <a:t> </a:t>
            </a:r>
            <a:r>
              <a:rPr lang="en-US" sz="3200" dirty="0" err="1"/>
              <a:t>bộ</a:t>
            </a:r>
            <a:r>
              <a:rPr lang="en-US" sz="3200" dirty="0"/>
              <a:t> </a:t>
            </a:r>
            <a:r>
              <a:rPr lang="en-US" sz="3200" dirty="0" err="1"/>
              <a:t>không</a:t>
            </a:r>
            <a:r>
              <a:rPr lang="en-US" sz="3200" dirty="0"/>
              <a:t> </a:t>
            </a:r>
            <a:r>
              <a:rPr lang="en-US" sz="3200" dirty="0" err="1"/>
              <a:t>ngừng</a:t>
            </a:r>
            <a:r>
              <a:rPr lang="en-US" sz="3200" dirty="0"/>
              <a:t> </a:t>
            </a:r>
            <a:r>
              <a:rPr lang="en-US" sz="3200" dirty="0" err="1"/>
              <a:t>trong</a:t>
            </a:r>
            <a:r>
              <a:rPr lang="en-US" sz="3200" dirty="0"/>
              <a:t> </a:t>
            </a:r>
            <a:r>
              <a:rPr lang="en-US" sz="3200" dirty="0" err="1"/>
              <a:t>năm</a:t>
            </a:r>
            <a:r>
              <a:rPr lang="en-US" sz="3200" dirty="0"/>
              <a:t> </a:t>
            </a:r>
            <a:r>
              <a:rPr lang="en-US" sz="3200" dirty="0" err="1"/>
              <a:t>học</a:t>
            </a:r>
            <a:r>
              <a:rPr lang="en-US" sz="3200" dirty="0"/>
              <a:t> qua?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2CD1FD52-E214-4638-B405-F841CF1CDC54}"/>
              </a:ext>
            </a:extLst>
          </p:cNvPr>
          <p:cNvSpPr txBox="1"/>
          <p:nvPr/>
        </p:nvSpPr>
        <p:spPr>
          <a:xfrm>
            <a:off x="2522620" y="2916382"/>
            <a:ext cx="84479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solidFill>
                  <a:schemeClr val="bg1"/>
                </a:solidFill>
              </a:rPr>
              <a:t>Bạn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nhỏ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đã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tiến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bộ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không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ngừng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trong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năm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học</a:t>
            </a:r>
            <a:r>
              <a:rPr lang="en-US" sz="3200" dirty="0">
                <a:solidFill>
                  <a:schemeClr val="bg1"/>
                </a:solidFill>
              </a:rPr>
              <a:t> qua </a:t>
            </a:r>
            <a:r>
              <a:rPr lang="en-US" sz="3200" dirty="0" err="1">
                <a:solidFill>
                  <a:schemeClr val="bg1"/>
                </a:solidFill>
              </a:rPr>
              <a:t>nhờ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sự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giúp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đỡ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của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err="1">
                <a:solidFill>
                  <a:schemeClr val="bg1"/>
                </a:solidFill>
              </a:rPr>
              <a:t>mọi</a:t>
            </a:r>
            <a:r>
              <a:rPr lang="en-US" sz="3200">
                <a:solidFill>
                  <a:schemeClr val="bg1"/>
                </a:solidFill>
              </a:rPr>
              <a:t> </a:t>
            </a:r>
            <a:r>
              <a:rPr lang="en-US" sz="3200" smtClean="0">
                <a:solidFill>
                  <a:schemeClr val="bg1"/>
                </a:solidFill>
              </a:rPr>
              <a:t>người</a:t>
            </a:r>
            <a:r>
              <a:rPr lang="en-US" sz="3200" dirty="0">
                <a:solidFill>
                  <a:schemeClr val="bg1"/>
                </a:solidFill>
              </a:rPr>
              <a:t>.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517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组合 27"/>
          <p:cNvGrpSpPr/>
          <p:nvPr/>
        </p:nvGrpSpPr>
        <p:grpSpPr>
          <a:xfrm>
            <a:off x="0" y="-242414"/>
            <a:ext cx="12895093" cy="8093697"/>
            <a:chOff x="0" y="-221063"/>
            <a:chExt cx="12895093" cy="7946844"/>
          </a:xfrm>
        </p:grpSpPr>
        <p:sp>
          <p:nvSpPr>
            <p:cNvPr id="29" name="矩形 2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9AD6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0" name="组合 29"/>
            <p:cNvGrpSpPr/>
            <p:nvPr/>
          </p:nvGrpSpPr>
          <p:grpSpPr>
            <a:xfrm>
              <a:off x="144150" y="-221063"/>
              <a:ext cx="12750943" cy="7946844"/>
              <a:chOff x="2627224" y="-795141"/>
              <a:chExt cx="10013806" cy="7040780"/>
            </a:xfrm>
          </p:grpSpPr>
          <p:sp>
            <p:nvSpPr>
              <p:cNvPr id="31" name="矩形 30"/>
              <p:cNvSpPr/>
              <p:nvPr/>
            </p:nvSpPr>
            <p:spPr>
              <a:xfrm>
                <a:off x="2627224" y="-599283"/>
                <a:ext cx="5758249" cy="5957676"/>
              </a:xfrm>
              <a:prstGeom prst="rect">
                <a:avLst/>
              </a:prstGeom>
              <a:blipFill dpi="0" rotWithShape="1">
                <a:blip r:embed="rId3">
                  <a:alphaModFix amt="17000"/>
                  <a:lum bright="70000" contrast="-70000"/>
                </a:blip>
                <a:srcRect/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32" name="矩形 31"/>
              <p:cNvSpPr/>
              <p:nvPr/>
            </p:nvSpPr>
            <p:spPr>
              <a:xfrm rot="10601959">
                <a:off x="6872592" y="-795141"/>
                <a:ext cx="5768438" cy="7040780"/>
              </a:xfrm>
              <a:prstGeom prst="rect">
                <a:avLst/>
              </a:prstGeom>
              <a:blipFill dpi="0" rotWithShape="1">
                <a:blip r:embed="rId4">
                  <a:alphaModFix amt="17000"/>
                  <a:lum bright="70000" contrast="-70000"/>
                </a:blip>
                <a:srcRect/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10" name="组合 9"/>
          <p:cNvGrpSpPr/>
          <p:nvPr/>
        </p:nvGrpSpPr>
        <p:grpSpPr>
          <a:xfrm>
            <a:off x="3934710" y="505065"/>
            <a:ext cx="859391" cy="652410"/>
            <a:chOff x="5886505" y="2191427"/>
            <a:chExt cx="2249940" cy="163912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7" name="云形 46"/>
            <p:cNvSpPr/>
            <p:nvPr/>
          </p:nvSpPr>
          <p:spPr>
            <a:xfrm>
              <a:off x="5886505" y="2191427"/>
              <a:ext cx="2249940" cy="1639127"/>
            </a:xfrm>
            <a:prstGeom prst="cloud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/>
            </a:p>
          </p:txBody>
        </p:sp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0098" y="2420796"/>
              <a:ext cx="1180390" cy="1180390"/>
            </a:xfrm>
            <a:prstGeom prst="rect">
              <a:avLst/>
            </a:prstGeom>
          </p:spPr>
        </p:pic>
      </p:grpSp>
      <p:grpSp>
        <p:nvGrpSpPr>
          <p:cNvPr id="41" name="组合 40"/>
          <p:cNvGrpSpPr/>
          <p:nvPr/>
        </p:nvGrpSpPr>
        <p:grpSpPr>
          <a:xfrm>
            <a:off x="0" y="5207212"/>
            <a:ext cx="12523845" cy="1647370"/>
            <a:chOff x="0" y="5207212"/>
            <a:chExt cx="12523845" cy="1647370"/>
          </a:xfrm>
        </p:grpSpPr>
        <p:pic>
          <p:nvPicPr>
            <p:cNvPr id="42" name="图片 4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5207212"/>
              <a:ext cx="6427845" cy="1647370"/>
            </a:xfrm>
            <a:prstGeom prst="rect">
              <a:avLst/>
            </a:prstGeom>
          </p:spPr>
        </p:pic>
        <p:pic>
          <p:nvPicPr>
            <p:cNvPr id="43" name="图片 4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5207212"/>
              <a:ext cx="6427845" cy="1647370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4291B18-3D11-4DF4-8381-831F1C352819}"/>
              </a:ext>
            </a:extLst>
          </p:cNvPr>
          <p:cNvSpPr txBox="1"/>
          <p:nvPr/>
        </p:nvSpPr>
        <p:spPr>
          <a:xfrm>
            <a:off x="4850586" y="388034"/>
            <a:ext cx="44201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Trả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lời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câu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hỏi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圆角矩形 46">
            <a:extLst>
              <a:ext uri="{FF2B5EF4-FFF2-40B4-BE49-F238E27FC236}">
                <a16:creationId xmlns:a16="http://schemas.microsoft.com/office/drawing/2014/main" xmlns="" id="{DEFF415E-77DE-43B3-B5FE-C315D2701340}"/>
              </a:ext>
            </a:extLst>
          </p:cNvPr>
          <p:cNvSpPr/>
          <p:nvPr/>
        </p:nvSpPr>
        <p:spPr>
          <a:xfrm>
            <a:off x="2081463" y="1679806"/>
            <a:ext cx="8313821" cy="243885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000" b="1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693AB41-7C3D-4106-B4B6-D028E16779A4}"/>
              </a:ext>
            </a:extLst>
          </p:cNvPr>
          <p:cNvSpPr txBox="1"/>
          <p:nvPr/>
        </p:nvSpPr>
        <p:spPr>
          <a:xfrm>
            <a:off x="2661007" y="2154737"/>
            <a:ext cx="75412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c. </a:t>
            </a:r>
            <a:r>
              <a:rPr lang="en-US" sz="3600" dirty="0" err="1"/>
              <a:t>Còn</a:t>
            </a:r>
            <a:r>
              <a:rPr lang="en-US" sz="3600" dirty="0"/>
              <a:t> </a:t>
            </a:r>
            <a:r>
              <a:rPr lang="en-US" sz="3600" dirty="0" err="1"/>
              <a:t>em</a:t>
            </a:r>
            <a:r>
              <a:rPr lang="en-US" sz="3600" dirty="0"/>
              <a:t>, </a:t>
            </a:r>
            <a:r>
              <a:rPr lang="en-US" sz="3600" dirty="0" err="1"/>
              <a:t>sau</a:t>
            </a:r>
            <a:r>
              <a:rPr lang="en-US" sz="3600" dirty="0"/>
              <a:t> </a:t>
            </a:r>
            <a:r>
              <a:rPr lang="en-US" sz="3600" dirty="0" err="1"/>
              <a:t>một</a:t>
            </a:r>
            <a:r>
              <a:rPr lang="en-US" sz="3600" dirty="0"/>
              <a:t> </a:t>
            </a:r>
            <a:r>
              <a:rPr lang="en-US" sz="3600" dirty="0" err="1"/>
              <a:t>năm</a:t>
            </a:r>
            <a:r>
              <a:rPr lang="en-US" sz="3600" dirty="0"/>
              <a:t> </a:t>
            </a:r>
            <a:r>
              <a:rPr lang="en-US" sz="3600" dirty="0" err="1"/>
              <a:t>học</a:t>
            </a:r>
            <a:r>
              <a:rPr lang="en-US" sz="3600" dirty="0"/>
              <a:t>, </a:t>
            </a:r>
            <a:r>
              <a:rPr lang="en-US" sz="3600" dirty="0" err="1"/>
              <a:t>em</a:t>
            </a:r>
            <a:r>
              <a:rPr lang="en-US" sz="3600" dirty="0"/>
              <a:t> </a:t>
            </a:r>
            <a:r>
              <a:rPr lang="en-US" sz="3600" dirty="0" err="1"/>
              <a:t>muốn</a:t>
            </a:r>
            <a:r>
              <a:rPr lang="en-US" sz="3600" dirty="0"/>
              <a:t> </a:t>
            </a:r>
            <a:r>
              <a:rPr lang="en-US" sz="3600" dirty="0" err="1"/>
              <a:t>cảm</a:t>
            </a:r>
            <a:r>
              <a:rPr lang="en-US" sz="3600" dirty="0"/>
              <a:t> </a:t>
            </a:r>
            <a:r>
              <a:rPr lang="en-US" sz="3600" dirty="0" err="1"/>
              <a:t>ơn</a:t>
            </a:r>
            <a:r>
              <a:rPr lang="en-US" sz="3600" dirty="0"/>
              <a:t> </a:t>
            </a:r>
            <a:r>
              <a:rPr lang="en-US" sz="3600" dirty="0" err="1"/>
              <a:t>những</a:t>
            </a:r>
            <a:r>
              <a:rPr lang="en-US" sz="3600" dirty="0"/>
              <a:t> ai? </a:t>
            </a:r>
            <a:r>
              <a:rPr lang="en-US" sz="3600" dirty="0" err="1"/>
              <a:t>Vì</a:t>
            </a:r>
            <a:r>
              <a:rPr lang="en-US" sz="3600" dirty="0"/>
              <a:t> </a:t>
            </a:r>
            <a:r>
              <a:rPr lang="en-US" sz="3600" dirty="0" err="1"/>
              <a:t>sao</a:t>
            </a:r>
            <a:r>
              <a:rPr lang="en-US" sz="3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74995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/>
          <a:srcRect l="626" t="832" r="626" b="1028"/>
          <a:stretch>
            <a:fillRect/>
          </a:stretch>
        </p:blipFill>
        <p:spPr>
          <a:xfrm>
            <a:off x="0" y="0"/>
            <a:ext cx="12219444" cy="6857999"/>
          </a:xfrm>
          <a:prstGeom prst="rect">
            <a:avLst/>
          </a:prstGeom>
        </p:spPr>
      </p:pic>
      <p:sp>
        <p:nvSpPr>
          <p:cNvPr id="53" name="Oval 52">
            <a:extLst>
              <a:ext uri="{FF2B5EF4-FFF2-40B4-BE49-F238E27FC236}">
                <a16:creationId xmlns:a16="http://schemas.microsoft.com/office/drawing/2014/main" xmlns="" id="{95B91699-794B-4264-8991-F8230DBD1B3E}"/>
              </a:ext>
            </a:extLst>
          </p:cNvPr>
          <p:cNvSpPr/>
          <p:nvPr/>
        </p:nvSpPr>
        <p:spPr>
          <a:xfrm>
            <a:off x="1697898" y="1234644"/>
            <a:ext cx="720940" cy="69754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0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733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Times New Roman" pitchFamily="18" charset="0"/>
              </a:rPr>
              <a:t>4</a:t>
            </a:r>
            <a:endParaRPr kumimoji="0" lang="en-US" sz="3733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Rounded MT Bold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97386A9C-8BD8-4D4B-9778-3563681169A8}"/>
              </a:ext>
            </a:extLst>
          </p:cNvPr>
          <p:cNvSpPr txBox="1"/>
          <p:nvPr/>
        </p:nvSpPr>
        <p:spPr>
          <a:xfrm>
            <a:off x="2407490" y="1245528"/>
            <a:ext cx="3172691" cy="697547"/>
          </a:xfrm>
          <a:prstGeom prst="rect">
            <a:avLst/>
          </a:prstGeom>
          <a:noFill/>
        </p:spPr>
        <p:txBody>
          <a:bodyPr wrap="square" lIns="121904" tIns="60952" rIns="121904" bIns="60952" rtlCol="0">
            <a:spAutoFit/>
          </a:bodyPr>
          <a:lstStyle/>
          <a:p>
            <a:pPr marL="0" marR="0" lvl="0" indent="0" algn="just" defTabSz="12190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Nghe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viết</a:t>
            </a:r>
            <a:endParaRPr kumimoji="0" lang="en-US" sz="373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77BCDE37-1122-4D7F-8138-FBCE84DFFF44}"/>
              </a:ext>
            </a:extLst>
          </p:cNvPr>
          <p:cNvSpPr txBox="1"/>
          <p:nvPr/>
        </p:nvSpPr>
        <p:spPr>
          <a:xfrm>
            <a:off x="1955321" y="2088652"/>
            <a:ext cx="9651231" cy="615537"/>
          </a:xfrm>
          <a:prstGeom prst="rect">
            <a:avLst/>
          </a:prstGeom>
          <a:noFill/>
        </p:spPr>
        <p:txBody>
          <a:bodyPr wrap="square" lIns="121904" tIns="60952" rIns="121904" bIns="60952" rtlCol="0">
            <a:spAutoFit/>
          </a:bodyPr>
          <a:lstStyle/>
          <a:p>
            <a:pPr marL="0" marR="0" lvl="0" indent="0" algn="just" defTabSz="12190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Thời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gian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trôi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thật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nhanh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.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Tôi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nhớ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lại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những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chuyện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30F7E75E-BC59-42A3-AD22-81026E32FF65}"/>
              </a:ext>
            </a:extLst>
          </p:cNvPr>
          <p:cNvSpPr txBox="1"/>
          <p:nvPr/>
        </p:nvSpPr>
        <p:spPr>
          <a:xfrm>
            <a:off x="1652633" y="2649735"/>
            <a:ext cx="9478739" cy="1600422"/>
          </a:xfrm>
          <a:prstGeom prst="rect">
            <a:avLst/>
          </a:prstGeom>
          <a:noFill/>
        </p:spPr>
        <p:txBody>
          <a:bodyPr wrap="square" lIns="121904" tIns="60952" rIns="121904" bIns="60952" rtlCol="0">
            <a:spAutoFit/>
          </a:bodyPr>
          <a:lstStyle/>
          <a:p>
            <a:pPr marL="0" marR="0" lvl="0" indent="0" algn="just" defTabSz="12190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đã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qua.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Từ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đầu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năm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đến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nay,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nhờ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sự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giúp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đỡ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của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nhiều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người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tôi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tiến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bộ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không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ngừng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.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Tôi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muốn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cảm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ơn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tất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cả</a:t>
            </a:r>
            <a:r>
              <a:rPr lang="en-US" sz="3200" dirty="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xmlns="" id="{051452FA-8DB5-43CC-8D9B-CC711353A9CD}"/>
              </a:ext>
            </a:extLst>
          </p:cNvPr>
          <p:cNvSpPr txBox="1"/>
          <p:nvPr/>
        </p:nvSpPr>
        <p:spPr>
          <a:xfrm>
            <a:off x="2029842" y="4852748"/>
            <a:ext cx="8188025" cy="6975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121904" tIns="60952" rIns="121904" bIns="60952" rtlCol="0">
            <a:spAutoFit/>
          </a:bodyPr>
          <a:lstStyle/>
          <a:p>
            <a:pPr marL="0" marR="0" lvl="0" indent="0" algn="ctr" defTabSz="12190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Khi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viết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chữ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đầu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dòng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, ta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lưu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ý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gì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?</a:t>
            </a:r>
          </a:p>
        </p:txBody>
      </p:sp>
      <p:sp>
        <p:nvSpPr>
          <p:cNvPr id="58" name="Right Arrow 4">
            <a:extLst>
              <a:ext uri="{FF2B5EF4-FFF2-40B4-BE49-F238E27FC236}">
                <a16:creationId xmlns:a16="http://schemas.microsoft.com/office/drawing/2014/main" xmlns="" id="{273C352A-5B14-4778-85CC-74DA4631E270}"/>
              </a:ext>
            </a:extLst>
          </p:cNvPr>
          <p:cNvSpPr/>
          <p:nvPr/>
        </p:nvSpPr>
        <p:spPr>
          <a:xfrm>
            <a:off x="1229013" y="2323985"/>
            <a:ext cx="574964" cy="252661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0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62DB3FBA-56D9-4734-B8D6-6E8D1EC6D99E}"/>
              </a:ext>
            </a:extLst>
          </p:cNvPr>
          <p:cNvSpPr txBox="1"/>
          <p:nvPr/>
        </p:nvSpPr>
        <p:spPr>
          <a:xfrm>
            <a:off x="1985052" y="4844281"/>
            <a:ext cx="8188025" cy="6975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121904" tIns="60952" rIns="121904" bIns="60952" rtlCol="0">
            <a:spAutoFit/>
          </a:bodyPr>
          <a:lstStyle/>
          <a:p>
            <a:pPr marL="0" marR="0" lvl="0" indent="0" algn="ctr" defTabSz="12190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Những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chữ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nào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viết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hoa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?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Vì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sao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?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8E6AA9B8-657A-4185-850E-032446F1FB8E}"/>
              </a:ext>
            </a:extLst>
          </p:cNvPr>
          <p:cNvSpPr txBox="1"/>
          <p:nvPr/>
        </p:nvSpPr>
        <p:spPr>
          <a:xfrm>
            <a:off x="2001986" y="4863632"/>
            <a:ext cx="8188025" cy="6975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121904" tIns="60952" rIns="121904" bIns="60952" rtlCol="0">
            <a:spAutoFit/>
          </a:bodyPr>
          <a:lstStyle/>
          <a:p>
            <a:pPr marL="0" marR="0" lvl="0" indent="0" algn="ctr" defTabSz="12190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Đoạn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trên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có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mấy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câu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?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xmlns="" id="{E94C969E-8988-4B46-A386-EC72B7492E2F}"/>
              </a:ext>
            </a:extLst>
          </p:cNvPr>
          <p:cNvSpPr/>
          <p:nvPr/>
        </p:nvSpPr>
        <p:spPr>
          <a:xfrm>
            <a:off x="6459100" y="2366654"/>
            <a:ext cx="152401" cy="3048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0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xmlns="" id="{AF5657F6-B851-4F4E-95B0-6BA9A37A3C1C}"/>
              </a:ext>
            </a:extLst>
          </p:cNvPr>
          <p:cNvCxnSpPr/>
          <p:nvPr/>
        </p:nvCxnSpPr>
        <p:spPr>
          <a:xfrm>
            <a:off x="6611501" y="2594990"/>
            <a:ext cx="32327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xmlns="" id="{24CD5F1F-9A9F-4CF8-B91E-576D5C83C6E1}"/>
              </a:ext>
            </a:extLst>
          </p:cNvPr>
          <p:cNvCxnSpPr/>
          <p:nvPr/>
        </p:nvCxnSpPr>
        <p:spPr>
          <a:xfrm>
            <a:off x="2029842" y="2649735"/>
            <a:ext cx="32327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26D4961B-6779-4D6D-9ADF-07003A776771}"/>
              </a:ext>
            </a:extLst>
          </p:cNvPr>
          <p:cNvSpPr txBox="1"/>
          <p:nvPr/>
        </p:nvSpPr>
        <p:spPr>
          <a:xfrm>
            <a:off x="2035854" y="4885940"/>
            <a:ext cx="8188025" cy="6975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121904" tIns="60952" rIns="121904" bIns="60952" rtlCol="0">
            <a:spAutoFit/>
          </a:bodyPr>
          <a:lstStyle/>
          <a:p>
            <a:pPr marL="0" marR="0" lvl="0" indent="0" algn="ctr" defTabSz="12190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Kết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thúc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câu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có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dấu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gì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?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07C5543A-07A6-41EB-BD31-BAD84A68C01C}"/>
              </a:ext>
            </a:extLst>
          </p:cNvPr>
          <p:cNvSpPr txBox="1"/>
          <p:nvPr/>
        </p:nvSpPr>
        <p:spPr>
          <a:xfrm>
            <a:off x="2001987" y="4844281"/>
            <a:ext cx="8188025" cy="69754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121904" tIns="60952" rIns="121904" bIns="60952" rtlCol="0">
            <a:spAutoFit/>
          </a:bodyPr>
          <a:lstStyle/>
          <a:p>
            <a:pPr marL="0" marR="0" lvl="0" indent="0" algn="ctr" defTabSz="12190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Em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hãy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tìm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từ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dễ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viết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lẫn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trong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kumimoji="0" lang="en-US" sz="3733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bài</a:t>
            </a:r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.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xmlns="" id="{49AEEA9F-9F66-4F39-BD1B-A0BDF6301D8E}"/>
              </a:ext>
            </a:extLst>
          </p:cNvPr>
          <p:cNvCxnSpPr/>
          <p:nvPr/>
        </p:nvCxnSpPr>
        <p:spPr>
          <a:xfrm>
            <a:off x="3183055" y="3124485"/>
            <a:ext cx="32327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>
            <a:extLst>
              <a:ext uri="{FF2B5EF4-FFF2-40B4-BE49-F238E27FC236}">
                <a16:creationId xmlns:a16="http://schemas.microsoft.com/office/drawing/2014/main" xmlns="" id="{431430C7-B164-439A-A971-8DF213C47BAE}"/>
              </a:ext>
            </a:extLst>
          </p:cNvPr>
          <p:cNvSpPr/>
          <p:nvPr/>
        </p:nvSpPr>
        <p:spPr>
          <a:xfrm>
            <a:off x="3030654" y="2846902"/>
            <a:ext cx="152401" cy="3048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0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xmlns="" id="{089B0C86-4515-4505-871E-AF0D71BC88DD}"/>
              </a:ext>
            </a:extLst>
          </p:cNvPr>
          <p:cNvSpPr/>
          <p:nvPr/>
        </p:nvSpPr>
        <p:spPr>
          <a:xfrm>
            <a:off x="8893041" y="3403526"/>
            <a:ext cx="152401" cy="3048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0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xmlns="" id="{6E218728-2243-4E19-B37A-D43958A09D8F}"/>
              </a:ext>
            </a:extLst>
          </p:cNvPr>
          <p:cNvSpPr/>
          <p:nvPr/>
        </p:nvSpPr>
        <p:spPr>
          <a:xfrm>
            <a:off x="4238537" y="3870178"/>
            <a:ext cx="152401" cy="3048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2190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D19DFB8C-8813-402D-A46F-6C6CEAA01523}"/>
              </a:ext>
            </a:extLst>
          </p:cNvPr>
          <p:cNvCxnSpPr/>
          <p:nvPr/>
        </p:nvCxnSpPr>
        <p:spPr>
          <a:xfrm>
            <a:off x="9174543" y="3708329"/>
            <a:ext cx="32327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3" dur="2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6" dur="2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4" dur="2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2" dur="2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000"/>
                            </p:stCondLst>
                            <p:childTnLst>
                              <p:par>
                                <p:cTn id="9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8" grpId="0" animBg="1"/>
      <p:bldP spid="58" grpId="1" animBg="1"/>
      <p:bldP spid="58" grpId="2" animBg="1"/>
      <p:bldP spid="59" grpId="0" animBg="1"/>
      <p:bldP spid="60" grpId="0" animBg="1"/>
      <p:bldP spid="61" grpId="0" animBg="1"/>
      <p:bldP spid="61" grpId="1" animBg="1"/>
      <p:bldP spid="64" grpId="0" animBg="1"/>
      <p:bldP spid="65" grpId="0" animBg="1"/>
      <p:bldP spid="68" grpId="0" animBg="1"/>
      <p:bldP spid="68" grpId="1" animBg="1"/>
      <p:bldP spid="21" grpId="0" animBg="1"/>
      <p:bldP spid="21" grpId="1" animBg="1"/>
      <p:bldP spid="22" grpId="0" animBg="1"/>
      <p:bldP spid="2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/>
          <a:srcRect l="626" t="832" r="626" b="1028"/>
          <a:stretch>
            <a:fillRect/>
          </a:stretch>
        </p:blipFill>
        <p:spPr>
          <a:xfrm>
            <a:off x="0" y="0"/>
            <a:ext cx="12219444" cy="6857999"/>
          </a:xfrm>
          <a:prstGeom prst="rect">
            <a:avLst/>
          </a:prstGeom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xmlns="" id="{54D8F746-2F95-49F1-B623-D2EA6F3A28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981" y="1338828"/>
            <a:ext cx="10029482" cy="2610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7718C1E8-9AFC-43AB-B1EB-F3D7B56EC1D3}"/>
              </a:ext>
            </a:extLst>
          </p:cNvPr>
          <p:cNvSpPr/>
          <p:nvPr/>
        </p:nvSpPr>
        <p:spPr>
          <a:xfrm>
            <a:off x="1790421" y="1945287"/>
            <a:ext cx="98681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12190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Thời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gian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trôi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thật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nhanh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.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Tôi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nhớ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lại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những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HP001 4 hàng" pitchFamily="34" charset="0"/>
              <a:ea typeface="+mn-ea"/>
              <a:cs typeface="+mn-cs"/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xmlns="" id="{69D75344-6E51-4F6B-BEF6-FC3B09A35F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577"/>
          <a:stretch/>
        </p:blipFill>
        <p:spPr bwMode="auto">
          <a:xfrm>
            <a:off x="1093291" y="3744795"/>
            <a:ext cx="10029482" cy="1368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EB4190AA-0A05-415B-B72D-F4CFCE30AD50}"/>
              </a:ext>
            </a:extLst>
          </p:cNvPr>
          <p:cNvSpPr/>
          <p:nvPr/>
        </p:nvSpPr>
        <p:spPr>
          <a:xfrm>
            <a:off x="1067537" y="2737011"/>
            <a:ext cx="98681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12190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srgbClr val="7030A0"/>
                </a:solidFill>
                <a:latin typeface="HP001 4 hàng" pitchFamily="34" charset="0"/>
              </a:rPr>
              <a:t>c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huyện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đã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 qua.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Từ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đầu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năm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đến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 nay,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nhờ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sự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HP001 4 hàng" pitchFamily="34" charset="0"/>
                <a:ea typeface="+mn-ea"/>
                <a:cs typeface="+mn-cs"/>
              </a:rPr>
              <a:t> 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9F871860-A89F-4C74-B862-C21C79D2B67B}"/>
              </a:ext>
            </a:extLst>
          </p:cNvPr>
          <p:cNvSpPr/>
          <p:nvPr/>
        </p:nvSpPr>
        <p:spPr>
          <a:xfrm>
            <a:off x="1067536" y="3544634"/>
            <a:ext cx="98681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12190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err="1">
                <a:solidFill>
                  <a:srgbClr val="7030A0"/>
                </a:solidFill>
                <a:latin typeface="HP001 4 hàng" pitchFamily="34" charset="0"/>
              </a:rPr>
              <a:t>giúp</a:t>
            </a:r>
            <a:r>
              <a:rPr lang="en-US" sz="3600" b="1" dirty="0">
                <a:solidFill>
                  <a:srgbClr val="7030A0"/>
                </a:solidFill>
                <a:latin typeface="HP001 4 hàng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HP001 4 hàng" pitchFamily="34" charset="0"/>
              </a:rPr>
              <a:t>đỡ</a:t>
            </a:r>
            <a:r>
              <a:rPr lang="en-US" sz="3600" b="1" dirty="0">
                <a:solidFill>
                  <a:srgbClr val="7030A0"/>
                </a:solidFill>
                <a:latin typeface="HP001 4 hàng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HP001 4 hàng" pitchFamily="34" charset="0"/>
              </a:rPr>
              <a:t>của</a:t>
            </a:r>
            <a:r>
              <a:rPr lang="en-US" sz="3600" b="1" dirty="0">
                <a:solidFill>
                  <a:srgbClr val="7030A0"/>
                </a:solidFill>
                <a:latin typeface="HP001 4 hàng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HP001 4 hàng" pitchFamily="34" charset="0"/>
              </a:rPr>
              <a:t>nhiều</a:t>
            </a:r>
            <a:r>
              <a:rPr lang="en-US" sz="3600" b="1" dirty="0">
                <a:solidFill>
                  <a:srgbClr val="7030A0"/>
                </a:solidFill>
                <a:latin typeface="HP001 4 hàng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HP001 4 hàng" pitchFamily="34" charset="0"/>
              </a:rPr>
              <a:t>người</a:t>
            </a:r>
            <a:r>
              <a:rPr lang="en-US" sz="3600" b="1" dirty="0">
                <a:solidFill>
                  <a:srgbClr val="7030A0"/>
                </a:solidFill>
                <a:latin typeface="HP001 4 hàng" pitchFamily="34" charset="0"/>
              </a:rPr>
              <a:t>, </a:t>
            </a:r>
            <a:r>
              <a:rPr lang="en-US" sz="3600" b="1" dirty="0" err="1">
                <a:solidFill>
                  <a:srgbClr val="7030A0"/>
                </a:solidFill>
                <a:latin typeface="HP001 4 hàng" pitchFamily="34" charset="0"/>
              </a:rPr>
              <a:t>tôi</a:t>
            </a:r>
            <a:r>
              <a:rPr lang="en-US" sz="3600" b="1" dirty="0">
                <a:solidFill>
                  <a:srgbClr val="7030A0"/>
                </a:solidFill>
                <a:latin typeface="HP001 4 hàng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HP001 4 hàng" pitchFamily="34" charset="0"/>
              </a:rPr>
              <a:t>tiến</a:t>
            </a:r>
            <a:r>
              <a:rPr lang="en-US" sz="3600" b="1" dirty="0">
                <a:solidFill>
                  <a:srgbClr val="7030A0"/>
                </a:solidFill>
                <a:latin typeface="HP001 4 hàng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HP001 4 hàng" pitchFamily="34" charset="0"/>
              </a:rPr>
              <a:t>bộ</a:t>
            </a:r>
            <a:r>
              <a:rPr lang="en-US" sz="3600" b="1" dirty="0">
                <a:solidFill>
                  <a:srgbClr val="7030A0"/>
                </a:solidFill>
                <a:latin typeface="HP001 4 hàng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HP001 4 hàng" pitchFamily="34" charset="0"/>
              </a:rPr>
              <a:t>không</a:t>
            </a:r>
            <a:r>
              <a:rPr lang="en-US" sz="3600" b="1" dirty="0">
                <a:solidFill>
                  <a:srgbClr val="7030A0"/>
                </a:solidFill>
                <a:latin typeface="HP001 4 hàng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HP001 4 hàng" pitchFamily="34" charset="0"/>
              </a:rPr>
              <a:t>ngừng</a:t>
            </a:r>
            <a:r>
              <a:rPr lang="en-US" sz="3600" b="1" dirty="0">
                <a:solidFill>
                  <a:srgbClr val="7030A0"/>
                </a:solidFill>
                <a:latin typeface="HP001 4 hàng" pitchFamily="34" charset="0"/>
              </a:rPr>
              <a:t>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HP001 4 hàng" pitchFamily="34" charset="0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29F38013-E7EE-4442-9DBF-C07DB46083DB}"/>
              </a:ext>
            </a:extLst>
          </p:cNvPr>
          <p:cNvSpPr/>
          <p:nvPr/>
        </p:nvSpPr>
        <p:spPr>
          <a:xfrm>
            <a:off x="1067535" y="4352257"/>
            <a:ext cx="98681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121900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err="1">
                <a:solidFill>
                  <a:srgbClr val="7030A0"/>
                </a:solidFill>
                <a:latin typeface="HP001 4 hàng" pitchFamily="34" charset="0"/>
              </a:rPr>
              <a:t>Tôi</a:t>
            </a:r>
            <a:r>
              <a:rPr lang="en-US" sz="3600" b="1" dirty="0">
                <a:solidFill>
                  <a:srgbClr val="7030A0"/>
                </a:solidFill>
                <a:latin typeface="HP001 4 hàng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HP001 4 hàng" pitchFamily="34" charset="0"/>
              </a:rPr>
              <a:t>muốn</a:t>
            </a:r>
            <a:r>
              <a:rPr lang="en-US" sz="3600" b="1" dirty="0">
                <a:solidFill>
                  <a:srgbClr val="7030A0"/>
                </a:solidFill>
                <a:latin typeface="HP001 4 hàng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HP001 4 hàng" pitchFamily="34" charset="0"/>
              </a:rPr>
              <a:t>cảm</a:t>
            </a:r>
            <a:r>
              <a:rPr lang="en-US" sz="3600" b="1" dirty="0">
                <a:solidFill>
                  <a:srgbClr val="7030A0"/>
                </a:solidFill>
                <a:latin typeface="HP001 4 hàng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HP001 4 hàng" pitchFamily="34" charset="0"/>
              </a:rPr>
              <a:t>ơn</a:t>
            </a:r>
            <a:r>
              <a:rPr lang="en-US" sz="3600" b="1" dirty="0">
                <a:solidFill>
                  <a:srgbClr val="7030A0"/>
                </a:solidFill>
                <a:latin typeface="HP001 4 hàng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HP001 4 hàng" pitchFamily="34" charset="0"/>
              </a:rPr>
              <a:t>tất</a:t>
            </a:r>
            <a:r>
              <a:rPr lang="en-US" sz="3600" b="1" dirty="0">
                <a:solidFill>
                  <a:srgbClr val="7030A0"/>
                </a:solidFill>
                <a:latin typeface="HP001 4 hàng" pitchFamily="34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HP001 4 hàng" pitchFamily="34" charset="0"/>
              </a:rPr>
              <a:t>cả</a:t>
            </a:r>
            <a:r>
              <a:rPr lang="en-US" sz="3600" b="1" dirty="0">
                <a:solidFill>
                  <a:srgbClr val="7030A0"/>
                </a:solidFill>
                <a:latin typeface="HP001 4 hàng" pitchFamily="34" charset="0"/>
              </a:rPr>
              <a:t>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HP001 4 hàng" pitchFamily="34" charset="0"/>
              <a:ea typeface="+mn-ea"/>
              <a:cs typeface="+mn-cs"/>
            </a:endParaRPr>
          </a:p>
        </p:txBody>
      </p:sp>
      <p:pic>
        <p:nvPicPr>
          <p:cNvPr id="13" name="图片 4">
            <a:extLst>
              <a:ext uri="{FF2B5EF4-FFF2-40B4-BE49-F238E27FC236}">
                <a16:creationId xmlns:a16="http://schemas.microsoft.com/office/drawing/2014/main" xmlns="" id="{D4A8EE0A-9789-4498-9806-36CCDF43235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6399" y="4190965"/>
            <a:ext cx="1204258" cy="256408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儿童教育PPT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Arial-Rounded"/>
        <a:ea typeface="Arial-Rounded"/>
        <a:cs typeface=""/>
      </a:majorFont>
      <a:minorFont>
        <a:latin typeface="Arial-Rounded"/>
        <a:ea typeface="Arial-Rounded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136222746B9DD4E9009FC74C2167E69" ma:contentTypeVersion="19" ma:contentTypeDescription="Tạo tài liệu mới." ma:contentTypeScope="" ma:versionID="ed60e3c01d761df44990121a08d1a5b4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8ee43be82755e183bcee44c14f2bde86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hẻ Hình ảnh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Props1.xml><?xml version="1.0" encoding="utf-8"?>
<ds:datastoreItem xmlns:ds="http://schemas.openxmlformats.org/officeDocument/2006/customXml" ds:itemID="{AD9B3641-B02A-46C3-84A8-61B80DAE2E33}"/>
</file>

<file path=customXml/itemProps2.xml><?xml version="1.0" encoding="utf-8"?>
<ds:datastoreItem xmlns:ds="http://schemas.openxmlformats.org/officeDocument/2006/customXml" ds:itemID="{39DC8868-79D1-40FB-A929-A18F9AA70764}"/>
</file>

<file path=customXml/itemProps3.xml><?xml version="1.0" encoding="utf-8"?>
<ds:datastoreItem xmlns:ds="http://schemas.openxmlformats.org/officeDocument/2006/customXml" ds:itemID="{C9B9EAED-59AA-460F-8EE7-FE0AF5121428}"/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452</Words>
  <Application>Microsoft Office PowerPoint</Application>
  <PresentationFormat>Widescreen</PresentationFormat>
  <Paragraphs>60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Arial</vt:lpstr>
      <vt:lpstr>Arial Rounded MT Bold</vt:lpstr>
      <vt:lpstr>Arial-Rounded</vt:lpstr>
      <vt:lpstr>Calibri</vt:lpstr>
      <vt:lpstr>HP001 4 hàng</vt:lpstr>
      <vt:lpstr>黑体</vt:lpstr>
      <vt:lpstr>Tahoma</vt:lpstr>
      <vt:lpstr>Times New Roman</vt:lpstr>
      <vt:lpstr>方正汉真广标简体</vt:lpstr>
      <vt:lpstr>等线</vt:lpstr>
      <vt:lpstr>Office 主题​​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Admin</cp:lastModifiedBy>
  <cp:revision>79</cp:revision>
  <dcterms:created xsi:type="dcterms:W3CDTF">2018-10-13T08:45:51Z</dcterms:created>
  <dcterms:modified xsi:type="dcterms:W3CDTF">2022-05-17T02:50:11Z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0x010100D136222746B9DD4E9009FC74C2167E69</vt:lpwstr>
  </property>
</Properties>
</file>