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4"/>
  </p:notesMasterIdLst>
  <p:sldIdLst>
    <p:sldId id="293" r:id="rId3"/>
    <p:sldId id="259" r:id="rId4"/>
    <p:sldId id="258" r:id="rId5"/>
    <p:sldId id="287" r:id="rId6"/>
    <p:sldId id="288" r:id="rId7"/>
    <p:sldId id="289" r:id="rId8"/>
    <p:sldId id="290" r:id="rId9"/>
    <p:sldId id="265" r:id="rId10"/>
    <p:sldId id="260" r:id="rId11"/>
    <p:sldId id="294" r:id="rId12"/>
    <p:sldId id="297" r:id="rId13"/>
    <p:sldId id="295" r:id="rId14"/>
    <p:sldId id="296" r:id="rId15"/>
    <p:sldId id="298" r:id="rId16"/>
    <p:sldId id="299" r:id="rId17"/>
    <p:sldId id="300" r:id="rId18"/>
    <p:sldId id="303" r:id="rId19"/>
    <p:sldId id="266" r:id="rId20"/>
    <p:sldId id="301" r:id="rId21"/>
    <p:sldId id="302" r:id="rId22"/>
    <p:sldId id="28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CE5"/>
    <a:srgbClr val="1EAEAA"/>
    <a:srgbClr val="C5E5A1"/>
    <a:srgbClr val="EC9DAE"/>
    <a:srgbClr val="F5D1D9"/>
    <a:srgbClr val="74C3C6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6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58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07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874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624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6530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3555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68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2454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972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902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638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268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xmlns="" id="{4CA526A9-FE48-4900-8AD9-E23A0C34659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xmlns="" id="{794B3BE6-8A47-46E2-97E5-839A32AD28A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矩形: 圆角 12">
              <a:extLst>
                <a:ext uri="{FF2B5EF4-FFF2-40B4-BE49-F238E27FC236}">
                  <a16:creationId xmlns:a16="http://schemas.microsoft.com/office/drawing/2014/main" xmlns="" id="{46E45E51-AF48-458A-BAD9-86A769D4D13D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1">
            <a:extLst>
              <a:ext uri="{FF2B5EF4-FFF2-40B4-BE49-F238E27FC236}">
                <a16:creationId xmlns:a16="http://schemas.microsoft.com/office/drawing/2014/main" xmlns="" id="{C52940DE-3D56-4AFB-9F3E-999567C2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Ô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419223-74C1-4649-9602-0BB0FD964E52}"/>
              </a:ext>
            </a:extLst>
          </p:cNvPr>
          <p:cNvSpPr txBox="1"/>
          <p:nvPr/>
        </p:nvSpPr>
        <p:spPr>
          <a:xfrm>
            <a:off x="2902677" y="2027803"/>
            <a:ext cx="672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EE4D46-7863-4A90-8660-FB2032CC8BFB}"/>
              </a:ext>
            </a:extLst>
          </p:cNvPr>
          <p:cNvSpPr txBox="1"/>
          <p:nvPr/>
        </p:nvSpPr>
        <p:spPr>
          <a:xfrm>
            <a:off x="3265436" y="199966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961294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3" name="组合 1">
            <a:extLst>
              <a:ext uri="{FF2B5EF4-FFF2-40B4-BE49-F238E27FC236}">
                <a16:creationId xmlns:a16="http://schemas.microsoft.com/office/drawing/2014/main" xmlns="" id="{D85D604C-6C85-41B2-B98B-E1B3B32B2EB9}"/>
              </a:ext>
            </a:extLst>
          </p:cNvPr>
          <p:cNvGrpSpPr/>
          <p:nvPr/>
        </p:nvGrpSpPr>
        <p:grpSpPr>
          <a:xfrm>
            <a:off x="2743201" y="1177469"/>
            <a:ext cx="7411452" cy="3855104"/>
            <a:chOff x="4186989" y="457201"/>
            <a:chExt cx="6737685" cy="5751094"/>
          </a:xfrm>
        </p:grpSpPr>
        <p:sp>
          <p:nvSpPr>
            <p:cNvPr id="14" name="圆角矩形 10">
              <a:extLst>
                <a:ext uri="{FF2B5EF4-FFF2-40B4-BE49-F238E27FC236}">
                  <a16:creationId xmlns:a16="http://schemas.microsoft.com/office/drawing/2014/main" xmlns="" id="{3CFFF8A6-1547-482B-8EFE-CAC09F7B0B2A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xmlns="" id="{0178D767-251D-4C8F-9624-B9488484D9C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46CDE29B-9C64-4884-B41B-7E55AC1A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01" y="654699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419223-74C1-4649-9602-0BB0FD964E52}"/>
              </a:ext>
            </a:extLst>
          </p:cNvPr>
          <p:cNvSpPr txBox="1"/>
          <p:nvPr/>
        </p:nvSpPr>
        <p:spPr>
          <a:xfrm>
            <a:off x="3557265" y="2027803"/>
            <a:ext cx="606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EE4D46-7863-4A90-8660-FB2032CC8BFB}"/>
              </a:ext>
            </a:extLst>
          </p:cNvPr>
          <p:cNvSpPr txBox="1"/>
          <p:nvPr/>
        </p:nvSpPr>
        <p:spPr>
          <a:xfrm>
            <a:off x="2938234" y="202373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23742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DB15CFE9-37DA-479D-81DD-DFD58AAAD7E4}"/>
              </a:ext>
            </a:extLst>
          </p:cNvPr>
          <p:cNvGrpSpPr/>
          <p:nvPr/>
        </p:nvGrpSpPr>
        <p:grpSpPr>
          <a:xfrm>
            <a:off x="709863" y="1491916"/>
            <a:ext cx="10948737" cy="3855104"/>
            <a:chOff x="4186989" y="457201"/>
            <a:chExt cx="6737685" cy="5751094"/>
          </a:xfrm>
        </p:grpSpPr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xmlns="" id="{56F0D91C-5107-460F-A16B-B9C95A94F2E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" name="矩形: 圆角 12">
              <a:extLst>
                <a:ext uri="{FF2B5EF4-FFF2-40B4-BE49-F238E27FC236}">
                  <a16:creationId xmlns:a16="http://schemas.microsoft.com/office/drawing/2014/main" xmlns="" id="{D31A466D-E032-47C1-BB47-DBC618E4FC54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6" name="图片 11">
            <a:extLst>
              <a:ext uri="{FF2B5EF4-FFF2-40B4-BE49-F238E27FC236}">
                <a16:creationId xmlns:a16="http://schemas.microsoft.com/office/drawing/2014/main" xmlns="" id="{4D34E5F5-9C44-4F4F-AA17-B9C932288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61" y="856170"/>
            <a:ext cx="2061034" cy="2061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53FD63-C24A-4766-87BC-1EB3C5E63133}"/>
              </a:ext>
            </a:extLst>
          </p:cNvPr>
          <p:cNvSpPr/>
          <p:nvPr/>
        </p:nvSpPr>
        <p:spPr>
          <a:xfrm>
            <a:off x="3511317" y="366316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A7039B-218C-4C52-9184-D6416DB445E5}"/>
              </a:ext>
            </a:extLst>
          </p:cNvPr>
          <p:cNvSpPr/>
          <p:nvPr/>
        </p:nvSpPr>
        <p:spPr>
          <a:xfrm>
            <a:off x="2816552" y="36654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988609-C06F-4D43-B202-3F44510D5213}"/>
              </a:ext>
            </a:extLst>
          </p:cNvPr>
          <p:cNvSpPr/>
          <p:nvPr/>
        </p:nvSpPr>
        <p:spPr>
          <a:xfrm>
            <a:off x="4206082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DACBF6-53F9-4A0A-97C1-B1F24A8BD510}"/>
              </a:ext>
            </a:extLst>
          </p:cNvPr>
          <p:cNvSpPr/>
          <p:nvPr/>
        </p:nvSpPr>
        <p:spPr>
          <a:xfrm>
            <a:off x="490084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6E1C8B-6138-4B63-BEF4-16B633562E4B}"/>
              </a:ext>
            </a:extLst>
          </p:cNvPr>
          <p:cNvSpPr/>
          <p:nvPr/>
        </p:nvSpPr>
        <p:spPr>
          <a:xfrm>
            <a:off x="55869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8B650B-8862-4B3E-A057-52FE809E6942}"/>
              </a:ext>
            </a:extLst>
          </p:cNvPr>
          <p:cNvSpPr/>
          <p:nvPr/>
        </p:nvSpPr>
        <p:spPr>
          <a:xfrm>
            <a:off x="627299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4AFE3F-28E9-4B25-BF3E-234017F5FBDC}"/>
              </a:ext>
            </a:extLst>
          </p:cNvPr>
          <p:cNvSpPr/>
          <p:nvPr/>
        </p:nvSpPr>
        <p:spPr>
          <a:xfrm>
            <a:off x="695906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47C699-465F-4492-A2E1-C3449DF49F36}"/>
              </a:ext>
            </a:extLst>
          </p:cNvPr>
          <p:cNvSpPr/>
          <p:nvPr/>
        </p:nvSpPr>
        <p:spPr>
          <a:xfrm>
            <a:off x="76443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A78212-A17A-4D3E-B815-565C042E3539}"/>
              </a:ext>
            </a:extLst>
          </p:cNvPr>
          <p:cNvSpPr/>
          <p:nvPr/>
        </p:nvSpPr>
        <p:spPr>
          <a:xfrm>
            <a:off x="8329573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EC5AE1-FF47-429E-B434-2DABBF09BD95}"/>
              </a:ext>
            </a:extLst>
          </p:cNvPr>
          <p:cNvSpPr/>
          <p:nvPr/>
        </p:nvSpPr>
        <p:spPr>
          <a:xfrm>
            <a:off x="901482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984DF2-47E6-48FA-9676-3EBAA0C1B41C}"/>
              </a:ext>
            </a:extLst>
          </p:cNvPr>
          <p:cNvSpPr/>
          <p:nvPr/>
        </p:nvSpPr>
        <p:spPr>
          <a:xfrm>
            <a:off x="970007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396511C-676E-48BF-A8F4-344F42D01873}"/>
              </a:ext>
            </a:extLst>
          </p:cNvPr>
          <p:cNvSpPr/>
          <p:nvPr/>
        </p:nvSpPr>
        <p:spPr>
          <a:xfrm>
            <a:off x="1038532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929078-6E5C-4591-8AB5-F88903D5A377}"/>
              </a:ext>
            </a:extLst>
          </p:cNvPr>
          <p:cNvSpPr/>
          <p:nvPr/>
        </p:nvSpPr>
        <p:spPr>
          <a:xfrm>
            <a:off x="2119320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26592C-5E59-4815-9A66-D4F0E09E5398}"/>
              </a:ext>
            </a:extLst>
          </p:cNvPr>
          <p:cNvSpPr/>
          <p:nvPr/>
        </p:nvSpPr>
        <p:spPr>
          <a:xfrm>
            <a:off x="1422088" y="366092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5E6C5B-29D7-43D8-B089-776D5CCB7547}"/>
              </a:ext>
            </a:extLst>
          </p:cNvPr>
          <p:cNvSpPr txBox="1"/>
          <p:nvPr/>
        </p:nvSpPr>
        <p:spPr>
          <a:xfrm>
            <a:off x="3055678" y="2434920"/>
            <a:ext cx="75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52DE56-DA52-44DB-867D-593C704790ED}"/>
              </a:ext>
            </a:extLst>
          </p:cNvPr>
          <p:cNvSpPr txBox="1"/>
          <p:nvPr/>
        </p:nvSpPr>
        <p:spPr>
          <a:xfrm>
            <a:off x="2533927" y="243085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474876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5" name="组合 1">
            <a:extLst>
              <a:ext uri="{FF2B5EF4-FFF2-40B4-BE49-F238E27FC236}">
                <a16:creationId xmlns:a16="http://schemas.microsoft.com/office/drawing/2014/main" xmlns="" id="{CDC7D967-BCB0-49DA-94E3-2C81511EF495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6" name="圆角矩形 10">
              <a:extLst>
                <a:ext uri="{FF2B5EF4-FFF2-40B4-BE49-F238E27FC236}">
                  <a16:creationId xmlns:a16="http://schemas.microsoft.com/office/drawing/2014/main" xmlns="" id="{2BAD461A-4340-48E5-A92B-7B6139E9626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xmlns="" id="{E475A406-89E4-4555-A008-E8BCA5AEF46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8" name="图片 11">
            <a:extLst>
              <a:ext uri="{FF2B5EF4-FFF2-40B4-BE49-F238E27FC236}">
                <a16:creationId xmlns:a16="http://schemas.microsoft.com/office/drawing/2014/main" xmlns="" id="{22F0B54E-713F-475A-B54A-A2BB6E20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9266E2-41AB-43C2-95D4-0D9B15C34D7C}"/>
              </a:ext>
            </a:extLst>
          </p:cNvPr>
          <p:cNvSpPr/>
          <p:nvPr/>
        </p:nvSpPr>
        <p:spPr>
          <a:xfrm>
            <a:off x="4467649" y="359966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2EB8F2-D990-4697-8C3A-C78350BB7763}"/>
              </a:ext>
            </a:extLst>
          </p:cNvPr>
          <p:cNvSpPr/>
          <p:nvPr/>
        </p:nvSpPr>
        <p:spPr>
          <a:xfrm>
            <a:off x="3772884" y="360190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074206-6FB5-48EC-A144-C2E9ED747B06}"/>
              </a:ext>
            </a:extLst>
          </p:cNvPr>
          <p:cNvSpPr/>
          <p:nvPr/>
        </p:nvSpPr>
        <p:spPr>
          <a:xfrm>
            <a:off x="5162414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F893D0-8FC6-449B-BA46-031411A12049}"/>
              </a:ext>
            </a:extLst>
          </p:cNvPr>
          <p:cNvSpPr/>
          <p:nvPr/>
        </p:nvSpPr>
        <p:spPr>
          <a:xfrm>
            <a:off x="5857179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95E30B-A815-4AE6-963F-3238F1662A34}"/>
              </a:ext>
            </a:extLst>
          </p:cNvPr>
          <p:cNvSpPr/>
          <p:nvPr/>
        </p:nvSpPr>
        <p:spPr>
          <a:xfrm>
            <a:off x="6543253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Ắ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EA1000-E447-4E37-BC63-BEDD4F00674A}"/>
              </a:ext>
            </a:extLst>
          </p:cNvPr>
          <p:cNvSpPr/>
          <p:nvPr/>
        </p:nvSpPr>
        <p:spPr>
          <a:xfrm>
            <a:off x="7229327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0671E-671B-4D70-8319-898E88D67EEE}"/>
              </a:ext>
            </a:extLst>
          </p:cNvPr>
          <p:cNvSpPr/>
          <p:nvPr/>
        </p:nvSpPr>
        <p:spPr>
          <a:xfrm>
            <a:off x="7915401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A7F6E-C4AF-49F9-9266-09225738CA43}"/>
              </a:ext>
            </a:extLst>
          </p:cNvPr>
          <p:cNvSpPr txBox="1"/>
          <p:nvPr/>
        </p:nvSpPr>
        <p:spPr>
          <a:xfrm>
            <a:off x="3008802" y="2026869"/>
            <a:ext cx="66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rung?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82DB04-68F9-4776-AA28-15D9B68C7B3D}"/>
              </a:ext>
            </a:extLst>
          </p:cNvPr>
          <p:cNvSpPr txBox="1"/>
          <p:nvPr/>
        </p:nvSpPr>
        <p:spPr>
          <a:xfrm>
            <a:off x="2829065" y="202236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83405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xmlns="" id="{24A7DB86-C60D-4FE7-9491-C2D68D940D2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3" name="圆角矩形 10">
              <a:extLst>
                <a:ext uri="{FF2B5EF4-FFF2-40B4-BE49-F238E27FC236}">
                  <a16:creationId xmlns:a16="http://schemas.microsoft.com/office/drawing/2014/main" xmlns="" id="{52325134-3D42-4510-9A51-DB7343CE30BE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矩形: 圆角 12">
              <a:extLst>
                <a:ext uri="{FF2B5EF4-FFF2-40B4-BE49-F238E27FC236}">
                  <a16:creationId xmlns:a16="http://schemas.microsoft.com/office/drawing/2014/main" xmlns="" id="{0B708F66-A357-4D7D-8B54-E5EED849FC65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图片 11">
            <a:extLst>
              <a:ext uri="{FF2B5EF4-FFF2-40B4-BE49-F238E27FC236}">
                <a16:creationId xmlns:a16="http://schemas.microsoft.com/office/drawing/2014/main" xmlns="" id="{C26D83FB-5AA8-4541-BDCA-44ED4F681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A7F6E-C4AF-49F9-9266-09225738CA43}"/>
              </a:ext>
            </a:extLst>
          </p:cNvPr>
          <p:cNvSpPr txBox="1"/>
          <p:nvPr/>
        </p:nvSpPr>
        <p:spPr>
          <a:xfrm>
            <a:off x="4640750" y="1945433"/>
            <a:ext cx="4534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endParaRPr lang="en-US" sz="3200" dirty="0"/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bao</a:t>
            </a:r>
          </a:p>
          <a:p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ơi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endParaRPr lang="en-US" sz="3200" dirty="0"/>
          </a:p>
          <a:p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82DB04-68F9-4776-AA28-15D9B68C7B3D}"/>
              </a:ext>
            </a:extLst>
          </p:cNvPr>
          <p:cNvSpPr txBox="1"/>
          <p:nvPr/>
        </p:nvSpPr>
        <p:spPr>
          <a:xfrm>
            <a:off x="3964932" y="194543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(6)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C826D0-7E95-4A2A-9094-7B40AF10B345}"/>
              </a:ext>
            </a:extLst>
          </p:cNvPr>
          <p:cNvSpPr/>
          <p:nvPr/>
        </p:nvSpPr>
        <p:spPr>
          <a:xfrm>
            <a:off x="6400526" y="420653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34B4ECF-F490-4B39-BCF8-3C3F3BBF6ACC}"/>
              </a:ext>
            </a:extLst>
          </p:cNvPr>
          <p:cNvSpPr/>
          <p:nvPr/>
        </p:nvSpPr>
        <p:spPr>
          <a:xfrm>
            <a:off x="5705761" y="420877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D44AA8-9B96-41DC-B3CF-2A99D57689FA}"/>
              </a:ext>
            </a:extLst>
          </p:cNvPr>
          <p:cNvSpPr/>
          <p:nvPr/>
        </p:nvSpPr>
        <p:spPr>
          <a:xfrm>
            <a:off x="7095291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1AF5600-819F-4349-9899-40D9AC0AF216}"/>
              </a:ext>
            </a:extLst>
          </p:cNvPr>
          <p:cNvSpPr/>
          <p:nvPr/>
        </p:nvSpPr>
        <p:spPr>
          <a:xfrm>
            <a:off x="7790056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154D55A-8FF3-4B15-85F5-1E91D605D3A4}"/>
              </a:ext>
            </a:extLst>
          </p:cNvPr>
          <p:cNvSpPr/>
          <p:nvPr/>
        </p:nvSpPr>
        <p:spPr>
          <a:xfrm>
            <a:off x="5008529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B260B9D-3565-41CD-A402-B99676E8ACA3}"/>
              </a:ext>
            </a:extLst>
          </p:cNvPr>
          <p:cNvSpPr/>
          <p:nvPr/>
        </p:nvSpPr>
        <p:spPr>
          <a:xfrm>
            <a:off x="4311297" y="420429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8699B9-7BF3-477C-82CC-5A2FE9978015}"/>
              </a:ext>
            </a:extLst>
          </p:cNvPr>
          <p:cNvSpPr/>
          <p:nvPr/>
        </p:nvSpPr>
        <p:spPr>
          <a:xfrm>
            <a:off x="3629085" y="4204290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6482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xmlns="" id="{F876D937-A070-4BE7-87DA-25D13A93E6B0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xmlns="" id="{58A727BC-4E1D-4A12-A6F7-C47132A7A991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xmlns="" id="{1FAE3313-E4BD-4825-986B-B1136A1D93E1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xmlns="" id="{2D14F859-B617-4CDB-95E3-E8ED3E00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A7F6E-C4AF-49F9-9266-09225738CA43}"/>
              </a:ext>
            </a:extLst>
          </p:cNvPr>
          <p:cNvSpPr txBox="1"/>
          <p:nvPr/>
        </p:nvSpPr>
        <p:spPr>
          <a:xfrm>
            <a:off x="2825825" y="2480126"/>
            <a:ext cx="6930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82DB04-68F9-4776-AA28-15D9B68C7B3D}"/>
              </a:ext>
            </a:extLst>
          </p:cNvPr>
          <p:cNvSpPr txBox="1"/>
          <p:nvPr/>
        </p:nvSpPr>
        <p:spPr>
          <a:xfrm>
            <a:off x="3476976" y="2480126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(7)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73B933-2CEE-4CDF-8671-3E2EA4EC0532}"/>
              </a:ext>
            </a:extLst>
          </p:cNvPr>
          <p:cNvSpPr/>
          <p:nvPr/>
        </p:nvSpPr>
        <p:spPr>
          <a:xfrm>
            <a:off x="5947745" y="4115425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7EE8F35-F4F0-4657-A98F-563BB906A445}"/>
              </a:ext>
            </a:extLst>
          </p:cNvPr>
          <p:cNvSpPr/>
          <p:nvPr/>
        </p:nvSpPr>
        <p:spPr>
          <a:xfrm>
            <a:off x="5252980" y="411766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335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13BCC3FF-9BBF-4D51-8DCD-850CA87763F9}"/>
              </a:ext>
            </a:extLst>
          </p:cNvPr>
          <p:cNvGrpSpPr/>
          <p:nvPr/>
        </p:nvGrpSpPr>
        <p:grpSpPr>
          <a:xfrm>
            <a:off x="2870875" y="1206427"/>
            <a:ext cx="6737685" cy="4306689"/>
            <a:chOff x="4186989" y="457201"/>
            <a:chExt cx="6737685" cy="5751094"/>
          </a:xfrm>
        </p:grpSpPr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xmlns="" id="{E39363F8-108C-4B4D-9CAE-5531EE721EF5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xmlns="" id="{C5D013D5-0DE0-4036-83D0-534CC43D71DA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83FF0548-82B8-4B1B-B8B6-B9931B923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35" y="781680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A7F6E-C4AF-49F9-9266-09225738CA43}"/>
              </a:ext>
            </a:extLst>
          </p:cNvPr>
          <p:cNvSpPr txBox="1"/>
          <p:nvPr/>
        </p:nvSpPr>
        <p:spPr>
          <a:xfrm>
            <a:off x="4291979" y="2842714"/>
            <a:ext cx="453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82DB04-68F9-4776-AA28-15D9B68C7B3D}"/>
              </a:ext>
            </a:extLst>
          </p:cNvPr>
          <p:cNvSpPr txBox="1"/>
          <p:nvPr/>
        </p:nvSpPr>
        <p:spPr>
          <a:xfrm>
            <a:off x="3504242" y="284271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60F0D8-923E-46DD-B370-E87739EA78D6}"/>
              </a:ext>
            </a:extLst>
          </p:cNvPr>
          <p:cNvSpPr/>
          <p:nvPr/>
        </p:nvSpPr>
        <p:spPr>
          <a:xfrm>
            <a:off x="5071782" y="372837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BE36C2-B781-451C-8518-4F32F03B21D4}"/>
              </a:ext>
            </a:extLst>
          </p:cNvPr>
          <p:cNvSpPr/>
          <p:nvPr/>
        </p:nvSpPr>
        <p:spPr>
          <a:xfrm>
            <a:off x="5766547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Â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9D5C80-74BB-4BCA-9BAD-7D87AD9A14FD}"/>
              </a:ext>
            </a:extLst>
          </p:cNvPr>
          <p:cNvSpPr/>
          <p:nvPr/>
        </p:nvSpPr>
        <p:spPr>
          <a:xfrm>
            <a:off x="6461312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2828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4555A3F-C8A6-4367-84F3-454FB1B0AD73}"/>
              </a:ext>
            </a:extLst>
          </p:cNvPr>
          <p:cNvSpPr txBox="1"/>
          <p:nvPr/>
        </p:nvSpPr>
        <p:spPr>
          <a:xfrm>
            <a:off x="2750973" y="1287205"/>
            <a:ext cx="101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(1)</a:t>
            </a:r>
          </a:p>
        </p:txBody>
      </p:sp>
      <p:sp>
        <p:nvSpPr>
          <p:cNvPr id="88" name="TextBox 8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28739C-8E44-43BB-B72D-02D9496AC391}"/>
              </a:ext>
            </a:extLst>
          </p:cNvPr>
          <p:cNvSpPr txBox="1"/>
          <p:nvPr/>
        </p:nvSpPr>
        <p:spPr>
          <a:xfrm>
            <a:off x="2227634" y="1702423"/>
            <a:ext cx="85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(2)</a:t>
            </a:r>
          </a:p>
        </p:txBody>
      </p:sp>
      <p:sp>
        <p:nvSpPr>
          <p:cNvPr id="89" name="TextBox 8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6B5A02-1DEB-4A77-9865-908977718802}"/>
              </a:ext>
            </a:extLst>
          </p:cNvPr>
          <p:cNvSpPr txBox="1"/>
          <p:nvPr/>
        </p:nvSpPr>
        <p:spPr>
          <a:xfrm>
            <a:off x="2140085" y="2242546"/>
            <a:ext cx="92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(3)</a:t>
            </a:r>
          </a:p>
        </p:txBody>
      </p:sp>
      <p:sp>
        <p:nvSpPr>
          <p:cNvPr id="90" name="TextBox 89">
            <a:hlinkClick r:id="rId6" action="ppaction://hlinksldjump"/>
            <a:extLst>
              <a:ext uri="{FF2B5EF4-FFF2-40B4-BE49-F238E27FC236}">
                <a16:creationId xmlns:a16="http://schemas.microsoft.com/office/drawing/2014/main" xmlns="" id="{0E4FC44E-7112-48AB-A814-4F711E8D7094}"/>
              </a:ext>
            </a:extLst>
          </p:cNvPr>
          <p:cNvSpPr txBox="1"/>
          <p:nvPr/>
        </p:nvSpPr>
        <p:spPr>
          <a:xfrm>
            <a:off x="801687" y="2857159"/>
            <a:ext cx="100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(4)</a:t>
            </a:r>
          </a:p>
        </p:txBody>
      </p:sp>
      <p:sp>
        <p:nvSpPr>
          <p:cNvPr id="91" name="TextBox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F4C3C04-BE6F-4936-A8DC-EF3D1B64360D}"/>
              </a:ext>
            </a:extLst>
          </p:cNvPr>
          <p:cNvSpPr txBox="1"/>
          <p:nvPr/>
        </p:nvSpPr>
        <p:spPr>
          <a:xfrm>
            <a:off x="2344868" y="3408440"/>
            <a:ext cx="86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(5)</a:t>
            </a:r>
          </a:p>
        </p:txBody>
      </p:sp>
      <p:sp>
        <p:nvSpPr>
          <p:cNvPr id="92" name="TextBox 9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BA52684-0308-4C9B-B4A0-7D2F77FEBE3C}"/>
              </a:ext>
            </a:extLst>
          </p:cNvPr>
          <p:cNvSpPr txBox="1"/>
          <p:nvPr/>
        </p:nvSpPr>
        <p:spPr>
          <a:xfrm>
            <a:off x="262647" y="3917378"/>
            <a:ext cx="86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(6)</a:t>
            </a:r>
          </a:p>
        </p:txBody>
      </p:sp>
      <p:sp>
        <p:nvSpPr>
          <p:cNvPr id="93" name="TextBox 9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1E61904-E742-4658-9F72-7FDCE739C742}"/>
              </a:ext>
            </a:extLst>
          </p:cNvPr>
          <p:cNvSpPr txBox="1"/>
          <p:nvPr/>
        </p:nvSpPr>
        <p:spPr>
          <a:xfrm>
            <a:off x="2227634" y="4461343"/>
            <a:ext cx="10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(7)</a:t>
            </a:r>
          </a:p>
        </p:txBody>
      </p:sp>
      <p:sp>
        <p:nvSpPr>
          <p:cNvPr id="94" name="TextBox 9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30729DD-C637-4821-94FB-62E2B2443B36}"/>
              </a:ext>
            </a:extLst>
          </p:cNvPr>
          <p:cNvSpPr txBox="1"/>
          <p:nvPr/>
        </p:nvSpPr>
        <p:spPr>
          <a:xfrm>
            <a:off x="2776174" y="5056761"/>
            <a:ext cx="110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(8)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208C8EE-7A4F-4CFE-B108-8D94A1852F35}"/>
              </a:ext>
            </a:extLst>
          </p:cNvPr>
          <p:cNvSpPr/>
          <p:nvPr/>
        </p:nvSpPr>
        <p:spPr>
          <a:xfrm>
            <a:off x="3785046" y="133059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1BE9B9DC-7A03-4AA6-8978-9D4257B0E42C}"/>
              </a:ext>
            </a:extLst>
          </p:cNvPr>
          <p:cNvSpPr/>
          <p:nvPr/>
        </p:nvSpPr>
        <p:spPr>
          <a:xfrm>
            <a:off x="4479811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9A8A464-CCE3-42A6-B348-2AA823405FA4}"/>
              </a:ext>
            </a:extLst>
          </p:cNvPr>
          <p:cNvSpPr/>
          <p:nvPr/>
        </p:nvSpPr>
        <p:spPr>
          <a:xfrm>
            <a:off x="517457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Ố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D75DDED-7CD7-4422-B3AF-12F7BB800D6F}"/>
              </a:ext>
            </a:extLst>
          </p:cNvPr>
          <p:cNvSpPr/>
          <p:nvPr/>
        </p:nvSpPr>
        <p:spPr>
          <a:xfrm>
            <a:off x="58606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377AC3B0-531C-4DFC-BD18-15968795E23D}"/>
              </a:ext>
            </a:extLst>
          </p:cNvPr>
          <p:cNvSpPr/>
          <p:nvPr/>
        </p:nvSpPr>
        <p:spPr>
          <a:xfrm>
            <a:off x="654672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A71BD66-B5A5-4D52-95A2-68DF395FE7FD}"/>
              </a:ext>
            </a:extLst>
          </p:cNvPr>
          <p:cNvSpPr/>
          <p:nvPr/>
        </p:nvSpPr>
        <p:spPr>
          <a:xfrm>
            <a:off x="723279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A266B714-259E-4558-81AE-D76463AAA7DB}"/>
              </a:ext>
            </a:extLst>
          </p:cNvPr>
          <p:cNvSpPr/>
          <p:nvPr/>
        </p:nvSpPr>
        <p:spPr>
          <a:xfrm>
            <a:off x="79180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9F9F752-A115-4C2F-98D1-994E7FF1707A}"/>
              </a:ext>
            </a:extLst>
          </p:cNvPr>
          <p:cNvSpPr/>
          <p:nvPr/>
        </p:nvSpPr>
        <p:spPr>
          <a:xfrm>
            <a:off x="8603302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Ư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CBE801D9-E3F4-426B-BDF7-6A9D4B664189}"/>
              </a:ext>
            </a:extLst>
          </p:cNvPr>
          <p:cNvSpPr/>
          <p:nvPr/>
        </p:nvSpPr>
        <p:spPr>
          <a:xfrm>
            <a:off x="928855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3D72D139-86CD-4441-9F41-3CCD7983DF6F}"/>
              </a:ext>
            </a:extLst>
          </p:cNvPr>
          <p:cNvSpPr/>
          <p:nvPr/>
        </p:nvSpPr>
        <p:spPr>
          <a:xfrm>
            <a:off x="997380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5AD2D141-F124-4937-9530-C18BA1B2CF38}"/>
              </a:ext>
            </a:extLst>
          </p:cNvPr>
          <p:cNvSpPr/>
          <p:nvPr/>
        </p:nvSpPr>
        <p:spPr>
          <a:xfrm>
            <a:off x="1065905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2068EA4E-F0FD-4C97-98D2-E5465F51EAB5}"/>
              </a:ext>
            </a:extLst>
          </p:cNvPr>
          <p:cNvSpPr/>
          <p:nvPr/>
        </p:nvSpPr>
        <p:spPr>
          <a:xfrm>
            <a:off x="3775191" y="1882668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63AEB03-7371-4F04-AE3B-28F19A369558}"/>
              </a:ext>
            </a:extLst>
          </p:cNvPr>
          <p:cNvSpPr/>
          <p:nvPr/>
        </p:nvSpPr>
        <p:spPr>
          <a:xfrm>
            <a:off x="3080426" y="1884909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9397ED79-A7DA-4796-95DA-51C3089A8B91}"/>
              </a:ext>
            </a:extLst>
          </p:cNvPr>
          <p:cNvSpPr/>
          <p:nvPr/>
        </p:nvSpPr>
        <p:spPr>
          <a:xfrm>
            <a:off x="4469956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F296184F-7239-44A8-A9DB-BBA5AF1865F6}"/>
              </a:ext>
            </a:extLst>
          </p:cNvPr>
          <p:cNvSpPr/>
          <p:nvPr/>
        </p:nvSpPr>
        <p:spPr>
          <a:xfrm>
            <a:off x="5164721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565EF71-07E4-40BB-91EB-9C84A2BDB7BC}"/>
              </a:ext>
            </a:extLst>
          </p:cNvPr>
          <p:cNvSpPr/>
          <p:nvPr/>
        </p:nvSpPr>
        <p:spPr>
          <a:xfrm>
            <a:off x="3786279" y="24105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9D66CF8-CED2-4821-A454-34E4B104CA4A}"/>
              </a:ext>
            </a:extLst>
          </p:cNvPr>
          <p:cNvSpPr/>
          <p:nvPr/>
        </p:nvSpPr>
        <p:spPr>
          <a:xfrm>
            <a:off x="3091514" y="24128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3BEC6C5F-96A0-41F6-8F6E-29DA8B04E65F}"/>
              </a:ext>
            </a:extLst>
          </p:cNvPr>
          <p:cNvSpPr/>
          <p:nvPr/>
        </p:nvSpPr>
        <p:spPr>
          <a:xfrm>
            <a:off x="4481044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Ể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8B1A4373-733D-48D5-9CAF-940B56F6D407}"/>
              </a:ext>
            </a:extLst>
          </p:cNvPr>
          <p:cNvSpPr/>
          <p:nvPr/>
        </p:nvSpPr>
        <p:spPr>
          <a:xfrm>
            <a:off x="5175809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04F8A218-E6B7-44B4-9349-B013EC1BC388}"/>
              </a:ext>
            </a:extLst>
          </p:cNvPr>
          <p:cNvSpPr/>
          <p:nvPr/>
        </p:nvSpPr>
        <p:spPr>
          <a:xfrm>
            <a:off x="3776013" y="294070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D1B16FA-8915-48B7-8BB3-5CDF0DDBB7D2}"/>
              </a:ext>
            </a:extLst>
          </p:cNvPr>
          <p:cNvSpPr/>
          <p:nvPr/>
        </p:nvSpPr>
        <p:spPr>
          <a:xfrm>
            <a:off x="3081248" y="294294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81ADF246-0971-4925-B5BF-A4B4407C3161}"/>
              </a:ext>
            </a:extLst>
          </p:cNvPr>
          <p:cNvSpPr/>
          <p:nvPr/>
        </p:nvSpPr>
        <p:spPr>
          <a:xfrm>
            <a:off x="4470778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Ì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9567FDB8-0DCD-475A-A7D5-1D9055031ED3}"/>
              </a:ext>
            </a:extLst>
          </p:cNvPr>
          <p:cNvSpPr/>
          <p:nvPr/>
        </p:nvSpPr>
        <p:spPr>
          <a:xfrm>
            <a:off x="516554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200C8F03-D4A7-4E60-9685-6F2BFE9B1763}"/>
              </a:ext>
            </a:extLst>
          </p:cNvPr>
          <p:cNvSpPr/>
          <p:nvPr/>
        </p:nvSpPr>
        <p:spPr>
          <a:xfrm>
            <a:off x="58516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31566E30-F3FC-41D4-BEC4-42B7EBD926F2}"/>
              </a:ext>
            </a:extLst>
          </p:cNvPr>
          <p:cNvSpPr/>
          <p:nvPr/>
        </p:nvSpPr>
        <p:spPr>
          <a:xfrm>
            <a:off x="653769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08E991EB-54CB-4C11-85FB-2A1424D963EB}"/>
              </a:ext>
            </a:extLst>
          </p:cNvPr>
          <p:cNvSpPr/>
          <p:nvPr/>
        </p:nvSpPr>
        <p:spPr>
          <a:xfrm>
            <a:off x="722376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E6F97628-71A7-4440-BE19-9380BA3347D4}"/>
              </a:ext>
            </a:extLst>
          </p:cNvPr>
          <p:cNvSpPr/>
          <p:nvPr/>
        </p:nvSpPr>
        <p:spPr>
          <a:xfrm>
            <a:off x="79090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Ệ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D7007C15-7E18-4C3F-9DDA-018CA296A2F0}"/>
              </a:ext>
            </a:extLst>
          </p:cNvPr>
          <p:cNvSpPr/>
          <p:nvPr/>
        </p:nvSpPr>
        <p:spPr>
          <a:xfrm>
            <a:off x="8594269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3C797539-E17F-40A6-99FF-E662AE4DD293}"/>
              </a:ext>
            </a:extLst>
          </p:cNvPr>
          <p:cNvSpPr/>
          <p:nvPr/>
        </p:nvSpPr>
        <p:spPr>
          <a:xfrm>
            <a:off x="927952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8285E479-79DF-4206-A71E-AEA3AACB5692}"/>
              </a:ext>
            </a:extLst>
          </p:cNvPr>
          <p:cNvSpPr/>
          <p:nvPr/>
        </p:nvSpPr>
        <p:spPr>
          <a:xfrm>
            <a:off x="996477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6EA83222-8473-4982-BBF1-9682C99ECCA5}"/>
              </a:ext>
            </a:extLst>
          </p:cNvPr>
          <p:cNvSpPr/>
          <p:nvPr/>
        </p:nvSpPr>
        <p:spPr>
          <a:xfrm>
            <a:off x="1065002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7A330996-8B01-40B0-B0AE-A0E26AE6BA79}"/>
              </a:ext>
            </a:extLst>
          </p:cNvPr>
          <p:cNvSpPr/>
          <p:nvPr/>
        </p:nvSpPr>
        <p:spPr>
          <a:xfrm>
            <a:off x="2384016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C62B354F-C514-42EB-ACD4-2F18BB85535D}"/>
              </a:ext>
            </a:extLst>
          </p:cNvPr>
          <p:cNvSpPr/>
          <p:nvPr/>
        </p:nvSpPr>
        <p:spPr>
          <a:xfrm>
            <a:off x="1686784" y="295049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D3003E3F-D0FD-4B3F-91B5-1B3847F1777A}"/>
              </a:ext>
            </a:extLst>
          </p:cNvPr>
          <p:cNvSpPr/>
          <p:nvPr/>
        </p:nvSpPr>
        <p:spPr>
          <a:xfrm>
            <a:off x="3785046" y="3515303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8AD4DCD1-9B51-4CDB-9978-6A2B5CFECCEF}"/>
              </a:ext>
            </a:extLst>
          </p:cNvPr>
          <p:cNvSpPr/>
          <p:nvPr/>
        </p:nvSpPr>
        <p:spPr>
          <a:xfrm>
            <a:off x="3090281" y="351754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1865E5D9-98F9-4C6F-9D56-02537D946AA0}"/>
              </a:ext>
            </a:extLst>
          </p:cNvPr>
          <p:cNvSpPr/>
          <p:nvPr/>
        </p:nvSpPr>
        <p:spPr>
          <a:xfrm>
            <a:off x="4479811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BCC7E2D3-9811-434C-B022-87DDD6A5F2F5}"/>
              </a:ext>
            </a:extLst>
          </p:cNvPr>
          <p:cNvSpPr/>
          <p:nvPr/>
        </p:nvSpPr>
        <p:spPr>
          <a:xfrm>
            <a:off x="5174576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10FFFEEC-D9C6-4706-A9BA-4B829C0CFE34}"/>
              </a:ext>
            </a:extLst>
          </p:cNvPr>
          <p:cNvSpPr/>
          <p:nvPr/>
        </p:nvSpPr>
        <p:spPr>
          <a:xfrm>
            <a:off x="5860650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Ắ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F7817A75-590B-427A-86C5-D27824A9B07D}"/>
              </a:ext>
            </a:extLst>
          </p:cNvPr>
          <p:cNvSpPr/>
          <p:nvPr/>
        </p:nvSpPr>
        <p:spPr>
          <a:xfrm>
            <a:off x="6546724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4DD8D90-3D99-432D-9872-4CF06EB4782D}"/>
              </a:ext>
            </a:extLst>
          </p:cNvPr>
          <p:cNvSpPr/>
          <p:nvPr/>
        </p:nvSpPr>
        <p:spPr>
          <a:xfrm>
            <a:off x="7232798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E33B4B1-D89B-406C-A6FC-FB509DEA4D82}"/>
              </a:ext>
            </a:extLst>
          </p:cNvPr>
          <p:cNvSpPr/>
          <p:nvPr/>
        </p:nvSpPr>
        <p:spPr>
          <a:xfrm>
            <a:off x="3785046" y="456607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Ọ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3E080C29-015C-4D29-9E2E-A13A2BD9FC62}"/>
              </a:ext>
            </a:extLst>
          </p:cNvPr>
          <p:cNvSpPr/>
          <p:nvPr/>
        </p:nvSpPr>
        <p:spPr>
          <a:xfrm>
            <a:off x="3090281" y="456831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BB75114-1550-4AF0-AF75-EAC66BFAEC09}"/>
              </a:ext>
            </a:extLst>
          </p:cNvPr>
          <p:cNvSpPr/>
          <p:nvPr/>
        </p:nvSpPr>
        <p:spPr>
          <a:xfrm>
            <a:off x="3785046" y="511358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A49F43D8-34D7-456C-9F25-3CE6A8CD6408}"/>
              </a:ext>
            </a:extLst>
          </p:cNvPr>
          <p:cNvSpPr/>
          <p:nvPr/>
        </p:nvSpPr>
        <p:spPr>
          <a:xfrm>
            <a:off x="4479811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38D622A-C9D7-40E3-83B5-3128E1731AD1}"/>
              </a:ext>
            </a:extLst>
          </p:cNvPr>
          <p:cNvSpPr/>
          <p:nvPr/>
        </p:nvSpPr>
        <p:spPr>
          <a:xfrm>
            <a:off x="5174576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78EB2B49-C4F6-4A72-8778-98EBB13BE169}"/>
              </a:ext>
            </a:extLst>
          </p:cNvPr>
          <p:cNvSpPr/>
          <p:nvPr/>
        </p:nvSpPr>
        <p:spPr>
          <a:xfrm>
            <a:off x="3775191" y="40482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836AECD6-F7E7-40F7-AD6D-F75A7F504B62}"/>
              </a:ext>
            </a:extLst>
          </p:cNvPr>
          <p:cNvSpPr/>
          <p:nvPr/>
        </p:nvSpPr>
        <p:spPr>
          <a:xfrm>
            <a:off x="3080426" y="40505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D6E204C6-3ABD-4C7E-B154-AA6FC94AD92A}"/>
              </a:ext>
            </a:extLst>
          </p:cNvPr>
          <p:cNvSpPr/>
          <p:nvPr/>
        </p:nvSpPr>
        <p:spPr>
          <a:xfrm>
            <a:off x="4469956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À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95CEEFCB-7C5C-474F-A7F2-E98C31C41C1D}"/>
              </a:ext>
            </a:extLst>
          </p:cNvPr>
          <p:cNvSpPr/>
          <p:nvPr/>
        </p:nvSpPr>
        <p:spPr>
          <a:xfrm>
            <a:off x="5164721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O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6FDFF36B-3624-4E94-8495-A8C80B668363}"/>
              </a:ext>
            </a:extLst>
          </p:cNvPr>
          <p:cNvSpPr/>
          <p:nvPr/>
        </p:nvSpPr>
        <p:spPr>
          <a:xfrm>
            <a:off x="2383194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35B3DAB4-F8CC-47A3-A966-0E4C7D5ABC83}"/>
              </a:ext>
            </a:extLst>
          </p:cNvPr>
          <p:cNvSpPr/>
          <p:nvPr/>
        </p:nvSpPr>
        <p:spPr>
          <a:xfrm>
            <a:off x="1685962" y="404602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5C72D4F7-A5E5-4C9E-99C0-FC58FDA9A80D}"/>
              </a:ext>
            </a:extLst>
          </p:cNvPr>
          <p:cNvSpPr/>
          <p:nvPr/>
        </p:nvSpPr>
        <p:spPr>
          <a:xfrm>
            <a:off x="1003750" y="404602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01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 animBg="1"/>
      <p:bldP spid="96" grpId="0" build="p" animBg="1"/>
      <p:bldP spid="97" grpId="0" build="p" animBg="1"/>
      <p:bldP spid="98" grpId="0" build="p" animBg="1"/>
      <p:bldP spid="99" grpId="0" build="p" animBg="1"/>
      <p:bldP spid="100" grpId="0" build="p" animBg="1"/>
      <p:bldP spid="101" grpId="0" build="p" animBg="1"/>
      <p:bldP spid="102" grpId="0" build="p" animBg="1"/>
      <p:bldP spid="103" grpId="0" build="p" animBg="1"/>
      <p:bldP spid="104" grpId="0" build="p" animBg="1"/>
      <p:bldP spid="105" grpId="0" build="p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13723" y="30655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91808" y="192651"/>
            <a:ext cx="9008381" cy="1076622"/>
            <a:chOff x="1590931" y="221679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1590931" y="221679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6E4A98-616A-49DB-8569-218330A9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9" y="1642454"/>
            <a:ext cx="10658021" cy="39691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F9128EC-6301-4A24-90F8-C181EF1FC3AD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du </a:t>
            </a:r>
            <a:r>
              <a:rPr lang="en-US" sz="3200" dirty="0" err="1">
                <a:solidFill>
                  <a:srgbClr val="FF0000"/>
                </a:solidFill>
              </a:rPr>
              <a:t>xuân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2592BB-2BE1-46E7-BBB0-5E0163B424E6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chồi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A1C8343-24B7-4B60-B2AA-A16D09E07C8F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FDE901-B00A-4E5F-A00B-BB6C7EE52AB9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41140" y="192651"/>
            <a:ext cx="8721541" cy="1076622"/>
            <a:chOff x="1395997" y="221679"/>
            <a:chExt cx="8721541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1395997" y="221679"/>
              <a:ext cx="8721541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BB6DD9-9EB1-4802-977A-6188868F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6" y="1695279"/>
            <a:ext cx="10415208" cy="3869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F2D95B-6396-4EA7-83B2-6D272A53392B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nghỉ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85EE39-F111-4E9B-88F2-B8AB72C530E9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biển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D7CBB7-9A2E-4AD5-A180-F27F404A99BC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F67027-EDAB-4AFD-8715-BDA89AE94F1E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2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0F25FCC-9353-4764-9BE2-145798564874}"/>
              </a:ext>
            </a:extLst>
          </p:cNvPr>
          <p:cNvSpPr/>
          <p:nvPr/>
        </p:nvSpPr>
        <p:spPr>
          <a:xfrm>
            <a:off x="1335791" y="303306"/>
            <a:ext cx="691490" cy="6492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D64634-38BE-4950-A80B-038344879098}"/>
              </a:ext>
            </a:extLst>
          </p:cNvPr>
          <p:cNvSpPr txBox="1"/>
          <p:nvPr/>
        </p:nvSpPr>
        <p:spPr>
          <a:xfrm>
            <a:off x="2027281" y="303306"/>
            <a:ext cx="842970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do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endParaRPr lang="en-US" sz="32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F88DA8-17A0-4B01-BB03-BC89300A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81" y="1650338"/>
            <a:ext cx="3848100" cy="344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8C4518-AF45-4E01-A46B-C08A576D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33" y="1621763"/>
            <a:ext cx="3867150" cy="347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89" y="1621763"/>
            <a:ext cx="2593139" cy="4414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A34AB8-8E7F-425A-8CB1-4A4B6CD9D370}"/>
              </a:ext>
            </a:extLst>
          </p:cNvPr>
          <p:cNvSpPr txBox="1"/>
          <p:nvPr/>
        </p:nvSpPr>
        <p:spPr>
          <a:xfrm>
            <a:off x="677183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355DA0-3B33-44C3-BE4F-47AB70D2EEAC}"/>
              </a:ext>
            </a:extLst>
          </p:cNvPr>
          <p:cNvSpPr txBox="1"/>
          <p:nvPr/>
        </p:nvSpPr>
        <p:spPr>
          <a:xfrm>
            <a:off x="202728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49533" y="410034"/>
            <a:ext cx="8699862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EE1993-E6DC-4433-AD39-C107BCB5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5" y="1655516"/>
            <a:ext cx="10299790" cy="4220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81520E-F51C-426F-97BB-533C91CAA0B3}"/>
              </a:ext>
            </a:extLst>
          </p:cNvPr>
          <p:cNvSpPr/>
          <p:nvPr/>
        </p:nvSpPr>
        <p:spPr>
          <a:xfrm>
            <a:off x="1149532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1D672D-2E2C-4F79-925D-1EA370801D17}"/>
              </a:ext>
            </a:extLst>
          </p:cNvPr>
          <p:cNvSpPr/>
          <p:nvPr/>
        </p:nvSpPr>
        <p:spPr>
          <a:xfrm>
            <a:off x="3853543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694149-E6DD-4278-8DBF-010A21D0F25D}"/>
              </a:ext>
            </a:extLst>
          </p:cNvPr>
          <p:cNvSpPr/>
          <p:nvPr/>
        </p:nvSpPr>
        <p:spPr>
          <a:xfrm>
            <a:off x="6557554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áo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D41B19-AF33-4C25-A134-DD80081853AC}"/>
              </a:ext>
            </a:extLst>
          </p:cNvPr>
          <p:cNvSpPr/>
          <p:nvPr/>
        </p:nvSpPr>
        <p:spPr>
          <a:xfrm>
            <a:off x="9122230" y="5927765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12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2085" y="672454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Tạm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biệt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em</a:t>
            </a:r>
            <a:endParaRPr lang="en-US" altLang="zh-CN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-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77739C-392F-4C82-A3D3-2B496C4A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80" y="855418"/>
            <a:ext cx="3571049" cy="323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186C-467F-410F-9A1A-C2968E828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64" y="855418"/>
            <a:ext cx="3581522" cy="3225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1E91B-D39A-44AF-8C0C-17E3847488E0}"/>
              </a:ext>
            </a:extLst>
          </p:cNvPr>
          <p:cNvSpPr txBox="1"/>
          <p:nvPr/>
        </p:nvSpPr>
        <p:spPr>
          <a:xfrm>
            <a:off x="701140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C20887-B4F3-454E-AB94-571888F18086}"/>
              </a:ext>
            </a:extLst>
          </p:cNvPr>
          <p:cNvSpPr txBox="1"/>
          <p:nvPr/>
        </p:nvSpPr>
        <p:spPr>
          <a:xfrm>
            <a:off x="226685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AF7B0-ADF3-4302-9176-17CFD5AF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42" y="864576"/>
            <a:ext cx="3666027" cy="337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058ABE-4594-47CD-933C-3A04C5F4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97" y="816951"/>
            <a:ext cx="3752541" cy="3482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386FB1-53BD-43CF-BD20-819C8FC25482}"/>
              </a:ext>
            </a:extLst>
          </p:cNvPr>
          <p:cNvSpPr txBox="1"/>
          <p:nvPr/>
        </p:nvSpPr>
        <p:spPr>
          <a:xfrm>
            <a:off x="690361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E75360-03FE-4461-AEB1-AB84ED7E540D}"/>
              </a:ext>
            </a:extLst>
          </p:cNvPr>
          <p:cNvSpPr txBox="1"/>
          <p:nvPr/>
        </p:nvSpPr>
        <p:spPr>
          <a:xfrm>
            <a:off x="215906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5: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0CA76F-CEA8-4150-85A1-18CF00F8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18" y="957150"/>
            <a:ext cx="3647709" cy="328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9966E6-EAF6-497A-A5B5-AA4B37DB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19" y="1010016"/>
            <a:ext cx="3563124" cy="3235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6E40A7-EDBC-457C-A12F-3B529C7E80B8}"/>
              </a:ext>
            </a:extLst>
          </p:cNvPr>
          <p:cNvSpPr txBox="1"/>
          <p:nvPr/>
        </p:nvSpPr>
        <p:spPr>
          <a:xfrm>
            <a:off x="698327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4AD945-87DF-42E8-9C4E-5D2CEF41A46D}"/>
              </a:ext>
            </a:extLst>
          </p:cNvPr>
          <p:cNvSpPr txBox="1"/>
          <p:nvPr/>
        </p:nvSpPr>
        <p:spPr>
          <a:xfrm>
            <a:off x="223872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7: Thế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33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C2A756-A45E-4071-A799-D236FBB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1" y="867508"/>
            <a:ext cx="3588676" cy="3284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92BF34-5BB1-49F3-8D6B-330847E1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31" y="940960"/>
            <a:ext cx="3578183" cy="3210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2C661C-E6DA-4B45-B9DE-12BDE22F986B}"/>
              </a:ext>
            </a:extLst>
          </p:cNvPr>
          <p:cNvSpPr txBox="1"/>
          <p:nvPr/>
        </p:nvSpPr>
        <p:spPr>
          <a:xfrm>
            <a:off x="690361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EA5F1E-C36A-4E8F-AE3F-FEF591674DD3}"/>
              </a:ext>
            </a:extLst>
          </p:cNvPr>
          <p:cNvSpPr txBox="1"/>
          <p:nvPr/>
        </p:nvSpPr>
        <p:spPr>
          <a:xfrm>
            <a:off x="215906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4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A1EAE75-B266-451E-894C-C9BB1B435ED2}"/>
              </a:ext>
            </a:extLst>
          </p:cNvPr>
          <p:cNvSpPr/>
          <p:nvPr/>
        </p:nvSpPr>
        <p:spPr>
          <a:xfrm>
            <a:off x="4623027" y="1158654"/>
            <a:ext cx="611239" cy="615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076B10-F560-4249-A716-C382EC2C14DC}"/>
              </a:ext>
            </a:extLst>
          </p:cNvPr>
          <p:cNvSpPr txBox="1"/>
          <p:nvPr/>
        </p:nvSpPr>
        <p:spPr>
          <a:xfrm>
            <a:off x="5234266" y="1180663"/>
            <a:ext cx="363541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E2D48D-3538-4729-AD1C-3EA2BC0BEB72}"/>
              </a:ext>
            </a:extLst>
          </p:cNvPr>
          <p:cNvSpPr txBox="1"/>
          <p:nvPr/>
        </p:nvSpPr>
        <p:spPr>
          <a:xfrm>
            <a:off x="594360" y="2054003"/>
            <a:ext cx="1129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195948-1505-40D4-A9B1-97BE327A2D01}"/>
              </a:ext>
            </a:extLst>
          </p:cNvPr>
          <p:cNvSpPr txBox="1"/>
          <p:nvPr/>
        </p:nvSpPr>
        <p:spPr>
          <a:xfrm>
            <a:off x="661314" y="4779198"/>
            <a:ext cx="914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851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28739C-8E44-43BB-B72D-02D9496AC391}"/>
              </a:ext>
            </a:extLst>
          </p:cNvPr>
          <p:cNvSpPr txBox="1"/>
          <p:nvPr/>
        </p:nvSpPr>
        <p:spPr>
          <a:xfrm>
            <a:off x="2266546" y="1702423"/>
            <a:ext cx="7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(2</a:t>
            </a:r>
            <a:r>
              <a:rPr lang="en-US" sz="3600" dirty="0"/>
              <a:t>)</a:t>
            </a:r>
          </a:p>
        </p:txBody>
      </p:sp>
      <p:sp>
        <p:nvSpPr>
          <p:cNvPr id="89" name="TextBox 88">
            <a:hlinkClick r:id="rId4" action="ppaction://hlinksldjump"/>
            <a:extLst>
              <a:ext uri="{FF2B5EF4-FFF2-40B4-BE49-F238E27FC236}">
                <a16:creationId xmlns:a16="http://schemas.microsoft.com/office/drawing/2014/main" xmlns="" id="{506B5A02-1DEB-4A77-9865-908977718802}"/>
              </a:ext>
            </a:extLst>
          </p:cNvPr>
          <p:cNvSpPr txBox="1"/>
          <p:nvPr/>
        </p:nvSpPr>
        <p:spPr>
          <a:xfrm>
            <a:off x="2159541" y="2242546"/>
            <a:ext cx="74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(</a:t>
            </a:r>
            <a:r>
              <a:rPr lang="en-US" sz="3600" smtClean="0"/>
              <a:t>3)</a:t>
            </a:r>
            <a:endParaRPr lang="en-US" sz="3600" dirty="0"/>
          </a:p>
        </p:txBody>
      </p:sp>
      <p:sp>
        <p:nvSpPr>
          <p:cNvPr id="90" name="TextBox 89">
            <a:hlinkClick r:id="rId5" action="ppaction://hlinksldjump"/>
            <a:extLst>
              <a:ext uri="{FF2B5EF4-FFF2-40B4-BE49-F238E27FC236}">
                <a16:creationId xmlns:a16="http://schemas.microsoft.com/office/drawing/2014/main" xmlns="" id="{0E4FC44E-7112-48AB-A814-4F711E8D7094}"/>
              </a:ext>
            </a:extLst>
          </p:cNvPr>
          <p:cNvSpPr txBox="1"/>
          <p:nvPr/>
        </p:nvSpPr>
        <p:spPr>
          <a:xfrm>
            <a:off x="801687" y="2857159"/>
            <a:ext cx="100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(4)</a:t>
            </a:r>
          </a:p>
        </p:txBody>
      </p:sp>
      <p:sp>
        <p:nvSpPr>
          <p:cNvPr id="91" name="TextBox 90">
            <a:hlinkClick r:id="rId6" action="ppaction://hlinksldjump"/>
            <a:extLst>
              <a:ext uri="{FF2B5EF4-FFF2-40B4-BE49-F238E27FC236}">
                <a16:creationId xmlns:a16="http://schemas.microsoft.com/office/drawing/2014/main" xmlns="" id="{AF4C3C04-BE6F-4936-A8DC-EF3D1B64360D}"/>
              </a:ext>
            </a:extLst>
          </p:cNvPr>
          <p:cNvSpPr txBox="1"/>
          <p:nvPr/>
        </p:nvSpPr>
        <p:spPr>
          <a:xfrm>
            <a:off x="2345690" y="3408440"/>
            <a:ext cx="86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(5)</a:t>
            </a:r>
          </a:p>
        </p:txBody>
      </p:sp>
      <p:sp>
        <p:nvSpPr>
          <p:cNvPr id="92" name="TextBox 9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BA52684-0308-4C9B-B4A0-7D2F77FEBE3C}"/>
              </a:ext>
            </a:extLst>
          </p:cNvPr>
          <p:cNvSpPr txBox="1"/>
          <p:nvPr/>
        </p:nvSpPr>
        <p:spPr>
          <a:xfrm>
            <a:off x="204281" y="3917378"/>
            <a:ext cx="92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(6)</a:t>
            </a:r>
          </a:p>
        </p:txBody>
      </p:sp>
      <p:sp>
        <p:nvSpPr>
          <p:cNvPr id="93" name="TextBox 9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1E61904-E742-4658-9F72-7FDCE739C742}"/>
              </a:ext>
            </a:extLst>
          </p:cNvPr>
          <p:cNvSpPr txBox="1"/>
          <p:nvPr/>
        </p:nvSpPr>
        <p:spPr>
          <a:xfrm>
            <a:off x="2159541" y="4461343"/>
            <a:ext cx="107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(7)</a:t>
            </a:r>
          </a:p>
        </p:txBody>
      </p:sp>
      <p:sp>
        <p:nvSpPr>
          <p:cNvPr id="94" name="TextBox 93">
            <a:hlinkClick r:id="rId9" action="ppaction://hlinksldjump"/>
            <a:extLst>
              <a:ext uri="{FF2B5EF4-FFF2-40B4-BE49-F238E27FC236}">
                <a16:creationId xmlns:a16="http://schemas.microsoft.com/office/drawing/2014/main" xmlns="" id="{830729DD-C637-4821-94FB-62E2B2443B36}"/>
              </a:ext>
            </a:extLst>
          </p:cNvPr>
          <p:cNvSpPr txBox="1"/>
          <p:nvPr/>
        </p:nvSpPr>
        <p:spPr>
          <a:xfrm>
            <a:off x="3042922" y="5056761"/>
            <a:ext cx="83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(8)</a:t>
            </a:r>
          </a:p>
        </p:txBody>
      </p:sp>
      <p:sp>
        <p:nvSpPr>
          <p:cNvPr id="64" name="TextBox 6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28739C-8E44-43BB-B72D-02D9496AC391}"/>
              </a:ext>
            </a:extLst>
          </p:cNvPr>
          <p:cNvSpPr txBox="1"/>
          <p:nvPr/>
        </p:nvSpPr>
        <p:spPr>
          <a:xfrm>
            <a:off x="2901334" y="1208492"/>
            <a:ext cx="7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(1)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xmlns="" id="{CB6B6754-E7C1-41D1-A900-D2EC771D8480}"/>
              </a:ext>
            </a:extLst>
          </p:cNvPr>
          <p:cNvGrpSpPr/>
          <p:nvPr/>
        </p:nvGrpSpPr>
        <p:grpSpPr>
          <a:xfrm>
            <a:off x="2070425" y="620205"/>
            <a:ext cx="8517364" cy="5617589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xmlns="" id="{1D8F9A4E-F0C5-45B7-8345-7798B6886FF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xmlns="" id="{3F10EEC0-BE35-4D96-AB07-6D0972ECF58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xmlns="" id="{988F7B74-5706-4D84-B372-3150956F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52" y="132671"/>
            <a:ext cx="2061034" cy="2061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0AE2A7-A342-4F6C-AEB2-AD1A658DEE41}"/>
              </a:ext>
            </a:extLst>
          </p:cNvPr>
          <p:cNvSpPr txBox="1"/>
          <p:nvPr/>
        </p:nvSpPr>
        <p:spPr>
          <a:xfrm>
            <a:off x="3143756" y="1411315"/>
            <a:ext cx="6729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60E1C8-901B-4169-9B38-43F3D65CC935}"/>
              </a:ext>
            </a:extLst>
          </p:cNvPr>
          <p:cNvSpPr txBox="1"/>
          <p:nvPr/>
        </p:nvSpPr>
        <p:spPr>
          <a:xfrm>
            <a:off x="3552806" y="1411315"/>
            <a:ext cx="76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58D5DC-7AA0-429E-8E71-EB9DD4DAE6E4}"/>
              </a:ext>
            </a:extLst>
          </p:cNvPr>
          <p:cNvSpPr txBox="1"/>
          <p:nvPr/>
        </p:nvSpPr>
        <p:spPr>
          <a:xfrm>
            <a:off x="7675392" y="4019824"/>
            <a:ext cx="294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 </a:t>
            </a:r>
            <a:r>
              <a:rPr lang="en-US" sz="2800" dirty="0"/>
              <a:t>?)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F1C128-2050-4CB7-89E8-CB1AE6409589}"/>
              </a:ext>
            </a:extLst>
          </p:cNvPr>
          <p:cNvSpPr/>
          <p:nvPr/>
        </p:nvSpPr>
        <p:spPr>
          <a:xfrm>
            <a:off x="2588658" y="4804861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25E5D26-DD42-4CD7-AF01-F4BB64E804EC}"/>
              </a:ext>
            </a:extLst>
          </p:cNvPr>
          <p:cNvSpPr/>
          <p:nvPr/>
        </p:nvSpPr>
        <p:spPr>
          <a:xfrm>
            <a:off x="3283423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708595-7192-4679-B0B7-E45DBDB9D16E}"/>
              </a:ext>
            </a:extLst>
          </p:cNvPr>
          <p:cNvSpPr/>
          <p:nvPr/>
        </p:nvSpPr>
        <p:spPr>
          <a:xfrm>
            <a:off x="397818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Ố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088DA2-91DB-411A-A14C-2348A4F6D2B9}"/>
              </a:ext>
            </a:extLst>
          </p:cNvPr>
          <p:cNvSpPr/>
          <p:nvPr/>
        </p:nvSpPr>
        <p:spPr>
          <a:xfrm>
            <a:off x="46642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DF970AA-8FB6-4C44-99B8-65011128B0C2}"/>
              </a:ext>
            </a:extLst>
          </p:cNvPr>
          <p:cNvSpPr/>
          <p:nvPr/>
        </p:nvSpPr>
        <p:spPr>
          <a:xfrm>
            <a:off x="535033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6EDE2D-20DC-4A77-A8C4-6665559585A2}"/>
              </a:ext>
            </a:extLst>
          </p:cNvPr>
          <p:cNvSpPr/>
          <p:nvPr/>
        </p:nvSpPr>
        <p:spPr>
          <a:xfrm>
            <a:off x="603641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477219-2CCF-4342-81F1-E380F38B4888}"/>
              </a:ext>
            </a:extLst>
          </p:cNvPr>
          <p:cNvSpPr/>
          <p:nvPr/>
        </p:nvSpPr>
        <p:spPr>
          <a:xfrm>
            <a:off x="67216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B317ED-766B-44C3-B9CC-B4468FEFA594}"/>
              </a:ext>
            </a:extLst>
          </p:cNvPr>
          <p:cNvSpPr/>
          <p:nvPr/>
        </p:nvSpPr>
        <p:spPr>
          <a:xfrm>
            <a:off x="7406914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8A6AA24-2D59-4845-983D-B625699A60A9}"/>
              </a:ext>
            </a:extLst>
          </p:cNvPr>
          <p:cNvSpPr/>
          <p:nvPr/>
        </p:nvSpPr>
        <p:spPr>
          <a:xfrm>
            <a:off x="809216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C2B524-4D00-4B17-867F-0F1F7C5FD19B}"/>
              </a:ext>
            </a:extLst>
          </p:cNvPr>
          <p:cNvSpPr/>
          <p:nvPr/>
        </p:nvSpPr>
        <p:spPr>
          <a:xfrm>
            <a:off x="877741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522640-8B70-4CF8-A571-23B601465B04}"/>
              </a:ext>
            </a:extLst>
          </p:cNvPr>
          <p:cNvSpPr/>
          <p:nvPr/>
        </p:nvSpPr>
        <p:spPr>
          <a:xfrm>
            <a:off x="946267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607E02C-BE5E-4D64-B0DB-7741D2248FAF}"/>
</file>

<file path=customXml/itemProps2.xml><?xml version="1.0" encoding="utf-8"?>
<ds:datastoreItem xmlns:ds="http://schemas.openxmlformats.org/officeDocument/2006/customXml" ds:itemID="{596A1845-0570-4BC3-8633-7D26AD1E8781}"/>
</file>

<file path=customXml/itemProps3.xml><?xml version="1.0" encoding="utf-8"?>
<ds:datastoreItem xmlns:ds="http://schemas.openxmlformats.org/officeDocument/2006/customXml" ds:itemID="{F2F9F4F4-FAEF-4046-BCBA-B07F0C268286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572</Words>
  <Application>Microsoft Office PowerPoint</Application>
  <PresentationFormat>Custom</PresentationFormat>
  <Paragraphs>181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User</cp:lastModifiedBy>
  <cp:revision>13</cp:revision>
  <dcterms:created xsi:type="dcterms:W3CDTF">2017-06-26T03:23:00Z</dcterms:created>
  <dcterms:modified xsi:type="dcterms:W3CDTF">2022-05-08T06:45:13Z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0x010100D136222746B9DD4E9009FC74C2167E69</vt:lpwstr>
  </property>
</Properties>
</file>