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47" r:id="rId4"/>
    <p:sldId id="340" r:id="rId5"/>
    <p:sldId id="34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13587A-C404-1E28-C15F-A3F4F1E3D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D3A627F-62BE-3A74-FC20-0207AE2A5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A1687-0605-41A6-B80D-E6DFDA32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168B-EDA7-4381-B2F4-439999F155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1690FC-C306-0452-C665-5F5218A65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00ACF3-56D4-67B4-20CB-9CD38BFA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BD79D-0863-4788-A1F0-FF95889F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7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EB2221-FBB1-7F19-64ED-1AD06CC36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8E9805C-BD24-9A2E-5016-089EDA722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3D11B37-21F1-DE37-E1FC-0E76CB3E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168B-EDA7-4381-B2F4-439999F155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AD57C8F-F31A-F858-1606-760193FA0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26CD35-F886-338E-6E15-05F532F6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BD79D-0863-4788-A1F0-FF95889F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35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ED8CCEB-9814-7F73-DFFA-BDE01E2F24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329D220-A561-251C-C03F-B05FA4105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E2D6DC-B073-3A2A-7A31-71DBEE1AE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168B-EDA7-4381-B2F4-439999F155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F0733A-43D6-DA4A-EF0D-627E93567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9DE56E3-A81E-B1A0-2016-C2FEC6E9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BD79D-0863-4788-A1F0-FF95889F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2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9969FF-BA96-C095-81B0-A3BB3F4F4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70EB58-FB1F-99D3-949F-4596F7EE4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90192A-6692-8E87-AD4C-A8E68990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168B-EDA7-4381-B2F4-439999F155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26E766-3EEC-1DCA-EA43-CD9561E32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38EEB77-0EB9-5091-75BD-15FA13C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BD79D-0863-4788-A1F0-FF95889F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E7C030-2A25-D006-1C16-7AAF6EE19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D9669F-DCE4-8486-2A58-18D94785A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FDCDD13-4A20-6C9A-D3A8-1B44A06CA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168B-EDA7-4381-B2F4-439999F155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A09B83-268F-94A7-22E6-0F4A9410C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18314C3-25AA-152C-8815-979790B3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BD79D-0863-4788-A1F0-FF95889F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6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F0CD57-BF7B-BBF2-0492-39C0F8651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DB7D48-101C-41F1-77DD-360E52478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71ECAE2-A964-8ACB-3C0C-C47CC81F3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F736A5-B3F5-A50A-BBAB-07229567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168B-EDA7-4381-B2F4-439999F155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FF6433C-82E1-9D6D-AF45-D4CD3A8D8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9A9F063-3655-84A4-821D-F0F0EEE9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BD79D-0863-4788-A1F0-FF95889F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FD338A-4290-A39C-CC7B-A33E87C8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3EFCD2-F0B6-0213-FE21-54E17B4CB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262AB1-2D45-4746-11F7-D569FB3DAF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32D9D53-99F3-0923-AE01-E5DB95562E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7EF9DA-490A-6A13-DB23-B2FF96C1F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A996D7A-7DBD-658F-8D9D-F2D8C165C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168B-EDA7-4381-B2F4-439999F155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7216F95-025D-B760-F6DF-DB244C859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73D21D1-7729-EFAF-4372-3AC7EFCEB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BD79D-0863-4788-A1F0-FF95889F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60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7B7CD3-3154-1BE7-6E44-6ACDE7ED7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A875508-080B-CACB-CB51-201DF3BC1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168B-EDA7-4381-B2F4-439999F155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DAFEDE4-F695-2FD4-6657-10A293502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F8983A7-D516-8F35-1D1B-3E327629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BD79D-0863-4788-A1F0-FF95889F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4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9FE8AF9-AEB7-FB12-1968-1037C98D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168B-EDA7-4381-B2F4-439999F155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210C90D-4988-5FB7-7E7F-5DA7A5809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956AB94-6CE3-14B0-2280-5BBF2F6CF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BD79D-0863-4788-A1F0-FF95889F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5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2400F1-4E9E-45C9-14EE-9E840607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190E3AD-3E4F-BE0E-C5FA-4A353D775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072F71E-92FC-0F54-D580-0441815B3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8FE3324-5FF6-F779-D2BD-F561DA46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168B-EDA7-4381-B2F4-439999F155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356839A-3495-670B-C753-8506E0F15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1C044B5-5F69-8A84-0EE0-0782D9C22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BD79D-0863-4788-A1F0-FF95889F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2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B8CBD4-8397-8988-48E0-177F3BFC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F7A96E6-B34B-3364-FFF7-A937A8E79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43ABC17-26BB-EBED-A1FE-93BCE4B2CB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689A57B-BD6A-3BB9-97F6-D7B5ECEE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168B-EDA7-4381-B2F4-439999F155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CCDD867-6331-52E0-11FE-D838D2EA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1E9D2D-64E4-F235-901D-D1F3E9F0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BD79D-0863-4788-A1F0-FF95889F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9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247435C-51AD-F8BD-7C9F-D4C1E193F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8529665-3108-60B5-2DDF-CE1407BEA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282821-60A7-5CA5-D0A4-66F9621FF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2168B-EDA7-4381-B2F4-439999F1555A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119C701-58D1-2FAF-FF58-D317DCD1B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060922-BF12-BD72-D634-165E926DA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BD79D-0863-4788-A1F0-FF95889FA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9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92FC31-4E5C-3CD3-6B66-CBDBC4AA35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56B6551-F855-0804-69D6-9E11654F40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ột Video đầy ý nghĩa và sáng tạo về bảo vệ môi trường!!">
            <a:hlinkClick r:id="" action="ppaction://media"/>
            <a:extLst>
              <a:ext uri="{FF2B5EF4-FFF2-40B4-BE49-F238E27FC236}">
                <a16:creationId xmlns:a16="http://schemas.microsoft.com/office/drawing/2014/main" id="{C4914533-19C1-5559-2A9A-07041939AD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14" y="0"/>
            <a:ext cx="12116586" cy="628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1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hông có mô tả ảnh.">
            <a:extLst>
              <a:ext uri="{FF2B5EF4-FFF2-40B4-BE49-F238E27FC236}">
                <a16:creationId xmlns:a16="http://schemas.microsoft.com/office/drawing/2014/main" id="{D8C0EB5C-4D18-433F-AAE6-E81897A9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702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2ACE95F-D52F-4153-B586-7B13B5DCC67D}"/>
              </a:ext>
            </a:extLst>
          </p:cNvPr>
          <p:cNvSpPr txBox="1"/>
          <p:nvPr/>
        </p:nvSpPr>
        <p:spPr>
          <a:xfrm>
            <a:off x="3638746" y="2979102"/>
            <a:ext cx="7673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21. Giữ gìn môi trường</a:t>
            </a:r>
          </a:p>
          <a:p>
            <a:pPr algn="ctr"/>
            <a:r>
              <a:rPr lang="en-US" sz="4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sạch, đẹp</a:t>
            </a:r>
          </a:p>
        </p:txBody>
      </p:sp>
    </p:spTree>
    <p:extLst>
      <p:ext uri="{BB962C8B-B14F-4D97-AF65-F5344CB8AC3E}">
        <p14:creationId xmlns:p14="http://schemas.microsoft.com/office/powerpoint/2010/main" val="3252603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395A0A-AD12-7E38-BC84-BEC114E62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82F66C7-130D-69FB-E8CB-C0AFFCD16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6">
            <a:extLst>
              <a:ext uri="{FF2B5EF4-FFF2-40B4-BE49-F238E27FC236}">
                <a16:creationId xmlns:a16="http://schemas.microsoft.com/office/drawing/2014/main" id="{15F079B5-E659-7B51-BFAC-F6E189BE2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5" y="122932"/>
            <a:ext cx="12037675" cy="658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20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812020-903C-4EDE-BD04-68F84C7A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DD6FF66-9A69-C552-4B0E-EE8F3EDFA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2" y="0"/>
            <a:ext cx="12105307" cy="67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74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C079DD-7961-7574-C931-FE768D2BE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Bảo vệ môi trường [OLM.VN]">
            <a:hlinkClick r:id="" action="ppaction://media"/>
            <a:extLst>
              <a:ext uri="{FF2B5EF4-FFF2-40B4-BE49-F238E27FC236}">
                <a16:creationId xmlns:a16="http://schemas.microsoft.com/office/drawing/2014/main" id="{9D420259-5359-252E-9151-E76A827560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372520"/>
          </a:xfrm>
        </p:spPr>
      </p:pic>
    </p:spTree>
    <p:extLst>
      <p:ext uri="{BB962C8B-B14F-4D97-AF65-F5344CB8AC3E}">
        <p14:creationId xmlns:p14="http://schemas.microsoft.com/office/powerpoint/2010/main" val="8460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1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0A04220-61FE-4020-8345-1496AF2B735C}"/>
</file>

<file path=customXml/itemProps2.xml><?xml version="1.0" encoding="utf-8"?>
<ds:datastoreItem xmlns:ds="http://schemas.openxmlformats.org/officeDocument/2006/customXml" ds:itemID="{4780765A-132F-4CA9-B65E-89392F3D393C}"/>
</file>

<file path=customXml/itemProps3.xml><?xml version="1.0" encoding="utf-8"?>
<ds:datastoreItem xmlns:ds="http://schemas.openxmlformats.org/officeDocument/2006/customXml" ds:itemID="{0D4B0009-A8C6-4114-BC52-B1637C5F69A1}"/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</Words>
  <Application>Microsoft Office PowerPoint</Application>
  <PresentationFormat>Màn hình rộng</PresentationFormat>
  <Paragraphs>2</Paragraphs>
  <Slides>5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Thuy Duong Nguyen</dc:creator>
  <cp:lastModifiedBy>Thuy Duong Nguyen</cp:lastModifiedBy>
  <cp:revision>1</cp:revision>
  <dcterms:created xsi:type="dcterms:W3CDTF">2022-05-06T03:26:27Z</dcterms:created>
  <dcterms:modified xsi:type="dcterms:W3CDTF">2022-05-06T03:37:00Z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