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322" r:id="rId3"/>
    <p:sldId id="298" r:id="rId4"/>
    <p:sldId id="284" r:id="rId5"/>
    <p:sldId id="301" r:id="rId6"/>
    <p:sldId id="315" r:id="rId7"/>
    <p:sldId id="328" r:id="rId8"/>
    <p:sldId id="310" r:id="rId9"/>
    <p:sldId id="306" r:id="rId10"/>
    <p:sldId id="311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7/5/2022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27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2.   a,</a:t>
            </a:r>
            <a:r>
              <a:rPr lang="en-US" sz="400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D6D60A0-D36D-4F3E-89A6-18E465C673E3}"/>
</file>

<file path=customXml/itemProps2.xml><?xml version="1.0" encoding="utf-8"?>
<ds:datastoreItem xmlns:ds="http://schemas.openxmlformats.org/officeDocument/2006/customXml" ds:itemID="{93D5AAB7-9FF3-4958-8681-61C4A4DD656B}"/>
</file>

<file path=customXml/itemProps3.xml><?xml version="1.0" encoding="utf-8"?>
<ds:datastoreItem xmlns:ds="http://schemas.openxmlformats.org/officeDocument/2006/customXml" ds:itemID="{C0D50A01-1B95-485A-8B06-A9537E28CF0A}"/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113</Words>
  <Application>Microsoft Office PowerPoint</Application>
  <PresentationFormat>Widescreen</PresentationFormat>
  <Paragraphs>35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Nguyễn Thị Huyền Trang</cp:lastModifiedBy>
  <cp:revision>106</cp:revision>
  <dcterms:created xsi:type="dcterms:W3CDTF">2020-08-15T03:21:16Z</dcterms:created>
  <dcterms:modified xsi:type="dcterms:W3CDTF">2022-05-07T15:28:29Z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