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2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47"/>
    <a:srgbClr val="11E1DC"/>
    <a:srgbClr val="6DFFE3"/>
    <a:srgbClr val="FF66FF"/>
    <a:srgbClr val="FFDD4B"/>
    <a:srgbClr val="8BFF8B"/>
    <a:srgbClr val="00FFCC"/>
    <a:srgbClr val="43FF43"/>
    <a:srgbClr val="FF6600"/>
    <a:srgbClr val="4F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BB2F-F10A-4A8F-830B-D31D20C8AAFC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39: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 </a:t>
            </a: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 các số và phép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</a:t>
            </a: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1061" y="3168341"/>
            <a:ext cx="1393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1)</a:t>
            </a:r>
            <a:endParaRPr lang="en-US" sz="32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990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2133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3276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4419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273" y="5562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1066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87437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96962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222019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3363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665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77" y="3396816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1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250353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68309"/>
              </p:ext>
            </p:extLst>
          </p:nvPr>
        </p:nvGraphicFramePr>
        <p:xfrm>
          <a:off x="3429000" y="99060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5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35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Ba mươi</a:t>
                      </a:r>
                      <a:r>
                        <a:rPr lang="en-US" sz="2800" b="1" baseline="0" smtClean="0"/>
                        <a:t> lăm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71604"/>
              </p:ext>
            </p:extLst>
          </p:nvPr>
        </p:nvGraphicFramePr>
        <p:xfrm>
          <a:off x="3429001" y="2183477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Bốn</a:t>
                      </a:r>
                      <a:r>
                        <a:rPr lang="en-US" sz="2800" b="1" baseline="0" smtClean="0"/>
                        <a:t> </a:t>
                      </a:r>
                      <a:r>
                        <a:rPr lang="en-US" sz="2800" b="1" smtClean="0"/>
                        <a:t>mươi</a:t>
                      </a:r>
                      <a:r>
                        <a:rPr lang="en-US" sz="2800" b="1" baseline="0" smtClean="0"/>
                        <a:t> tư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4002"/>
              </p:ext>
            </p:extLst>
          </p:nvPr>
        </p:nvGraphicFramePr>
        <p:xfrm>
          <a:off x="3429001" y="331715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61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Sáu</a:t>
                      </a:r>
                      <a:r>
                        <a:rPr lang="en-US" sz="2800" b="1" baseline="0" smtClean="0"/>
                        <a:t> mươi mốt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51708"/>
              </p:ext>
            </p:extLst>
          </p:nvPr>
        </p:nvGraphicFramePr>
        <p:xfrm>
          <a:off x="3429001" y="445562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8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0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Tám</a:t>
                      </a:r>
                      <a:r>
                        <a:rPr lang="en-US" sz="2800" b="1" baseline="0" smtClean="0"/>
                        <a:t> mươi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90097"/>
              </p:ext>
            </p:extLst>
          </p:nvPr>
        </p:nvGraphicFramePr>
        <p:xfrm>
          <a:off x="3429001" y="558061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0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76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53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r>
                        <a:rPr lang="en-US" sz="2800" b="1" baseline="0" smtClean="0"/>
                        <a:t> mươi ba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5867400" y="2653146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44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10545" y="3789219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5836" y="492529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80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81400" y="6050973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24400" y="604751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81400" y="3785754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6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43228" y="1247139"/>
            <a:ext cx="381000" cy="381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860" y="2491322"/>
            <a:ext cx="1447800" cy="14478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948321" y="1370445"/>
            <a:ext cx="1120877" cy="1120877"/>
          </a:xfrm>
          <a:prstGeom prst="ellipse">
            <a:avLst/>
          </a:prstGeom>
          <a:solidFill>
            <a:srgbClr val="FF6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6740" y="2277088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8718" y="2283334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3509" y="2593756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2082" y="1576922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8104851">
            <a:off x="1242058" y="1877015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495149" flipV="1">
            <a:off x="1487251" y="1817663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495149" flipV="1">
            <a:off x="1144705" y="181766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5431" y="1889001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86519" y="188993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75915" y="1896184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56563" y="189712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70339" y="192077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83101" y="192077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8650" y="1615022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04769" y="1599782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03918" y="1541430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46960" y="1572595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89810" y="974942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17813" y="675387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20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37846" y="1299605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79478" y="2543788"/>
            <a:ext cx="1447800" cy="14478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37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V="1">
            <a:off x="5142939" y="1422911"/>
            <a:ext cx="1120877" cy="1120877"/>
          </a:xfrm>
          <a:prstGeom prst="ellipse">
            <a:avLst/>
          </a:prstGeom>
          <a:solidFill>
            <a:srgbClr val="FF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71358" y="2329554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43336" y="2335800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08127" y="2646222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66700" y="1629388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8104851">
            <a:off x="5436676" y="1929481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3495149" flipV="1">
            <a:off x="5681869" y="1870129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3495149" flipV="1">
            <a:off x="5339323" y="1870128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00049" y="194146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81137" y="1942403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0533" y="194865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51181" y="1949586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4957" y="197324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77719" y="197324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823268" y="1667488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299387" y="1652248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798536" y="1593896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541578" y="1625061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70012" y="101519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7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412431" y="727853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30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0707" y="4134349"/>
            <a:ext cx="381000" cy="381000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22339" y="5378532"/>
            <a:ext cx="1447800" cy="14478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2885800" y="4257655"/>
            <a:ext cx="1120877" cy="1120877"/>
          </a:xfrm>
          <a:prstGeom prst="ellipse">
            <a:avLst/>
          </a:prstGeom>
          <a:solidFill>
            <a:srgbClr val="00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714219" y="5164298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86197" y="5170544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350988" y="5480966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09561" y="4464132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8104851">
            <a:off x="3179537" y="4764225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3495149" flipV="1">
            <a:off x="3424730" y="4704873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3495149" flipV="1">
            <a:off x="3082184" y="470487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42910" y="4776211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23998" y="477714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213394" y="4783394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94042" y="478433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607818" y="480798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220580" y="480798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40596" y="4680917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027832" y="4657505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15864" y="4607325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70023" y="4630318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212873" y="4032665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129759" y="3741282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80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640653" y="4147308"/>
            <a:ext cx="381000" cy="381000"/>
          </a:xfrm>
          <a:prstGeom prst="ellipse">
            <a:avLst/>
          </a:prstGeom>
          <a:solidFill>
            <a:srgbClr val="43FF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82285" y="5391491"/>
            <a:ext cx="1447800" cy="14478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66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 flipV="1">
            <a:off x="6945746" y="4270614"/>
            <a:ext cx="1120877" cy="1120877"/>
          </a:xfrm>
          <a:prstGeom prst="ellipse">
            <a:avLst/>
          </a:prstGeom>
          <a:solidFill>
            <a:srgbClr val="43FF4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774165" y="5177257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846143" y="5183503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410934" y="5493925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69507" y="4477091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8104851">
            <a:off x="7239483" y="4777184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13495149" flipV="1">
            <a:off x="7484676" y="471783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13495149" flipV="1">
            <a:off x="7142130" y="4717831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202856" y="4789170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83944" y="4790106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73340" y="4796353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653988" y="4797289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67764" y="482094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80526" y="482094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626075" y="4707596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082457" y="4671091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611234" y="4631931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8324648" y="4643904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8267498" y="404625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6262536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6470012" y="1002572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139208" y="3741282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6265661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8267498" y="4054898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106679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07126" y="1076518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40823" y="10765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7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0703" y="106680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47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73429" y="10765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6097" y="236220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55023" y="23719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88720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8600" y="236220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53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1326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50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88719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61275" y="312073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930201" y="31304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63898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03778" y="312073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69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96504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296503" y="312073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34112" y="434965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03038" y="435937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36735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76615" y="4349654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96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69341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36735" y="43496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69340" y="43496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4209680"/>
            <a:ext cx="4067743" cy="2648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3" y="126399"/>
            <a:ext cx="2007972" cy="18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8153400" cy="93176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Độ dài một bước chân của Mai, Việt, Nam lần lượt là 32 cm, 30 cm, 34 cm.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657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233527" y="1444557"/>
            <a:ext cx="4567073" cy="7652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a) Ai có bước chân dài nhất?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119386" y="3733800"/>
            <a:ext cx="4900897" cy="838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b) Ai có bước chân ngắn nhất?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526" y="2362200"/>
            <a:ext cx="4567073" cy="76524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Nam có bước chân dài nhất.</a:t>
            </a:r>
            <a:endParaRPr lang="en-US" sz="2800" b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203" y="4724400"/>
            <a:ext cx="4900897" cy="8382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Việt có bước chân ngắn nhất.</a:t>
            </a:r>
            <a:endParaRPr lang="en-US" sz="2800" b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4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965" y="562817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8" y="58838"/>
            <a:ext cx="8232098" cy="6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8148" y="58838"/>
            <a:ext cx="4451454" cy="291296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tx1"/>
                </a:solidFill>
              </a:rPr>
              <a:t>Bạn Việt ghép hai trong ba tấm thẻ như hình vẽ để được các số có hai chữ số. Việt có thể ghép được những số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3810000"/>
            <a:ext cx="7848600" cy="281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057400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2057399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06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0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7681" y="4547766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7451" y="4447331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74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3503" y="4419601"/>
            <a:ext cx="1490897" cy="137159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5996" y="3044757"/>
            <a:ext cx="4567073" cy="765243"/>
          </a:xfrm>
          <a:prstGeom prst="rect">
            <a:avLst/>
          </a:prstGeom>
          <a:solidFill>
            <a:srgbClr val="FFFF4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33, 30, 37, 77, 70, 73</a:t>
            </a:r>
            <a:endParaRPr lang="en-US" sz="28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387E-6 L 0.45955 -0.36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48635E-7 L -0.03507 -0.346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7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522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30DEB83-E673-4CBF-8C6F-AE9A36531FDC}"/>
</file>

<file path=customXml/itemProps2.xml><?xml version="1.0" encoding="utf-8"?>
<ds:datastoreItem xmlns:ds="http://schemas.openxmlformats.org/officeDocument/2006/customXml" ds:itemID="{A3EFDD2E-CE58-4F7C-8B35-99F8D7B733EE}"/>
</file>

<file path=customXml/itemProps3.xml><?xml version="1.0" encoding="utf-8"?>
<ds:datastoreItem xmlns:ds="http://schemas.openxmlformats.org/officeDocument/2006/customXml" ds:itemID="{931DDBD4-4A5E-4B5E-8B5D-BD81EF0D3C0C}"/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253</Words>
  <Application>Microsoft Office PowerPoint</Application>
  <PresentationFormat>On-screen Show (4:3)</PresentationFormat>
  <Paragraphs>112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14</cp:revision>
  <dcterms:created xsi:type="dcterms:W3CDTF">2020-08-24T02:46:09Z</dcterms:created>
  <dcterms:modified xsi:type="dcterms:W3CDTF">2022-05-08T06:15:59Z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