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wav" ContentType="audio/x-wav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6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83" r:id="rId3"/>
    <p:sldMasterId id="2147483693" r:id="rId4"/>
    <p:sldMasterId id="2147483699" r:id="rId5"/>
    <p:sldMasterId id="2147483711" r:id="rId6"/>
    <p:sldMasterId id="2147483724" r:id="rId7"/>
  </p:sldMasterIdLst>
  <p:notesMasterIdLst>
    <p:notesMasterId r:id="rId36"/>
  </p:notesMasterIdLst>
  <p:sldIdLst>
    <p:sldId id="258" r:id="rId8"/>
    <p:sldId id="262" r:id="rId9"/>
    <p:sldId id="257" r:id="rId10"/>
    <p:sldId id="261" r:id="rId11"/>
    <p:sldId id="263" r:id="rId12"/>
    <p:sldId id="264" r:id="rId13"/>
    <p:sldId id="256" r:id="rId14"/>
    <p:sldId id="266" r:id="rId15"/>
    <p:sldId id="381" r:id="rId16"/>
    <p:sldId id="282" r:id="rId17"/>
    <p:sldId id="286" r:id="rId18"/>
    <p:sldId id="287" r:id="rId19"/>
    <p:sldId id="283" r:id="rId20"/>
    <p:sldId id="284" r:id="rId21"/>
    <p:sldId id="382" r:id="rId22"/>
    <p:sldId id="375" r:id="rId23"/>
    <p:sldId id="285" r:id="rId24"/>
    <p:sldId id="2007577125" r:id="rId25"/>
    <p:sldId id="2007577126" r:id="rId26"/>
    <p:sldId id="265" r:id="rId27"/>
    <p:sldId id="272" r:id="rId28"/>
    <p:sldId id="2007577127" r:id="rId29"/>
    <p:sldId id="2007577128" r:id="rId30"/>
    <p:sldId id="2007577140" r:id="rId31"/>
    <p:sldId id="2007577130" r:id="rId32"/>
    <p:sldId id="656" r:id="rId33"/>
    <p:sldId id="2007577129" r:id="rId34"/>
    <p:sldId id="290" r:id="rId35"/>
  </p:sldIdLst>
  <p:sldSz cx="12192000" cy="6858000"/>
  <p:notesSz cx="6858000" cy="9144000"/>
  <p:embeddedFontLst>
    <p:embeddedFont>
      <p:font typeface="等线 Light" panose="02010600030101010101" pitchFamily="2" charset="-122"/>
      <p:regular r:id="rId37"/>
    </p:embeddedFont>
    <p:embeddedFont>
      <p:font typeface="Arial Rounded MT Bold" panose="020F0704030504030204" pitchFamily="34" charset="0"/>
      <p:regular r:id="rId38"/>
    </p:embeddedFont>
    <p:embeddedFont>
      <p:font typeface="Arial-Rounded" panose="020B0500000000000000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DengXian" panose="02010600030101010101" pitchFamily="2" charset="-122"/>
      <p:regular r:id="rId46"/>
      <p:bold r:id="rId47"/>
    </p:embeddedFont>
    <p:embeddedFont>
      <p:font typeface="DengXian" panose="02010600030101010101" pitchFamily="2" charset="-122"/>
      <p:regular r:id="rId46"/>
      <p:bold r:id="rId47"/>
    </p:embeddedFont>
    <p:embeddedFont>
      <p:font typeface="Griffy" panose="020B0604020202020204" charset="0"/>
      <p:regular r:id="rId48"/>
    </p:embeddedFont>
    <p:embeddedFont>
      <p:font typeface="HP001 4 hàng" panose="020B0603050302020204" pitchFamily="34" charset="0"/>
      <p:regular r:id="rId49"/>
      <p:bold r:id="rId50"/>
    </p:embeddedFont>
    <p:embeddedFont>
      <p:font typeface="Itim" panose="020B0604020202020204" charset="-34"/>
      <p:regular r:id="rId51"/>
    </p:embeddedFont>
    <p:embeddedFont>
      <p:font typeface="UTM Avo" panose="02040603050506020204" pitchFamily="18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3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customXml" Target="../customXml/item2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33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691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74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784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2964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1616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e37c77f29e_0_1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e37c77f29e_0_10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a073618e60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a073618e60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46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958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68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 Gif">
  <p:cSld name="CUSTOM_21">
    <p:bg>
      <p:bgPr>
        <a:gradFill>
          <a:gsLst>
            <a:gs pos="0">
              <a:srgbClr val="213D58"/>
            </a:gs>
            <a:gs pos="15000">
              <a:srgbClr val="1177A4"/>
            </a:gs>
            <a:gs pos="0">
              <a:srgbClr val="213D58"/>
            </a:gs>
            <a:gs pos="99000">
              <a:srgbClr val="00B0F0"/>
            </a:gs>
          </a:gsLst>
          <a:lin ang="2700006" scaled="0"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5267675"/>
            <a:ext cx="12191999" cy="1228725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58" name="Google Shape;58;p3"/>
          <p:cNvSpPr/>
          <p:nvPr/>
        </p:nvSpPr>
        <p:spPr>
          <a:xfrm>
            <a:off x="0" y="7085"/>
            <a:ext cx="3026096" cy="1800346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3"/>
          <p:cNvGrpSpPr/>
          <p:nvPr/>
        </p:nvGrpSpPr>
        <p:grpSpPr>
          <a:xfrm>
            <a:off x="9008144" y="-14175"/>
            <a:ext cx="1540909" cy="2383336"/>
            <a:chOff x="9008144" y="-14175"/>
            <a:chExt cx="1540909" cy="2383336"/>
          </a:xfrm>
        </p:grpSpPr>
        <p:sp>
          <p:nvSpPr>
            <p:cNvPr id="60" name="Google Shape;60;p3"/>
            <p:cNvSpPr/>
            <p:nvPr/>
          </p:nvSpPr>
          <p:spPr>
            <a:xfrm rot="10584884">
              <a:off x="9035740" y="1394522"/>
              <a:ext cx="1485716" cy="929094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8248368" y="0"/>
            <a:ext cx="3961800" cy="1961855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5052550" y="2422175"/>
            <a:ext cx="67236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0" y="1194833"/>
            <a:ext cx="2979311" cy="5057600"/>
            <a:chOff x="0" y="432833"/>
            <a:chExt cx="2979311" cy="5057600"/>
          </a:xfrm>
        </p:grpSpPr>
        <p:grpSp>
          <p:nvGrpSpPr>
            <p:cNvPr id="66" name="Google Shape;66;p3"/>
            <p:cNvGrpSpPr/>
            <p:nvPr/>
          </p:nvGrpSpPr>
          <p:grpSpPr>
            <a:xfrm>
              <a:off x="625541" y="1375699"/>
              <a:ext cx="1289122" cy="3408943"/>
              <a:chOff x="1548342" y="7287154"/>
              <a:chExt cx="1544414" cy="4084034"/>
            </a:xfrm>
          </p:grpSpPr>
          <p:sp>
            <p:nvSpPr>
              <p:cNvPr id="67" name="Google Shape;67;p3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3"/>
            <p:cNvSpPr/>
            <p:nvPr/>
          </p:nvSpPr>
          <p:spPr>
            <a:xfrm>
              <a:off x="0" y="4498709"/>
              <a:ext cx="2979311" cy="991724"/>
            </a:xfrm>
            <a:custGeom>
              <a:avLst/>
              <a:gdLst/>
              <a:ahLst/>
              <a:cxnLst/>
              <a:rect l="l" t="t" r="r" b="b"/>
              <a:pathLst>
                <a:path w="2979311" h="991724" extrusionOk="0">
                  <a:moveTo>
                    <a:pt x="627556" y="0"/>
                  </a:moveTo>
                  <a:lnTo>
                    <a:pt x="1877713" y="0"/>
                  </a:lnTo>
                  <a:lnTo>
                    <a:pt x="1983631" y="243649"/>
                  </a:lnTo>
                  <a:lnTo>
                    <a:pt x="2566561" y="264795"/>
                  </a:lnTo>
                  <a:cubicBezTo>
                    <a:pt x="2566561" y="264795"/>
                    <a:pt x="2952704" y="953261"/>
                    <a:pt x="2979184" y="953261"/>
                  </a:cubicBezTo>
                  <a:cubicBezTo>
                    <a:pt x="2996561" y="953261"/>
                    <a:pt x="1230438" y="975946"/>
                    <a:pt x="14175" y="991542"/>
                  </a:cubicBezTo>
                  <a:lnTo>
                    <a:pt x="0" y="991724"/>
                  </a:lnTo>
                  <a:lnTo>
                    <a:pt x="0" y="440557"/>
                  </a:lnTo>
                  <a:lnTo>
                    <a:pt x="151306" y="185451"/>
                  </a:lnTo>
                  <a:lnTo>
                    <a:pt x="532306" y="185451"/>
                  </a:ln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  <a:effectLst>
              <a:outerShdw blurRad="500063" dist="152400" dir="1584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771512" y="44989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40962" y="47425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2470457" y="47637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51215" y="46844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27846" y="44989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" y="4684426"/>
              <a:ext cx="362765" cy="531305"/>
            </a:xfrm>
            <a:custGeom>
              <a:avLst/>
              <a:gdLst/>
              <a:ahLst/>
              <a:cxnLst/>
              <a:rect l="l" t="t" r="r" b="b"/>
              <a:pathLst>
                <a:path w="362765" h="531305" extrusionOk="0">
                  <a:moveTo>
                    <a:pt x="151215" y="0"/>
                  </a:moveTo>
                  <a:lnTo>
                    <a:pt x="362765" y="195834"/>
                  </a:lnTo>
                  <a:lnTo>
                    <a:pt x="60823" y="531305"/>
                  </a:lnTo>
                  <a:lnTo>
                    <a:pt x="0" y="493150"/>
                  </a:lnTo>
                  <a:lnTo>
                    <a:pt x="0" y="241052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32500" y="44989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940962" y="48802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93618" y="49825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102200" y="5091903"/>
              <a:ext cx="805148" cy="72072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" name="Google Shape;83;p3"/>
            <p:cNvGrpSpPr/>
            <p:nvPr/>
          </p:nvGrpSpPr>
          <p:grpSpPr>
            <a:xfrm>
              <a:off x="807575" y="432833"/>
              <a:ext cx="923479" cy="1057315"/>
              <a:chOff x="2964730" y="400635"/>
              <a:chExt cx="2628000" cy="3008864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" name="Google Shape;87;p3"/>
            <p:cNvSpPr/>
            <p:nvPr/>
          </p:nvSpPr>
          <p:spPr>
            <a:xfrm>
              <a:off x="1120349" y="2275789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154475" y="2306858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-5400000">
              <a:off x="1138117" y="1086860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1120801" y="951321"/>
              <a:ext cx="297280" cy="397570"/>
              <a:chOff x="1117077" y="1941921"/>
              <a:chExt cx="297280" cy="397570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3" name="Google Shape;93;p3"/>
          <p:cNvSpPr/>
          <p:nvPr/>
        </p:nvSpPr>
        <p:spPr>
          <a:xfrm>
            <a:off x="985375" y="5751675"/>
            <a:ext cx="276608" cy="500755"/>
          </a:xfrm>
          <a:custGeom>
            <a:avLst/>
            <a:gdLst/>
            <a:ahLst/>
            <a:cxnLst/>
            <a:rect l="l" t="t" r="r" b="b"/>
            <a:pathLst>
              <a:path w="362765" h="531305" extrusionOk="0">
                <a:moveTo>
                  <a:pt x="151215" y="0"/>
                </a:moveTo>
                <a:lnTo>
                  <a:pt x="362765" y="195834"/>
                </a:lnTo>
                <a:lnTo>
                  <a:pt x="60823" y="531305"/>
                </a:lnTo>
                <a:lnTo>
                  <a:pt x="0" y="493150"/>
                </a:lnTo>
                <a:lnTo>
                  <a:pt x="0" y="241052"/>
                </a:lnTo>
                <a:close/>
              </a:path>
            </a:pathLst>
          </a:custGeom>
          <a:solidFill>
            <a:srgbClr val="828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5600700"/>
            <a:ext cx="122863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9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0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5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5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777407" y="777409"/>
            <a:ext cx="4495554" cy="29407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528" y="5342375"/>
            <a:ext cx="2210812" cy="15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4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27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2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4"/>
          <p:cNvSpPr/>
          <p:nvPr/>
        </p:nvSpPr>
        <p:spPr>
          <a:xfrm flipH="1">
            <a:off x="23118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8" name="Google Shape;408;p14"/>
          <p:cNvGrpSpPr/>
          <p:nvPr/>
        </p:nvGrpSpPr>
        <p:grpSpPr>
          <a:xfrm>
            <a:off x="0" y="3573403"/>
            <a:ext cx="1812017" cy="3076032"/>
            <a:chOff x="0" y="1423433"/>
            <a:chExt cx="2979311" cy="5057600"/>
          </a:xfrm>
        </p:grpSpPr>
        <p:grpSp>
          <p:nvGrpSpPr>
            <p:cNvPr id="409" name="Google Shape;409;p14"/>
            <p:cNvGrpSpPr/>
            <p:nvPr/>
          </p:nvGrpSpPr>
          <p:grpSpPr>
            <a:xfrm>
              <a:off x="625541" y="2366299"/>
              <a:ext cx="1289122" cy="3408943"/>
              <a:chOff x="1548342" y="7287154"/>
              <a:chExt cx="1544414" cy="4084034"/>
            </a:xfrm>
          </p:grpSpPr>
          <p:sp>
            <p:nvSpPr>
              <p:cNvPr id="410" name="Google Shape;410;p14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5" name="Google Shape;415;p14"/>
            <p:cNvSpPr/>
            <p:nvPr/>
          </p:nvSpPr>
          <p:spPr>
            <a:xfrm>
              <a:off x="0" y="5489309"/>
              <a:ext cx="2979311" cy="991724"/>
            </a:xfrm>
            <a:custGeom>
              <a:avLst/>
              <a:gdLst/>
              <a:ahLst/>
              <a:cxnLst/>
              <a:rect l="l" t="t" r="r" b="b"/>
              <a:pathLst>
                <a:path w="2979311" h="991724" extrusionOk="0">
                  <a:moveTo>
                    <a:pt x="627556" y="0"/>
                  </a:moveTo>
                  <a:lnTo>
                    <a:pt x="1877713" y="0"/>
                  </a:lnTo>
                  <a:lnTo>
                    <a:pt x="1983631" y="243649"/>
                  </a:lnTo>
                  <a:lnTo>
                    <a:pt x="2566561" y="264795"/>
                  </a:lnTo>
                  <a:cubicBezTo>
                    <a:pt x="2566561" y="264795"/>
                    <a:pt x="2952704" y="953261"/>
                    <a:pt x="2979184" y="953261"/>
                  </a:cubicBezTo>
                  <a:cubicBezTo>
                    <a:pt x="2996561" y="953261"/>
                    <a:pt x="1230438" y="975946"/>
                    <a:pt x="14175" y="991542"/>
                  </a:cubicBezTo>
                  <a:lnTo>
                    <a:pt x="0" y="991724"/>
                  </a:lnTo>
                  <a:lnTo>
                    <a:pt x="0" y="440557"/>
                  </a:lnTo>
                  <a:lnTo>
                    <a:pt x="151306" y="185451"/>
                  </a:lnTo>
                  <a:lnTo>
                    <a:pt x="532306" y="185451"/>
                  </a:ln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151215" y="56750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627846" y="54895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1940962" y="57331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1" y="5675026"/>
              <a:ext cx="362765" cy="531305"/>
            </a:xfrm>
            <a:custGeom>
              <a:avLst/>
              <a:gdLst/>
              <a:ahLst/>
              <a:cxnLst/>
              <a:rect l="l" t="t" r="r" b="b"/>
              <a:pathLst>
                <a:path w="362765" h="531305" extrusionOk="0">
                  <a:moveTo>
                    <a:pt x="151215" y="0"/>
                  </a:moveTo>
                  <a:lnTo>
                    <a:pt x="362765" y="195834"/>
                  </a:lnTo>
                  <a:lnTo>
                    <a:pt x="60823" y="531305"/>
                  </a:lnTo>
                  <a:lnTo>
                    <a:pt x="0" y="493150"/>
                  </a:lnTo>
                  <a:lnTo>
                    <a:pt x="0" y="241052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532500" y="54895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1771512" y="54895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2470457" y="57543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3" name="Google Shape;423;p14"/>
            <p:cNvGrpSpPr/>
            <p:nvPr/>
          </p:nvGrpSpPr>
          <p:grpSpPr>
            <a:xfrm>
              <a:off x="807575" y="1423433"/>
              <a:ext cx="923479" cy="1057315"/>
              <a:chOff x="2964730" y="400635"/>
              <a:chExt cx="2628000" cy="3008864"/>
            </a:xfrm>
          </p:grpSpPr>
          <p:sp>
            <p:nvSpPr>
              <p:cNvPr id="424" name="Google Shape;424;p14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7" name="Google Shape;427;p14"/>
            <p:cNvSpPr/>
            <p:nvPr/>
          </p:nvSpPr>
          <p:spPr>
            <a:xfrm>
              <a:off x="1120349" y="3266389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154475" y="3297458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rot="-5400000">
              <a:off x="1138117" y="2077460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0" name="Google Shape;430;p14"/>
            <p:cNvGrpSpPr/>
            <p:nvPr/>
          </p:nvGrpSpPr>
          <p:grpSpPr>
            <a:xfrm>
              <a:off x="1120801" y="1941921"/>
              <a:ext cx="297280" cy="397570"/>
              <a:chOff x="1117077" y="1941921"/>
              <a:chExt cx="297280" cy="397570"/>
            </a:xfrm>
          </p:grpSpPr>
          <p:sp>
            <p:nvSpPr>
              <p:cNvPr id="431" name="Google Shape;431;p14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14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3" name="Google Shape;433;p14"/>
          <p:cNvSpPr/>
          <p:nvPr/>
        </p:nvSpPr>
        <p:spPr>
          <a:xfrm flipH="1">
            <a:off x="1133333" y="0"/>
            <a:ext cx="4094341" cy="1096269"/>
          </a:xfrm>
          <a:custGeom>
            <a:avLst/>
            <a:gdLst/>
            <a:ahLst/>
            <a:cxnLst/>
            <a:rect l="l" t="t" r="r" b="b"/>
            <a:pathLst>
              <a:path w="6524846" h="2203555" extrusionOk="0">
                <a:moveTo>
                  <a:pt x="2838893" y="0"/>
                </a:moveTo>
                <a:lnTo>
                  <a:pt x="6510590" y="0"/>
                </a:lnTo>
                <a:cubicBezTo>
                  <a:pt x="6580514" y="454719"/>
                  <a:pt x="6389173" y="900885"/>
                  <a:pt x="6025627" y="1133667"/>
                </a:cubicBezTo>
                <a:cubicBezTo>
                  <a:pt x="5605385" y="1402689"/>
                  <a:pt x="5149256" y="1262579"/>
                  <a:pt x="5084359" y="1241505"/>
                </a:cubicBezTo>
                <a:cubicBezTo>
                  <a:pt x="5068046" y="1578687"/>
                  <a:pt x="4838351" y="1859083"/>
                  <a:pt x="4535293" y="1927860"/>
                </a:cubicBezTo>
                <a:cubicBezTo>
                  <a:pt x="4155523" y="2014184"/>
                  <a:pt x="3870894" y="1720384"/>
                  <a:pt x="3858726" y="1707422"/>
                </a:cubicBezTo>
                <a:cubicBezTo>
                  <a:pt x="3828239" y="1812240"/>
                  <a:pt x="3776611" y="1905031"/>
                  <a:pt x="3710501" y="1980679"/>
                </a:cubicBezTo>
                <a:lnTo>
                  <a:pt x="3685953" y="2004898"/>
                </a:lnTo>
                <a:lnTo>
                  <a:pt x="3685953" y="2016704"/>
                </a:lnTo>
                <a:cubicBezTo>
                  <a:pt x="3652975" y="2049681"/>
                  <a:pt x="3482005" y="2214129"/>
                  <a:pt x="3234762" y="2203018"/>
                </a:cubicBezTo>
                <a:cubicBezTo>
                  <a:pt x="2979054" y="2191556"/>
                  <a:pt x="2747418" y="1997571"/>
                  <a:pt x="2666120" y="1718055"/>
                </a:cubicBezTo>
                <a:cubicBezTo>
                  <a:pt x="2653952" y="1731017"/>
                  <a:pt x="2369323" y="2024817"/>
                  <a:pt x="1989553" y="1938493"/>
                </a:cubicBezTo>
                <a:cubicBezTo>
                  <a:pt x="1686495" y="1869716"/>
                  <a:pt x="1456800" y="1589320"/>
                  <a:pt x="1440487" y="1252138"/>
                </a:cubicBezTo>
                <a:cubicBezTo>
                  <a:pt x="1375590" y="1273212"/>
                  <a:pt x="919461" y="1413322"/>
                  <a:pt x="499219" y="1144300"/>
                </a:cubicBezTo>
                <a:cubicBezTo>
                  <a:pt x="135673" y="911518"/>
                  <a:pt x="-55668" y="465352"/>
                  <a:pt x="14256" y="10633"/>
                </a:cubicBezTo>
                <a:lnTo>
                  <a:pt x="2838893" y="10633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4"/>
          <p:cNvSpPr/>
          <p:nvPr/>
        </p:nvSpPr>
        <p:spPr>
          <a:xfrm rot="-909244">
            <a:off x="1109458" y="922211"/>
            <a:ext cx="792057" cy="924407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5" name="Google Shape;435;p14"/>
          <p:cNvGrpSpPr/>
          <p:nvPr/>
        </p:nvGrpSpPr>
        <p:grpSpPr>
          <a:xfrm flipH="1">
            <a:off x="373503" y="757173"/>
            <a:ext cx="806013" cy="1231746"/>
            <a:chOff x="8947095" y="-14175"/>
            <a:chExt cx="1581348" cy="2416610"/>
          </a:xfrm>
        </p:grpSpPr>
        <p:sp>
          <p:nvSpPr>
            <p:cNvPr id="436" name="Google Shape;436;p14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8" name="Google Shape;438;p14"/>
          <p:cNvSpPr/>
          <p:nvPr/>
        </p:nvSpPr>
        <p:spPr>
          <a:xfrm flipH="1">
            <a:off x="1399" y="1"/>
            <a:ext cx="2218608" cy="1098639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4"/>
          <p:cNvSpPr/>
          <p:nvPr/>
        </p:nvSpPr>
        <p:spPr>
          <a:xfrm>
            <a:off x="23118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4"/>
          <p:cNvSpPr/>
          <p:nvPr/>
        </p:nvSpPr>
        <p:spPr>
          <a:xfrm flipH="1">
            <a:off x="23118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4"/>
          <p:cNvSpPr txBox="1">
            <a:spLocks noGrp="1"/>
          </p:cNvSpPr>
          <p:nvPr>
            <p:ph type="title"/>
          </p:nvPr>
        </p:nvSpPr>
        <p:spPr>
          <a:xfrm>
            <a:off x="1544100" y="3045050"/>
            <a:ext cx="54672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3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36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6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7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0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3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4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15"/>
          <p:cNvGrpSpPr/>
          <p:nvPr/>
        </p:nvGrpSpPr>
        <p:grpSpPr>
          <a:xfrm>
            <a:off x="630570" y="-30905"/>
            <a:ext cx="1059744" cy="1102553"/>
            <a:chOff x="3769376" y="509929"/>
            <a:chExt cx="1486525" cy="1546575"/>
          </a:xfrm>
        </p:grpSpPr>
        <p:sp>
          <p:nvSpPr>
            <p:cNvPr id="445" name="Google Shape;445;p15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4522379" y="509929"/>
              <a:ext cx="81853" cy="808074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48" name="Google Shape;448;p15"/>
          <p:cNvGrpSpPr/>
          <p:nvPr/>
        </p:nvGrpSpPr>
        <p:grpSpPr>
          <a:xfrm>
            <a:off x="10644127" y="5"/>
            <a:ext cx="1127343" cy="1194443"/>
            <a:chOff x="8947095" y="726964"/>
            <a:chExt cx="1581348" cy="1675471"/>
          </a:xfrm>
        </p:grpSpPr>
        <p:sp>
          <p:nvSpPr>
            <p:cNvPr id="449" name="Google Shape;449;p15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9654661" y="726964"/>
              <a:ext cx="169254" cy="917110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>
            <a:off x="9627704" y="-30901"/>
            <a:ext cx="1420388" cy="1852219"/>
            <a:chOff x="7710256" y="-546838"/>
            <a:chExt cx="1992408" cy="2598147"/>
          </a:xfrm>
        </p:grpSpPr>
        <p:sp>
          <p:nvSpPr>
            <p:cNvPr id="452" name="Google Shape;452;p15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flipH="1">
              <a:off x="8679745" y="-546838"/>
              <a:ext cx="99895" cy="1919123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4" name="Google Shape;454;p15"/>
          <p:cNvSpPr/>
          <p:nvPr/>
        </p:nvSpPr>
        <p:spPr>
          <a:xfrm>
            <a:off x="0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15"/>
          <p:cNvSpPr/>
          <p:nvPr/>
        </p:nvSpPr>
        <p:spPr>
          <a:xfrm flipH="1">
            <a:off x="0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5"/>
          <p:cNvSpPr/>
          <p:nvPr/>
        </p:nvSpPr>
        <p:spPr>
          <a:xfrm>
            <a:off x="0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7" name="Google Shape;457;p15"/>
          <p:cNvGrpSpPr/>
          <p:nvPr/>
        </p:nvGrpSpPr>
        <p:grpSpPr>
          <a:xfrm>
            <a:off x="-3" y="-18749"/>
            <a:ext cx="1937102" cy="2385653"/>
            <a:chOff x="1994958" y="0"/>
            <a:chExt cx="2717214" cy="3346406"/>
          </a:xfrm>
        </p:grpSpPr>
        <p:sp>
          <p:nvSpPr>
            <p:cNvPr id="458" name="Google Shape;458;p15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1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6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72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66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8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2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18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1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8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5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9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1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9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39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3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0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05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6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0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8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7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0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213D58"/>
            </a:gs>
            <a:gs pos="26000">
              <a:srgbClr val="213D58"/>
            </a:gs>
            <a:gs pos="100000">
              <a:srgbClr val="2C85C1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lvl="1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371600" lvl="2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1828800" lvl="3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2286000" lvl="4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2743200" lvl="5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3200400" lvl="6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3657600" lvl="7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4114800" lvl="8" indent="-3683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09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2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3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59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91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4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0.gif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11" Type="http://schemas.openxmlformats.org/officeDocument/2006/relationships/image" Target="../media/image23.gif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jpg"/><Relationship Id="rId9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slide" Target="slide4.xml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8.gif"/><Relationship Id="rId12" Type="http://schemas.openxmlformats.org/officeDocument/2006/relationships/image" Target="../media/image26.gif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gif"/><Relationship Id="rId1" Type="http://schemas.microsoft.com/office/2007/relationships/media" Target="../media/media1.mp3"/><Relationship Id="rId6" Type="http://schemas.openxmlformats.org/officeDocument/2006/relationships/image" Target="../media/image25.gif"/><Relationship Id="rId11" Type="http://schemas.openxmlformats.org/officeDocument/2006/relationships/slide" Target="slide6.xml"/><Relationship Id="rId5" Type="http://schemas.openxmlformats.org/officeDocument/2006/relationships/slide" Target="slide5.xml"/><Relationship Id="rId15" Type="http://schemas.openxmlformats.org/officeDocument/2006/relationships/image" Target="../media/image22.png"/><Relationship Id="rId10" Type="http://schemas.openxmlformats.org/officeDocument/2006/relationships/image" Target="../media/image20.gif"/><Relationship Id="rId4" Type="http://schemas.openxmlformats.org/officeDocument/2006/relationships/image" Target="../media/image17.jpg"/><Relationship Id="rId9" Type="http://schemas.openxmlformats.org/officeDocument/2006/relationships/slide" Target="slide7.xml"/><Relationship Id="rId1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E30A26-2F42-45D5-97B6-2F69E231A32D}"/>
              </a:ext>
            </a:extLst>
          </p:cNvPr>
          <p:cNvSpPr/>
          <p:nvPr/>
        </p:nvSpPr>
        <p:spPr>
          <a:xfrm>
            <a:off x="1720214" y="1573364"/>
            <a:ext cx="8751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70AD47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68678" y="336285"/>
            <a:ext cx="599859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536135" y="998005"/>
            <a:ext cx="98704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48422" y="5926020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  <p:pic>
        <p:nvPicPr>
          <p:cNvPr id="8" name="[hanhtrangso.nxbgd.vn] Đọc_ Du lịch biển Việt Nam_HTS">
            <a:hlinkClick r:id="" action="ppaction://media"/>
            <a:extLst>
              <a:ext uri="{FF2B5EF4-FFF2-40B4-BE49-F238E27FC236}">
                <a16:creationId xmlns:a16="http://schemas.microsoft.com/office/drawing/2014/main" id="{AAC9DEE3-4135-4C08-AEDF-F6D798EC3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845" y="634101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E14CB3-4B45-426F-A2F5-1EFD9E4520A8}"/>
              </a:ext>
            </a:extLst>
          </p:cNvPr>
          <p:cNvSpPr txBox="1"/>
          <p:nvPr/>
        </p:nvSpPr>
        <p:spPr>
          <a:xfrm>
            <a:off x="3065695" y="1418492"/>
            <a:ext cx="555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6C188-9195-4EAC-8396-0BFCE9B96039}"/>
              </a:ext>
            </a:extLst>
          </p:cNvPr>
          <p:cNvSpPr txBox="1"/>
          <p:nvPr/>
        </p:nvSpPr>
        <p:spPr>
          <a:xfrm>
            <a:off x="1729265" y="2708628"/>
            <a:ext cx="3524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Hoang </a:t>
            </a:r>
            <a:r>
              <a:rPr lang="en-US" sz="3600" b="1" dirty="0" err="1">
                <a:solidFill>
                  <a:srgbClr val="FFC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3600" b="1" dirty="0">
                <a:solidFill>
                  <a:srgbClr val="FFC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hoang dại, như ở thời sơ khai, nguyên thuỷ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26" name="Picture 2" descr="Phú Quốc vào top 10 bãi biển hoang sơ lý tưởng để thư giãn - Võng xếp Á Châu">
            <a:extLst>
              <a:ext uri="{FF2B5EF4-FFF2-40B4-BE49-F238E27FC236}">
                <a16:creationId xmlns:a16="http://schemas.microsoft.com/office/drawing/2014/main" id="{92A93439-4796-4DB4-84AF-14B15889E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79" y="2364438"/>
            <a:ext cx="4612605" cy="30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9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E14CB3-4B45-426F-A2F5-1EFD9E4520A8}"/>
              </a:ext>
            </a:extLst>
          </p:cNvPr>
          <p:cNvSpPr txBox="1"/>
          <p:nvPr/>
        </p:nvSpPr>
        <p:spPr>
          <a:xfrm>
            <a:off x="3376246" y="1711569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6C188-9195-4EAC-8396-0BFCE9B96039}"/>
              </a:ext>
            </a:extLst>
          </p:cNvPr>
          <p:cNvSpPr txBox="1"/>
          <p:nvPr/>
        </p:nvSpPr>
        <p:spPr>
          <a:xfrm>
            <a:off x="2883877" y="2814136"/>
            <a:ext cx="58615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C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400" b="1" dirty="0">
                <a:solidFill>
                  <a:srgbClr val="FFC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4400" b="1" dirty="0">
                <a:solidFill>
                  <a:srgbClr val="FFC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4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4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4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44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44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44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cực</a:t>
            </a:r>
            <a:endParaRPr lang="en-US" sz="4400" dirty="0">
              <a:solidFill>
                <a:schemeClr val="bg1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295689" y="371114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711163" y="1032834"/>
            <a:ext cx="96953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10029" y="5936411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767AB7-05B6-4378-B9EB-18EA27BB78E8}"/>
              </a:ext>
            </a:extLst>
          </p:cNvPr>
          <p:cNvCxnSpPr>
            <a:cxnSpLocks/>
          </p:cNvCxnSpPr>
          <p:nvPr/>
        </p:nvCxnSpPr>
        <p:spPr>
          <a:xfrm flipH="1">
            <a:off x="8321393" y="1117695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6C8696-9EF7-4F8F-9CB3-154204A69DD6}"/>
              </a:ext>
            </a:extLst>
          </p:cNvPr>
          <p:cNvCxnSpPr>
            <a:cxnSpLocks/>
          </p:cNvCxnSpPr>
          <p:nvPr/>
        </p:nvCxnSpPr>
        <p:spPr>
          <a:xfrm flipH="1">
            <a:off x="5305874" y="2108793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7DAC0E-4EC9-4ECF-8502-48606720AA21}"/>
              </a:ext>
            </a:extLst>
          </p:cNvPr>
          <p:cNvCxnSpPr>
            <a:cxnSpLocks/>
          </p:cNvCxnSpPr>
          <p:nvPr/>
        </p:nvCxnSpPr>
        <p:spPr>
          <a:xfrm flipH="1">
            <a:off x="8150702" y="2571565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D149D8-45EF-4A11-AA08-8D38C7D23830}"/>
              </a:ext>
            </a:extLst>
          </p:cNvPr>
          <p:cNvCxnSpPr>
            <a:cxnSpLocks/>
          </p:cNvCxnSpPr>
          <p:nvPr/>
        </p:nvCxnSpPr>
        <p:spPr>
          <a:xfrm flipH="1">
            <a:off x="7342848" y="3564442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03891C-13C2-460E-9A74-F9362222E10B}"/>
              </a:ext>
            </a:extLst>
          </p:cNvPr>
          <p:cNvCxnSpPr>
            <a:cxnSpLocks/>
          </p:cNvCxnSpPr>
          <p:nvPr/>
        </p:nvCxnSpPr>
        <p:spPr>
          <a:xfrm flipH="1">
            <a:off x="10246859" y="4027064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7C3427-EF98-4243-A3FA-27740CD38D78}"/>
              </a:ext>
            </a:extLst>
          </p:cNvPr>
          <p:cNvCxnSpPr>
            <a:cxnSpLocks/>
          </p:cNvCxnSpPr>
          <p:nvPr/>
        </p:nvCxnSpPr>
        <p:spPr>
          <a:xfrm flipH="1">
            <a:off x="5033184" y="5047012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F5B97E-3878-4694-A71B-9D27D1928905}"/>
              </a:ext>
            </a:extLst>
          </p:cNvPr>
          <p:cNvCxnSpPr>
            <a:cxnSpLocks/>
          </p:cNvCxnSpPr>
          <p:nvPr/>
        </p:nvCxnSpPr>
        <p:spPr>
          <a:xfrm flipH="1">
            <a:off x="6317304" y="4387598"/>
            <a:ext cx="117231" cy="4278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D9B086-C8ED-4FC3-B4F0-03809C4448B4}"/>
              </a:ext>
            </a:extLst>
          </p:cNvPr>
          <p:cNvSpPr/>
          <p:nvPr/>
        </p:nvSpPr>
        <p:spPr>
          <a:xfrm>
            <a:off x="-122622" y="-37734"/>
            <a:ext cx="4470335" cy="43610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449863-ACCB-448A-A83F-A0593EFC2984}"/>
              </a:ext>
            </a:extLst>
          </p:cNvPr>
          <p:cNvGrpSpPr/>
          <p:nvPr/>
        </p:nvGrpSpPr>
        <p:grpSpPr>
          <a:xfrm>
            <a:off x="3948780" y="5974626"/>
            <a:ext cx="206109" cy="427808"/>
            <a:chOff x="3106167" y="5175695"/>
            <a:chExt cx="206109" cy="42780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CC9F0F6-C61B-407D-9A3A-75C6C2B5CE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6167" y="5175695"/>
              <a:ext cx="117231" cy="42780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5E9B107-B76D-4C9C-AE1C-462A8CE343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95045" y="5175695"/>
              <a:ext cx="117231" cy="42780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A42572-A23D-4792-A4CD-DAC5D5803BA7}"/>
              </a:ext>
            </a:extLst>
          </p:cNvPr>
          <p:cNvCxnSpPr>
            <a:cxnSpLocks/>
          </p:cNvCxnSpPr>
          <p:nvPr/>
        </p:nvCxnSpPr>
        <p:spPr>
          <a:xfrm flipH="1">
            <a:off x="8262777" y="2571565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233AF4-52CD-4622-ACF7-50A7F7D39253}"/>
              </a:ext>
            </a:extLst>
          </p:cNvPr>
          <p:cNvCxnSpPr>
            <a:cxnSpLocks/>
          </p:cNvCxnSpPr>
          <p:nvPr/>
        </p:nvCxnSpPr>
        <p:spPr>
          <a:xfrm flipH="1">
            <a:off x="5125962" y="5030872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Lưu đồ: Đường kết nối 8">
            <a:extLst>
              <a:ext uri="{FF2B5EF4-FFF2-40B4-BE49-F238E27FC236}">
                <a16:creationId xmlns:a16="http://schemas.microsoft.com/office/drawing/2014/main" id="{5B1A718E-DB28-40FF-B72C-4940677D4345}"/>
              </a:ext>
            </a:extLst>
          </p:cNvPr>
          <p:cNvSpPr/>
          <p:nvPr/>
        </p:nvSpPr>
        <p:spPr>
          <a:xfrm>
            <a:off x="1902962" y="999812"/>
            <a:ext cx="346075" cy="331787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8">
            <a:extLst>
              <a:ext uri="{FF2B5EF4-FFF2-40B4-BE49-F238E27FC236}">
                <a16:creationId xmlns:a16="http://schemas.microsoft.com/office/drawing/2014/main" id="{FE70C6CA-246B-4A95-960C-B709DBB6B3EF}"/>
              </a:ext>
            </a:extLst>
          </p:cNvPr>
          <p:cNvSpPr/>
          <p:nvPr/>
        </p:nvSpPr>
        <p:spPr>
          <a:xfrm>
            <a:off x="8374024" y="821788"/>
            <a:ext cx="346075" cy="331787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8">
            <a:extLst>
              <a:ext uri="{FF2B5EF4-FFF2-40B4-BE49-F238E27FC236}">
                <a16:creationId xmlns:a16="http://schemas.microsoft.com/office/drawing/2014/main" id="{D15F8C47-B145-4174-81B3-D463E4B37685}"/>
              </a:ext>
            </a:extLst>
          </p:cNvPr>
          <p:cNvSpPr/>
          <p:nvPr/>
        </p:nvSpPr>
        <p:spPr>
          <a:xfrm>
            <a:off x="5365462" y="2136077"/>
            <a:ext cx="346075" cy="331787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8">
            <a:extLst>
              <a:ext uri="{FF2B5EF4-FFF2-40B4-BE49-F238E27FC236}">
                <a16:creationId xmlns:a16="http://schemas.microsoft.com/office/drawing/2014/main" id="{BB00222B-00C5-4506-A183-AF6034B53143}"/>
              </a:ext>
            </a:extLst>
          </p:cNvPr>
          <p:cNvSpPr/>
          <p:nvPr/>
        </p:nvSpPr>
        <p:spPr>
          <a:xfrm>
            <a:off x="1877098" y="3097213"/>
            <a:ext cx="346075" cy="331787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8">
            <a:extLst>
              <a:ext uri="{FF2B5EF4-FFF2-40B4-BE49-F238E27FC236}">
                <a16:creationId xmlns:a16="http://schemas.microsoft.com/office/drawing/2014/main" id="{60AEB861-1227-4B37-8C18-CAD262180DFD}"/>
              </a:ext>
            </a:extLst>
          </p:cNvPr>
          <p:cNvSpPr/>
          <p:nvPr/>
        </p:nvSpPr>
        <p:spPr>
          <a:xfrm>
            <a:off x="7351474" y="3450839"/>
            <a:ext cx="346075" cy="331787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8">
            <a:extLst>
              <a:ext uri="{FF2B5EF4-FFF2-40B4-BE49-F238E27FC236}">
                <a16:creationId xmlns:a16="http://schemas.microsoft.com/office/drawing/2014/main" id="{D0153990-534B-4B4E-B5C4-EEDCBE937A41}"/>
              </a:ext>
            </a:extLst>
          </p:cNvPr>
          <p:cNvSpPr/>
          <p:nvPr/>
        </p:nvSpPr>
        <p:spPr>
          <a:xfrm>
            <a:off x="10388312" y="4055811"/>
            <a:ext cx="346075" cy="331787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8">
            <a:extLst>
              <a:ext uri="{FF2B5EF4-FFF2-40B4-BE49-F238E27FC236}">
                <a16:creationId xmlns:a16="http://schemas.microsoft.com/office/drawing/2014/main" id="{6B67AAB7-1120-427E-855E-A71D830560C3}"/>
              </a:ext>
            </a:extLst>
          </p:cNvPr>
          <p:cNvSpPr/>
          <p:nvPr/>
        </p:nvSpPr>
        <p:spPr>
          <a:xfrm>
            <a:off x="10189909" y="4553929"/>
            <a:ext cx="346075" cy="331787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D7E6420-1BCB-422F-AE61-9145F67A15F3}"/>
              </a:ext>
            </a:extLst>
          </p:cNvPr>
          <p:cNvCxnSpPr>
            <a:cxnSpLocks/>
          </p:cNvCxnSpPr>
          <p:nvPr/>
        </p:nvCxnSpPr>
        <p:spPr>
          <a:xfrm flipH="1">
            <a:off x="10140362" y="4553929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Lưu đồ: Đường kết nối 8">
            <a:extLst>
              <a:ext uri="{FF2B5EF4-FFF2-40B4-BE49-F238E27FC236}">
                <a16:creationId xmlns:a16="http://schemas.microsoft.com/office/drawing/2014/main" id="{C9D7D6DB-3914-4B0D-850C-92BCCCDA66A8}"/>
              </a:ext>
            </a:extLst>
          </p:cNvPr>
          <p:cNvSpPr/>
          <p:nvPr/>
        </p:nvSpPr>
        <p:spPr>
          <a:xfrm>
            <a:off x="1817659" y="5526401"/>
            <a:ext cx="346075" cy="331787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8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94071" y="255365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288830" y="280560"/>
            <a:ext cx="561434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786366" y="806857"/>
            <a:ext cx="92381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69515" y="5677219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435DF1-73AD-43C1-A448-2046DDC3B00D}"/>
              </a:ext>
            </a:extLst>
          </p:cNvPr>
          <p:cNvSpPr/>
          <p:nvPr/>
        </p:nvSpPr>
        <p:spPr>
          <a:xfrm>
            <a:off x="3666846" y="6200439"/>
            <a:ext cx="5014402" cy="6820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1287923-A767-4254-8436-7DFF506ECAEA}"/>
              </a:ext>
            </a:extLst>
          </p:cNvPr>
          <p:cNvSpPr/>
          <p:nvPr/>
        </p:nvSpPr>
        <p:spPr>
          <a:xfrm>
            <a:off x="1700102" y="925063"/>
            <a:ext cx="530852" cy="4512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648932-07DD-44FC-B9B7-256D21F53A24}"/>
              </a:ext>
            </a:extLst>
          </p:cNvPr>
          <p:cNvSpPr/>
          <p:nvPr/>
        </p:nvSpPr>
        <p:spPr>
          <a:xfrm>
            <a:off x="1700102" y="2867426"/>
            <a:ext cx="530852" cy="45125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61E865-5309-4DA5-9DB9-D50A34D6442D}"/>
              </a:ext>
            </a:extLst>
          </p:cNvPr>
          <p:cNvSpPr/>
          <p:nvPr/>
        </p:nvSpPr>
        <p:spPr>
          <a:xfrm>
            <a:off x="1743234" y="5318801"/>
            <a:ext cx="530852" cy="45125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85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66" y="1672094"/>
            <a:ext cx="3092563" cy="4255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1" y="4264666"/>
            <a:ext cx="1485863" cy="2480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70" y="4200525"/>
            <a:ext cx="1293449" cy="25548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18" y="4398214"/>
            <a:ext cx="1592759" cy="246931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D57A88-A443-4616-9862-8F59C6D9F05B}"/>
              </a:ext>
            </a:extLst>
          </p:cNvPr>
          <p:cNvSpPr/>
          <p:nvPr/>
        </p:nvSpPr>
        <p:spPr>
          <a:xfrm>
            <a:off x="4766166" y="1915540"/>
            <a:ext cx="6953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2"/>
            <a:ext cx="10837985" cy="610230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267375" y="427893"/>
            <a:ext cx="561434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682849" y="1089613"/>
            <a:ext cx="92381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9062892" y="5971824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8156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288830" y="436990"/>
            <a:ext cx="561434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708728" y="998005"/>
            <a:ext cx="92381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03170" y="5945436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24107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3"/>
          <p:cNvSpPr txBox="1">
            <a:spLocks noGrp="1"/>
          </p:cNvSpPr>
          <p:nvPr>
            <p:ph type="title"/>
          </p:nvPr>
        </p:nvSpPr>
        <p:spPr>
          <a:xfrm>
            <a:off x="782860" y="2223544"/>
            <a:ext cx="4790165" cy="168811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5931575" y="291550"/>
            <a:ext cx="5552100" cy="5552100"/>
          </a:xfrm>
          <a:prstGeom prst="donut">
            <a:avLst>
              <a:gd name="adj" fmla="val 3053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471B6-74D3-4768-B000-91FD567FD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15"/>
          <a:stretch/>
        </p:blipFill>
        <p:spPr>
          <a:xfrm>
            <a:off x="6096000" y="443093"/>
            <a:ext cx="5205046" cy="5230597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44462" y="1228176"/>
            <a:ext cx="6122796" cy="1620532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3750068" y="3429001"/>
            <a:ext cx="6417190" cy="1720301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7" y="3015702"/>
            <a:ext cx="2133600" cy="213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44462" y="1236802"/>
            <a:ext cx="6517372" cy="1620532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4044462" y="3437627"/>
            <a:ext cx="6122795" cy="1720301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Tx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 lội, nô đùa trên sóng, nhặt vỏ sò, xây lâu đài cát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7" y="3015702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44462" y="1228176"/>
            <a:ext cx="6122796" cy="1620532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4044462" y="3429001"/>
            <a:ext cx="6122795" cy="1720301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7" y="3015702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C6E5-ADED-4D2E-8632-2B4921D0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BE2515-5C20-49E8-BA83-8B122F922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34529"/>
            <a:ext cx="12192000" cy="5388941"/>
          </a:xfrm>
        </p:spPr>
      </p:pic>
    </p:spTree>
    <p:extLst>
      <p:ext uri="{BB962C8B-B14F-4D97-AF65-F5344CB8AC3E}">
        <p14:creationId xmlns:p14="http://schemas.microsoft.com/office/powerpoint/2010/main" val="50642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A12A743C-C4A6-4809-9DA3-797E0F718BEF}"/>
              </a:ext>
            </a:extLst>
          </p:cNvPr>
          <p:cNvSpPr/>
          <p:nvPr/>
        </p:nvSpPr>
        <p:spPr>
          <a:xfrm>
            <a:off x="489271" y="1944743"/>
            <a:ext cx="253425" cy="152400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047E3C-3221-49E2-A5FF-B63EEA8D3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553" y="1590800"/>
            <a:ext cx="109662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kern="1200" noProof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kern="1200" noProof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kern="1200" noProof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altLang="en-US" sz="4000" kern="1200" noProof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kern="1200" noProof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altLang="en-US" sz="4000" kern="1200" noProof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altLang="en-US" sz="4000" kern="1200" noProof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000" kern="1200" noProof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kern="1200" noProof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altLang="en-US" sz="4000" kern="1200" noProof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(……..).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E05F365-D145-44C9-BD28-E4A133487C43}"/>
              </a:ext>
            </a:extLst>
          </p:cNvPr>
          <p:cNvSpPr/>
          <p:nvPr/>
        </p:nvSpPr>
        <p:spPr>
          <a:xfrm flipV="1">
            <a:off x="489271" y="2867199"/>
            <a:ext cx="253425" cy="15066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F26740-299E-4C6A-9C75-3940818D2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553" y="2521266"/>
            <a:ext cx="108215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alt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kumimoji="0" lang="en-US" alt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alt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alt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kumimoji="0" lang="en-US" alt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kumimoji="0" lang="en-US" alt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alt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alt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alt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(………)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188325-D020-4345-9CEE-47D52466C7C6}"/>
              </a:ext>
            </a:extLst>
          </p:cNvPr>
          <p:cNvGrpSpPr/>
          <p:nvPr/>
        </p:nvGrpSpPr>
        <p:grpSpPr>
          <a:xfrm>
            <a:off x="106804" y="3479393"/>
            <a:ext cx="11015828" cy="2436452"/>
            <a:chOff x="94950" y="2342926"/>
            <a:chExt cx="8773936" cy="2436452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81B18E15-9E7B-4F18-8A34-A931C48C48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50" y="2343150"/>
              <a:ext cx="5837237" cy="2436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6055CA5B-BCAA-4445-9AF9-525B2AA65A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82" r="33125"/>
            <a:stretch/>
          </p:blipFill>
          <p:spPr bwMode="auto">
            <a:xfrm>
              <a:off x="5921429" y="2342926"/>
              <a:ext cx="2947457" cy="2436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1CBCBFA-86CB-4F0D-B4FE-CD992DA8B861}"/>
              </a:ext>
            </a:extLst>
          </p:cNvPr>
          <p:cNvSpPr/>
          <p:nvPr/>
        </p:nvSpPr>
        <p:spPr>
          <a:xfrm>
            <a:off x="903619" y="3973262"/>
            <a:ext cx="104383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thoả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sức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bơi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lội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E2690E2-2E74-430A-B677-18E3CD71D5CB}"/>
              </a:ext>
            </a:extLst>
          </p:cNvPr>
          <p:cNvSpPr/>
          <p:nvPr/>
        </p:nvSpPr>
        <p:spPr>
          <a:xfrm>
            <a:off x="302840" y="924457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F8852A-938C-496A-8BAA-AA2671BF35E6}"/>
              </a:ext>
            </a:extLst>
          </p:cNvPr>
          <p:cNvSpPr txBox="1"/>
          <p:nvPr/>
        </p:nvSpPr>
        <p:spPr>
          <a:xfrm>
            <a:off x="1055418" y="924457"/>
            <a:ext cx="911860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b ở mục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A5F0B1-E059-40A5-8F77-6BB092C0649C}"/>
              </a:ext>
            </a:extLst>
          </p:cNvPr>
          <p:cNvSpPr/>
          <p:nvPr/>
        </p:nvSpPr>
        <p:spPr>
          <a:xfrm>
            <a:off x="23083" y="4954547"/>
            <a:ext cx="116170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sóng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nhặt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vỏ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sò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xây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đài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cát</a:t>
            </a:r>
            <a:r>
              <a:rPr lang="en-US" sz="4400" b="1" kern="12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 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98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2">
            <a:extLst>
              <a:ext uri="{FF2B5EF4-FFF2-40B4-BE49-F238E27FC236}">
                <a16:creationId xmlns:a16="http://schemas.microsoft.com/office/drawing/2014/main" id="{DFC953FC-68AD-42E0-97A5-BE0F7921EF1A}"/>
              </a:ext>
            </a:extLst>
          </p:cNvPr>
          <p:cNvSpPr txBox="1">
            <a:spLocks/>
          </p:cNvSpPr>
          <p:nvPr/>
        </p:nvSpPr>
        <p:spPr>
          <a:xfrm>
            <a:off x="3048794" y="3143470"/>
            <a:ext cx="409743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3D499C-5ED8-4340-9512-D64440E4CFE6}"/>
              </a:ext>
            </a:extLst>
          </p:cNvPr>
          <p:cNvSpPr txBox="1">
            <a:spLocks/>
          </p:cNvSpPr>
          <p:nvPr/>
        </p:nvSpPr>
        <p:spPr>
          <a:xfrm>
            <a:off x="6096000" y="3143470"/>
            <a:ext cx="273162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447"/>
              <a:t>27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ABE762-A4C1-4D7A-A4A0-42E7D64A489E}"/>
              </a:ext>
            </a:extLst>
          </p:cNvPr>
          <p:cNvGrpSpPr/>
          <p:nvPr/>
        </p:nvGrpSpPr>
        <p:grpSpPr>
          <a:xfrm>
            <a:off x="481378" y="1925244"/>
            <a:ext cx="11015828" cy="2436452"/>
            <a:chOff x="94950" y="2342926"/>
            <a:chExt cx="8773936" cy="2436452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034CE8E2-517B-4B13-AF01-FC45FEC6A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50" y="2343150"/>
              <a:ext cx="5837237" cy="2436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877418C-FF5F-4FFC-A12F-60B5B238E3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82" r="33125"/>
            <a:stretch/>
          </p:blipFill>
          <p:spPr bwMode="auto">
            <a:xfrm>
              <a:off x="5921429" y="2342926"/>
              <a:ext cx="2947457" cy="2436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7BDAC5D-A01D-4955-8A46-0BBA9F5DA8C2}"/>
              </a:ext>
            </a:extLst>
          </p:cNvPr>
          <p:cNvSpPr/>
          <p:nvPr/>
        </p:nvSpPr>
        <p:spPr>
          <a:xfrm>
            <a:off x="1278193" y="2419113"/>
            <a:ext cx="104383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dạng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đồi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cát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E9BAEE-DF4E-4100-BBE0-C081A4F49605}"/>
              </a:ext>
            </a:extLst>
          </p:cNvPr>
          <p:cNvSpPr/>
          <p:nvPr/>
        </p:nvSpPr>
        <p:spPr>
          <a:xfrm>
            <a:off x="417042" y="3397431"/>
            <a:ext cx="104383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200" noProof="0" dirty="0" err="1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cát</a:t>
            </a:r>
            <a:r>
              <a:rPr lang="en-US" sz="4400" b="1" kern="1200" noProof="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bay.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613829" y="1046851"/>
            <a:ext cx="7444570" cy="40230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10" y="1787580"/>
            <a:ext cx="732754" cy="732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8AA969-CD26-4761-8FD7-642B820C2466}"/>
              </a:ext>
            </a:extLst>
          </p:cNvPr>
          <p:cNvSpPr txBox="1"/>
          <p:nvPr/>
        </p:nvSpPr>
        <p:spPr>
          <a:xfrm>
            <a:off x="4051527" y="2025003"/>
            <a:ext cx="4284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9255" y="1120203"/>
            <a:ext cx="8125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cơm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ai?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7005" y="4010573"/>
            <a:ext cx="4870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Người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nông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7902" y="1120203"/>
            <a:ext cx="81884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Khi </a:t>
            </a:r>
            <a:r>
              <a:rPr kumimoji="0" lang="en-US" sz="48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đào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lang="en-US" sz="48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ai?</a:t>
            </a:r>
            <a:endParaRPr kumimoji="0" lang="en-US" sz="4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4409" y="4010573"/>
            <a:ext cx="4395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gốc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609"/>
            <a:ext cx="2434297" cy="30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0066CC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4919" y="1120203"/>
            <a:ext cx="5394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Ăn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ốc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nhớ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đến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ai?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22368" y="4010573"/>
            <a:ext cx="3839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mò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4"/>
          <p:cNvSpPr txBox="1">
            <a:spLocks noGrp="1"/>
          </p:cNvSpPr>
          <p:nvPr>
            <p:ph type="title"/>
          </p:nvPr>
        </p:nvSpPr>
        <p:spPr>
          <a:xfrm>
            <a:off x="2520462" y="3081412"/>
            <a:ext cx="8986058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lịch biển Việt Nam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45" name="Google Shape;745;p24"/>
          <p:cNvGrpSpPr/>
          <p:nvPr/>
        </p:nvGrpSpPr>
        <p:grpSpPr>
          <a:xfrm>
            <a:off x="7710256" y="0"/>
            <a:ext cx="1992408" cy="2051309"/>
            <a:chOff x="7710256" y="0"/>
            <a:chExt cx="1992408" cy="2051309"/>
          </a:xfrm>
        </p:grpSpPr>
        <p:sp>
          <p:nvSpPr>
            <p:cNvPr id="746" name="Google Shape;746;p24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 flipH="1">
              <a:off x="8689687" y="0"/>
              <a:ext cx="99895" cy="1353879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8" name="Google Shape;748;p24"/>
          <p:cNvGrpSpPr/>
          <p:nvPr/>
        </p:nvGrpSpPr>
        <p:grpSpPr>
          <a:xfrm>
            <a:off x="1995015" y="6024"/>
            <a:ext cx="2310447" cy="2845449"/>
            <a:chOff x="1994958" y="0"/>
            <a:chExt cx="2717214" cy="3346406"/>
          </a:xfrm>
        </p:grpSpPr>
        <p:sp>
          <p:nvSpPr>
            <p:cNvPr id="749" name="Google Shape;749;p24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24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2" name="Google Shape;752;p24"/>
          <p:cNvGrpSpPr/>
          <p:nvPr/>
        </p:nvGrpSpPr>
        <p:grpSpPr>
          <a:xfrm>
            <a:off x="3503803" y="0"/>
            <a:ext cx="1263992" cy="1754670"/>
            <a:chOff x="3769376" y="-7085"/>
            <a:chExt cx="1486525" cy="2063589"/>
          </a:xfrm>
        </p:grpSpPr>
        <p:sp>
          <p:nvSpPr>
            <p:cNvPr id="753" name="Google Shape;753;p24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4522379" y="-7085"/>
              <a:ext cx="81853" cy="1297172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460A3F-EF3D-4443-A3CF-07492E37CFCE}"/>
              </a:ext>
            </a:extLst>
          </p:cNvPr>
          <p:cNvSpPr txBox="1"/>
          <p:nvPr/>
        </p:nvSpPr>
        <p:spPr>
          <a:xfrm>
            <a:off x="5617642" y="1881083"/>
            <a:ext cx="2791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4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7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60F7FE-C195-4C12-909A-ECEB8766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548" y="5580184"/>
            <a:ext cx="9798533" cy="620029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6CC86B-0F2C-4322-BD64-E4121E845ED1}"/>
              </a:ext>
            </a:extLst>
          </p:cNvPr>
          <p:cNvSpPr/>
          <p:nvPr/>
        </p:nvSpPr>
        <p:spPr>
          <a:xfrm>
            <a:off x="1127374" y="5638153"/>
            <a:ext cx="597877" cy="52753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ECC383"/>
      </a:accent1>
      <a:accent2>
        <a:srgbClr val="BF3F2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EF24E9D3-9972-41CB-8453-CE2F04270501}"/>
</file>

<file path=customXml/itemProps2.xml><?xml version="1.0" encoding="utf-8"?>
<ds:datastoreItem xmlns:ds="http://schemas.openxmlformats.org/officeDocument/2006/customXml" ds:itemID="{4536C694-8114-40A2-8D84-3B39340B5428}"/>
</file>

<file path=customXml/itemProps3.xml><?xml version="1.0" encoding="utf-8"?>
<ds:datastoreItem xmlns:ds="http://schemas.openxmlformats.org/officeDocument/2006/customXml" ds:itemID="{98F3B2E7-5371-477D-98C8-693A8EC5F84E}"/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1046</Words>
  <Application>Microsoft Office PowerPoint</Application>
  <PresentationFormat>Widescreen</PresentationFormat>
  <Paragraphs>110</Paragraphs>
  <Slides>28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等线 Light</vt:lpstr>
      <vt:lpstr>方正少儿简体</vt:lpstr>
      <vt:lpstr>UTM Avo</vt:lpstr>
      <vt:lpstr>Arial Rounded MT Bold</vt:lpstr>
      <vt:lpstr>Calibri Light</vt:lpstr>
      <vt:lpstr>HP001 4 hàng</vt:lpstr>
      <vt:lpstr>DengXian</vt:lpstr>
      <vt:lpstr>Griffy</vt:lpstr>
      <vt:lpstr>Arial-Rounded</vt:lpstr>
      <vt:lpstr>Itim</vt:lpstr>
      <vt:lpstr>Arial</vt:lpstr>
      <vt:lpstr>Times New Roman</vt:lpstr>
      <vt:lpstr>Calibri</vt:lpstr>
      <vt:lpstr>DengXian</vt:lpstr>
      <vt:lpstr>SlidesMania</vt:lpstr>
      <vt:lpstr>Office 主题</vt:lpstr>
      <vt:lpstr>千图网海量PPT模板www.58pic.com​​</vt:lpstr>
      <vt:lpstr>1_Office 主题</vt:lpstr>
      <vt:lpstr>2_Office 主题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 lịch biển Việt Nam</vt:lpstr>
      <vt:lpstr>Quan sát tranh và cho biết em thấy những gì trong tranh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 câu hỏi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lịch biển Việt Nam</dc:title>
  <dc:creator>BENR-</dc:creator>
  <cp:lastModifiedBy>Nguyễn Thị Huyền Trang</cp:lastModifiedBy>
  <cp:revision>24</cp:revision>
  <dcterms:modified xsi:type="dcterms:W3CDTF">2022-05-08T13:08:15Z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