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4" r:id="rId7"/>
  </p:sldMasterIdLst>
  <p:notesMasterIdLst>
    <p:notesMasterId r:id="rId25"/>
  </p:notesMasterIdLst>
  <p:sldIdLst>
    <p:sldId id="269" r:id="rId8"/>
    <p:sldId id="310" r:id="rId9"/>
    <p:sldId id="329" r:id="rId10"/>
    <p:sldId id="330" r:id="rId11"/>
    <p:sldId id="260" r:id="rId12"/>
    <p:sldId id="258" r:id="rId13"/>
    <p:sldId id="259" r:id="rId14"/>
    <p:sldId id="331" r:id="rId15"/>
    <p:sldId id="263" r:id="rId16"/>
    <p:sldId id="265" r:id="rId17"/>
    <p:sldId id="334" r:id="rId18"/>
    <p:sldId id="337" r:id="rId19"/>
    <p:sldId id="336" r:id="rId20"/>
    <p:sldId id="335" r:id="rId21"/>
    <p:sldId id="332" r:id="rId22"/>
    <p:sldId id="333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108382-461F-4617-92E4-BB2065B024B2}">
          <p14:sldIdLst>
            <p14:sldId id="269"/>
            <p14:sldId id="310"/>
            <p14:sldId id="329"/>
            <p14:sldId id="330"/>
            <p14:sldId id="260"/>
            <p14:sldId id="258"/>
            <p14:sldId id="259"/>
            <p14:sldId id="331"/>
            <p14:sldId id="263"/>
            <p14:sldId id="265"/>
            <p14:sldId id="334"/>
            <p14:sldId id="337"/>
            <p14:sldId id="336"/>
            <p14:sldId id="335"/>
            <p14:sldId id="332"/>
            <p14:sldId id="33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 autoAdjust="0"/>
  </p:normalViewPr>
  <p:slideViewPr>
    <p:cSldViewPr snapToGrid="0" showGuides="1">
      <p:cViewPr varScale="1">
        <p:scale>
          <a:sx n="79" d="100"/>
          <a:sy n="79" d="100"/>
        </p:scale>
        <p:origin x="27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AB4C-4665-4E76-82BF-51C4F04F0D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9" y="1600205"/>
            <a:ext cx="71945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5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3"/>
            <a:ext cx="538691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F16D054-DE7B-4962-8681-3E79C887223B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DFD4B3E-9D7B-4F5A-A412-AC9958BC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5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F31264-FD9B-4E43-A1A5-7836E0951367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D0C06E-E8A0-4594-9419-AFABB858E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2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8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D7A5DE-1ABF-429A-815B-388540347362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D12D114-DCD0-4004-97D7-CA9920A9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9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A253EB-1FF0-4312-B7C4-CEDB3BC64B8F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213BAB7-962B-4D0A-B63F-5EB6D0B7F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74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9" indent="0">
              <a:buNone/>
              <a:defRPr sz="2000" b="1"/>
            </a:lvl2pPr>
            <a:lvl3pPr marL="912965" indent="0">
              <a:buNone/>
              <a:defRPr sz="1900" b="1"/>
            </a:lvl3pPr>
            <a:lvl4pPr marL="1369446" indent="0">
              <a:buNone/>
              <a:defRPr sz="1600" b="1"/>
            </a:lvl4pPr>
            <a:lvl5pPr marL="1825929" indent="0">
              <a:buNone/>
              <a:defRPr sz="1600" b="1"/>
            </a:lvl5pPr>
            <a:lvl6pPr marL="2282414" indent="0">
              <a:buNone/>
              <a:defRPr sz="1600" b="1"/>
            </a:lvl6pPr>
            <a:lvl7pPr marL="2738894" indent="0">
              <a:buNone/>
              <a:defRPr sz="1600" b="1"/>
            </a:lvl7pPr>
            <a:lvl8pPr marL="3195375" indent="0">
              <a:buNone/>
              <a:defRPr sz="1600" b="1"/>
            </a:lvl8pPr>
            <a:lvl9pPr marL="36518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9" indent="0">
              <a:buNone/>
              <a:defRPr sz="2000" b="1"/>
            </a:lvl2pPr>
            <a:lvl3pPr marL="912965" indent="0">
              <a:buNone/>
              <a:defRPr sz="1900" b="1"/>
            </a:lvl3pPr>
            <a:lvl4pPr marL="1369446" indent="0">
              <a:buNone/>
              <a:defRPr sz="1600" b="1"/>
            </a:lvl4pPr>
            <a:lvl5pPr marL="1825929" indent="0">
              <a:buNone/>
              <a:defRPr sz="1600" b="1"/>
            </a:lvl5pPr>
            <a:lvl6pPr marL="2282414" indent="0">
              <a:buNone/>
              <a:defRPr sz="1600" b="1"/>
            </a:lvl6pPr>
            <a:lvl7pPr marL="2738894" indent="0">
              <a:buNone/>
              <a:defRPr sz="1600" b="1"/>
            </a:lvl7pPr>
            <a:lvl8pPr marL="3195375" indent="0">
              <a:buNone/>
              <a:defRPr sz="1600" b="1"/>
            </a:lvl8pPr>
            <a:lvl9pPr marL="36518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D55C6B-F7E5-43FB-8979-7D5BB36CFBA4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12705C4-0708-433C-BA0B-0B7F9C8CA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A77B67-B888-45D8-B81A-77C58E736DA1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CF7697A-38EC-494E-A714-43E71709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5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BF8D366-1BCB-43CB-971C-BEB5CB970F67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0D572E7-B1B0-4E9B-AFA5-3CE851FD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7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8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479" indent="0">
              <a:buNone/>
              <a:defRPr sz="1200"/>
            </a:lvl2pPr>
            <a:lvl3pPr marL="912965" indent="0">
              <a:buNone/>
              <a:defRPr sz="1100"/>
            </a:lvl3pPr>
            <a:lvl4pPr marL="1369446" indent="0">
              <a:buNone/>
              <a:defRPr sz="900"/>
            </a:lvl4pPr>
            <a:lvl5pPr marL="1825929" indent="0">
              <a:buNone/>
              <a:defRPr sz="900"/>
            </a:lvl5pPr>
            <a:lvl6pPr marL="2282414" indent="0">
              <a:buNone/>
              <a:defRPr sz="900"/>
            </a:lvl6pPr>
            <a:lvl7pPr marL="2738894" indent="0">
              <a:buNone/>
              <a:defRPr sz="900"/>
            </a:lvl7pPr>
            <a:lvl8pPr marL="3195375" indent="0">
              <a:buNone/>
              <a:defRPr sz="900"/>
            </a:lvl8pPr>
            <a:lvl9pPr marL="36518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AB0FF46-3C26-43B9-9590-DD0AAE8A971C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3F3DCFC-C773-49FC-943B-E9C20A106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79" indent="0">
              <a:buNone/>
              <a:defRPr sz="2800"/>
            </a:lvl2pPr>
            <a:lvl3pPr marL="912965" indent="0">
              <a:buNone/>
              <a:defRPr sz="2400"/>
            </a:lvl3pPr>
            <a:lvl4pPr marL="1369446" indent="0">
              <a:buNone/>
              <a:defRPr sz="2000"/>
            </a:lvl4pPr>
            <a:lvl5pPr marL="1825929" indent="0">
              <a:buNone/>
              <a:defRPr sz="2000"/>
            </a:lvl5pPr>
            <a:lvl6pPr marL="2282414" indent="0">
              <a:buNone/>
              <a:defRPr sz="2000"/>
            </a:lvl6pPr>
            <a:lvl7pPr marL="2738894" indent="0">
              <a:buNone/>
              <a:defRPr sz="2000"/>
            </a:lvl7pPr>
            <a:lvl8pPr marL="3195375" indent="0">
              <a:buNone/>
              <a:defRPr sz="2000"/>
            </a:lvl8pPr>
            <a:lvl9pPr marL="36518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479" indent="0">
              <a:buNone/>
              <a:defRPr sz="1200"/>
            </a:lvl2pPr>
            <a:lvl3pPr marL="912965" indent="0">
              <a:buNone/>
              <a:defRPr sz="1100"/>
            </a:lvl3pPr>
            <a:lvl4pPr marL="1369446" indent="0">
              <a:buNone/>
              <a:defRPr sz="900"/>
            </a:lvl4pPr>
            <a:lvl5pPr marL="1825929" indent="0">
              <a:buNone/>
              <a:defRPr sz="900"/>
            </a:lvl5pPr>
            <a:lvl6pPr marL="2282414" indent="0">
              <a:buNone/>
              <a:defRPr sz="900"/>
            </a:lvl6pPr>
            <a:lvl7pPr marL="2738894" indent="0">
              <a:buNone/>
              <a:defRPr sz="900"/>
            </a:lvl7pPr>
            <a:lvl8pPr marL="3195375" indent="0">
              <a:buNone/>
              <a:defRPr sz="900"/>
            </a:lvl8pPr>
            <a:lvl9pPr marL="36518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64C4745-8526-44D5-899D-AA316ADD70B4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FEA9CAE-5D2C-48D9-BF25-E0064EEEC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0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381C17E-2A2D-4994-B1DD-B69DE08A4A8F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93D009F-3C93-4705-AD9E-B282A9F94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42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BD0CD1F-F00C-42A1-B363-E6424E0C1245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97A9805-45DB-4ABF-A609-E725BC79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40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81;p17"/>
          <p:cNvCxnSpPr>
            <a:cxnSpLocks noChangeShapeType="1"/>
          </p:cNvCxnSpPr>
          <p:nvPr/>
        </p:nvCxnSpPr>
        <p:spPr bwMode="auto">
          <a:xfrm>
            <a:off x="954623" y="6319839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Google Shape;282;p17"/>
          <p:cNvCxnSpPr>
            <a:cxnSpLocks noChangeShapeType="1"/>
          </p:cNvCxnSpPr>
          <p:nvPr/>
        </p:nvCxnSpPr>
        <p:spPr bwMode="auto">
          <a:xfrm>
            <a:off x="954623" y="1155700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283;p17"/>
          <p:cNvCxnSpPr>
            <a:cxnSpLocks noChangeShapeType="1"/>
          </p:cNvCxnSpPr>
          <p:nvPr/>
        </p:nvCxnSpPr>
        <p:spPr bwMode="auto">
          <a:xfrm>
            <a:off x="954623" y="1892300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284;p17"/>
          <p:cNvCxnSpPr>
            <a:cxnSpLocks noChangeShapeType="1"/>
          </p:cNvCxnSpPr>
          <p:nvPr/>
        </p:nvCxnSpPr>
        <p:spPr bwMode="auto">
          <a:xfrm>
            <a:off x="954623" y="2630488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285;p17"/>
          <p:cNvCxnSpPr>
            <a:cxnSpLocks noChangeShapeType="1"/>
          </p:cNvCxnSpPr>
          <p:nvPr/>
        </p:nvCxnSpPr>
        <p:spPr bwMode="auto">
          <a:xfrm>
            <a:off x="954623" y="3368675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286;p17"/>
          <p:cNvCxnSpPr>
            <a:cxnSpLocks noChangeShapeType="1"/>
          </p:cNvCxnSpPr>
          <p:nvPr/>
        </p:nvCxnSpPr>
        <p:spPr bwMode="auto">
          <a:xfrm>
            <a:off x="954623" y="4106863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287;p17"/>
          <p:cNvCxnSpPr>
            <a:cxnSpLocks noChangeShapeType="1"/>
          </p:cNvCxnSpPr>
          <p:nvPr/>
        </p:nvCxnSpPr>
        <p:spPr bwMode="auto">
          <a:xfrm>
            <a:off x="954623" y="4843463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oogle Shape;288;p17"/>
          <p:cNvCxnSpPr>
            <a:cxnSpLocks noChangeShapeType="1"/>
          </p:cNvCxnSpPr>
          <p:nvPr/>
        </p:nvCxnSpPr>
        <p:spPr bwMode="auto">
          <a:xfrm>
            <a:off x="954623" y="5581651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289;p17"/>
          <p:cNvCxnSpPr>
            <a:cxnSpLocks noChangeShapeType="1"/>
          </p:cNvCxnSpPr>
          <p:nvPr/>
        </p:nvCxnSpPr>
        <p:spPr bwMode="auto">
          <a:xfrm>
            <a:off x="954623" y="6319839"/>
            <a:ext cx="11237383" cy="0"/>
          </a:xfrm>
          <a:prstGeom prst="straightConnector1">
            <a:avLst/>
          </a:prstGeom>
          <a:noFill/>
          <a:ln w="9525">
            <a:solidFill>
              <a:srgbClr val="EAE9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Google Shape;290;p17"/>
          <p:cNvSpPr/>
          <p:nvPr/>
        </p:nvSpPr>
        <p:spPr>
          <a:xfrm>
            <a:off x="6" y="-22225"/>
            <a:ext cx="954617" cy="6880225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lIns="91416" tIns="91416" rIns="91416" bIns="91416" anchor="ctr"/>
          <a:lstStyle/>
          <a:p>
            <a:pPr defTabSz="912965">
              <a:defRPr/>
            </a:pPr>
            <a:endParaRPr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Google Shape;291;p17"/>
          <p:cNvSpPr>
            <a:spLocks noChangeArrowheads="1"/>
          </p:cNvSpPr>
          <p:nvPr/>
        </p:nvSpPr>
        <p:spPr bwMode="auto">
          <a:xfrm>
            <a:off x="364073" y="1046170"/>
            <a:ext cx="218017" cy="2174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91416" rIns="91416" bIns="91416" anchor="ctr"/>
          <a:lstStyle/>
          <a:p>
            <a:pPr defTabSz="91272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Google Shape;292;p17"/>
          <p:cNvSpPr>
            <a:spLocks noChangeArrowheads="1"/>
          </p:cNvSpPr>
          <p:nvPr/>
        </p:nvSpPr>
        <p:spPr bwMode="auto">
          <a:xfrm>
            <a:off x="364073" y="2522545"/>
            <a:ext cx="218017" cy="2174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91416" rIns="91416" bIns="91416" anchor="ctr"/>
          <a:lstStyle/>
          <a:p>
            <a:pPr defTabSz="91272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Google Shape;293;p17"/>
          <p:cNvSpPr>
            <a:spLocks noChangeArrowheads="1"/>
          </p:cNvSpPr>
          <p:nvPr/>
        </p:nvSpPr>
        <p:spPr bwMode="auto">
          <a:xfrm>
            <a:off x="364073" y="4106870"/>
            <a:ext cx="218017" cy="2174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91416" rIns="91416" bIns="91416" anchor="ctr"/>
          <a:lstStyle/>
          <a:p>
            <a:pPr defTabSz="91272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Google Shape;294;p17"/>
          <p:cNvSpPr>
            <a:spLocks noChangeArrowheads="1"/>
          </p:cNvSpPr>
          <p:nvPr/>
        </p:nvSpPr>
        <p:spPr bwMode="auto">
          <a:xfrm>
            <a:off x="364073" y="5473700"/>
            <a:ext cx="218017" cy="217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91416" rIns="91416" bIns="91416" anchor="ctr"/>
          <a:lstStyle/>
          <a:p>
            <a:pPr defTabSz="91272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3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20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63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0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32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700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00" b="1"/>
            </a:lvl4pPr>
            <a:lvl5pPr marL="2434754" indent="0">
              <a:buNone/>
              <a:defRPr sz="2100" b="1"/>
            </a:lvl5pPr>
            <a:lvl6pPr marL="3043441" indent="0">
              <a:buNone/>
              <a:defRPr sz="2100" b="1"/>
            </a:lvl6pPr>
            <a:lvl7pPr marL="3652130" indent="0">
              <a:buNone/>
              <a:defRPr sz="2100" b="1"/>
            </a:lvl7pPr>
            <a:lvl8pPr marL="4260819" indent="0">
              <a:buNone/>
              <a:defRPr sz="2100" b="1"/>
            </a:lvl8pPr>
            <a:lvl9pPr marL="48695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700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00" b="1"/>
            </a:lvl4pPr>
            <a:lvl5pPr marL="2434754" indent="0">
              <a:buNone/>
              <a:defRPr sz="2100" b="1"/>
            </a:lvl5pPr>
            <a:lvl6pPr marL="3043441" indent="0">
              <a:buNone/>
              <a:defRPr sz="2100" b="1"/>
            </a:lvl6pPr>
            <a:lvl7pPr marL="3652130" indent="0">
              <a:buNone/>
              <a:defRPr sz="2100" b="1"/>
            </a:lvl7pPr>
            <a:lvl8pPr marL="4260819" indent="0">
              <a:buNone/>
              <a:defRPr sz="2100" b="1"/>
            </a:lvl8pPr>
            <a:lvl9pPr marL="48695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67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08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17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87" indent="0">
              <a:buNone/>
              <a:defRPr sz="1600"/>
            </a:lvl2pPr>
            <a:lvl3pPr marL="1217378" indent="0">
              <a:buNone/>
              <a:defRPr sz="1300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59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87" indent="0">
              <a:buNone/>
              <a:defRPr sz="3700"/>
            </a:lvl2pPr>
            <a:lvl3pPr marL="1217378" indent="0">
              <a:buNone/>
              <a:defRPr sz="3200"/>
            </a:lvl3pPr>
            <a:lvl4pPr marL="1826065" indent="0">
              <a:buNone/>
              <a:defRPr sz="2700"/>
            </a:lvl4pPr>
            <a:lvl5pPr marL="2434754" indent="0">
              <a:buNone/>
              <a:defRPr sz="2700"/>
            </a:lvl5pPr>
            <a:lvl6pPr marL="3043441" indent="0">
              <a:buNone/>
              <a:defRPr sz="2700"/>
            </a:lvl6pPr>
            <a:lvl7pPr marL="3652130" indent="0">
              <a:buNone/>
              <a:defRPr sz="2700"/>
            </a:lvl7pPr>
            <a:lvl8pPr marL="4260819" indent="0">
              <a:buNone/>
              <a:defRPr sz="2700"/>
            </a:lvl8pPr>
            <a:lvl9pPr marL="486950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87" indent="0">
              <a:buNone/>
              <a:defRPr sz="1600"/>
            </a:lvl2pPr>
            <a:lvl3pPr marL="1217378" indent="0">
              <a:buNone/>
              <a:defRPr sz="1300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91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05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7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7378"/>
            <a:endParaRPr sz="2400">
              <a:solidFill>
                <a:prstClr val="black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7378"/>
            <a:endParaRPr sz="2400">
              <a:solidFill>
                <a:prstClr val="black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7378"/>
            <a:endParaRPr sz="2400">
              <a:solidFill>
                <a:prstClr val="black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7378"/>
            <a:endParaRPr sz="2400">
              <a:solidFill>
                <a:prstClr val="black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7378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6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2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54" rIns="91296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54" rIns="91296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296" tIns="45654" rIns="91296" bIns="45654" rtlCol="0" anchor="ctr"/>
          <a:lstStyle>
            <a:lvl1pPr algn="l" defTabSz="91296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EE6C2F-0CAB-4F0F-8748-E62A2AEBF5BF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296" tIns="45654" rIns="91296" bIns="45654" rtlCol="0" anchor="ctr"/>
          <a:lstStyle>
            <a:lvl1pPr algn="ctr" defTabSz="91296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296" tIns="45654" rIns="91296" bIns="45654" rtlCol="0" anchor="ctr"/>
          <a:lstStyle>
            <a:lvl1pPr algn="r" defTabSz="91296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991FE3F-C17B-4994-8694-CD7A2C3A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272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5"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8" algn="ctr" defTabSz="91272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81" indent="-341281" algn="l" defTabSz="91272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88" indent="-284136" algn="l" defTabSz="91272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13" indent="-226992" algn="l" defTabSz="91272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5" indent="-226992" algn="l" defTabSz="91272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19" indent="-226992" algn="l" defTabSz="91272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52" indent="-228244" algn="l" defTabSz="912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2" indent="-228244" algn="l" defTabSz="912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17" indent="-228244" algn="l" defTabSz="912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98" indent="-228244" algn="l" defTabSz="912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9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5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46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29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14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94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5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5" algn="l" defTabSz="9129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37" tIns="60870" rIns="121737" bIns="6087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37" tIns="60870" rIns="121737" bIns="608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737" tIns="60870" rIns="121737" bIns="6087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378"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737" tIns="60870" rIns="121737" bIns="6087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737" tIns="60870" rIns="121737" bIns="6087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378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121737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3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28.emf"/><Relationship Id="rId10" Type="http://schemas.openxmlformats.org/officeDocument/2006/relationships/image" Target="../media/image39.emf"/><Relationship Id="rId4" Type="http://schemas.openxmlformats.org/officeDocument/2006/relationships/image" Target="../media/image34.emf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Relationship Id="rId1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883417" y="1033353"/>
            <a:ext cx="642517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7"/>
            <a:ext cx="8839200" cy="8131124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4622876" y="2154217"/>
            <a:ext cx="2946245" cy="1077219"/>
          </a:xfrm>
          <a:prstGeom prst="rect">
            <a:avLst/>
          </a:prstGeom>
          <a:noFill/>
          <a:ln w="9525">
            <a:noFill/>
          </a:ln>
        </p:spPr>
        <p:txBody>
          <a:bodyPr wrap="square" lIns="91432" tIns="45718" rIns="91432" bIns="45718">
            <a:spAutoFit/>
          </a:bodyPr>
          <a:lstStyle/>
          <a:p>
            <a:pPr lvl="0" algn="ctr"/>
            <a:r>
              <a:rPr lang="vi-VN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9. Đặt tên cho hình dưới đây</a:t>
            </a:r>
          </a:p>
        </p:txBody>
      </p:sp>
      <p:pic>
        <p:nvPicPr>
          <p:cNvPr id="5" name="Picture 4" descr="A person wearing a firefighter uniform&#10;&#10;Description automatically generated with medium confidence">
            <a:extLst>
              <a:ext uri="{FF2B5EF4-FFF2-40B4-BE49-F238E27FC236}">
                <a16:creationId xmlns:a16="http://schemas.microsoft.com/office/drawing/2014/main" id="{9FD621E1-5F57-48A0-99C3-DB58D58BD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66" y="3429000"/>
            <a:ext cx="2615873" cy="3217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3;p30"/>
          <p:cNvSpPr/>
          <p:nvPr/>
        </p:nvSpPr>
        <p:spPr>
          <a:xfrm>
            <a:off x="2279653" y="2995613"/>
            <a:ext cx="8593667" cy="2787651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lIns="91416" tIns="91416" rIns="91416" bIns="91416" anchor="ctr"/>
          <a:lstStyle/>
          <a:p>
            <a:pPr defTabSz="914288">
              <a:buClr>
                <a:srgbClr val="000000"/>
              </a:buClr>
              <a:defRPr/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434;p30"/>
          <p:cNvSpPr/>
          <p:nvPr/>
        </p:nvSpPr>
        <p:spPr>
          <a:xfrm rot="-8603968">
            <a:off x="2165352" y="5127630"/>
            <a:ext cx="1860549" cy="630239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lIns="91416" tIns="91416" rIns="91416" bIns="91416" anchor="ctr"/>
          <a:lstStyle/>
          <a:p>
            <a:pPr defTabSz="914288">
              <a:buClr>
                <a:srgbClr val="000000"/>
              </a:buClr>
              <a:defRPr/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435;p30"/>
          <p:cNvSpPr txBox="1">
            <a:spLocks/>
          </p:cNvSpPr>
          <p:nvPr/>
        </p:nvSpPr>
        <p:spPr>
          <a:xfrm rot="-182">
            <a:off x="2802468" y="3521075"/>
            <a:ext cx="7545917" cy="1193800"/>
          </a:xfrm>
          <a:prstGeom prst="rect">
            <a:avLst/>
          </a:prstGeom>
        </p:spPr>
        <p:txBody>
          <a:bodyPr spcFirstLastPara="1" lIns="91416" tIns="91416" rIns="91416" bIns="91416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2965">
              <a:defRPr/>
            </a:pPr>
            <a:r>
              <a:rPr lang="en-US" sz="55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</a:t>
            </a:r>
          </a:p>
        </p:txBody>
      </p:sp>
      <p:sp>
        <p:nvSpPr>
          <p:cNvPr id="5" name="Google Shape;1448;p30"/>
          <p:cNvSpPr/>
          <p:nvPr/>
        </p:nvSpPr>
        <p:spPr>
          <a:xfrm rot="639960">
            <a:off x="5856820" y="5554663"/>
            <a:ext cx="539749" cy="49371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lIns="91416" tIns="91416" rIns="91416" bIns="91416" anchor="ctr"/>
          <a:lstStyle/>
          <a:p>
            <a:pPr defTabSz="914288">
              <a:buClr>
                <a:srgbClr val="000000"/>
              </a:buClr>
              <a:defRPr/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0774" name="Google Shape;1482;p30"/>
          <p:cNvGrpSpPr>
            <a:grpSpLocks/>
          </p:cNvGrpSpPr>
          <p:nvPr/>
        </p:nvGrpSpPr>
        <p:grpSpPr bwMode="auto">
          <a:xfrm rot="407631">
            <a:off x="10030884" y="5078413"/>
            <a:ext cx="1651000" cy="1447800"/>
            <a:chOff x="7611038" y="3431425"/>
            <a:chExt cx="1238324" cy="1085597"/>
          </a:xfrm>
        </p:grpSpPr>
        <p:sp>
          <p:nvSpPr>
            <p:cNvPr id="40" name="Google Shape;1483;p30"/>
            <p:cNvSpPr/>
            <p:nvPr/>
          </p:nvSpPr>
          <p:spPr>
            <a:xfrm rot="1860596">
              <a:off x="7695180" y="3662352"/>
              <a:ext cx="1070039" cy="623742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84;p30"/>
            <p:cNvSpPr/>
            <p:nvPr/>
          </p:nvSpPr>
          <p:spPr>
            <a:xfrm rot="1860596">
              <a:off x="7718470" y="3693819"/>
              <a:ext cx="1011297" cy="554702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775" name="Google Shape;1485;p30"/>
          <p:cNvGrpSpPr>
            <a:grpSpLocks/>
          </p:cNvGrpSpPr>
          <p:nvPr/>
        </p:nvGrpSpPr>
        <p:grpSpPr bwMode="auto">
          <a:xfrm rot="-8615533">
            <a:off x="8940808" y="3149605"/>
            <a:ext cx="2696633" cy="438151"/>
            <a:chOff x="1777900" y="2356875"/>
            <a:chExt cx="5003236" cy="814081"/>
          </a:xfrm>
        </p:grpSpPr>
        <p:sp>
          <p:nvSpPr>
            <p:cNvPr id="43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87;p30"/>
            <p:cNvSpPr/>
            <p:nvPr/>
          </p:nvSpPr>
          <p:spPr>
            <a:xfrm>
              <a:off x="2240797" y="2500540"/>
              <a:ext cx="1162447" cy="539770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88;p30"/>
            <p:cNvSpPr/>
            <p:nvPr/>
          </p:nvSpPr>
          <p:spPr>
            <a:xfrm>
              <a:off x="2318986" y="2501715"/>
              <a:ext cx="1005360" cy="457184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89;p30"/>
            <p:cNvSpPr/>
            <p:nvPr/>
          </p:nvSpPr>
          <p:spPr>
            <a:xfrm>
              <a:off x="3836460" y="2501049"/>
              <a:ext cx="1158519" cy="53977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90;p30"/>
            <p:cNvSpPr/>
            <p:nvPr/>
          </p:nvSpPr>
          <p:spPr>
            <a:xfrm>
              <a:off x="3911813" y="2583337"/>
              <a:ext cx="1005360" cy="457182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91;p30"/>
            <p:cNvSpPr/>
            <p:nvPr/>
          </p:nvSpPr>
          <p:spPr>
            <a:xfrm>
              <a:off x="5426248" y="2500061"/>
              <a:ext cx="1158519" cy="539772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92;p30"/>
            <p:cNvSpPr/>
            <p:nvPr/>
          </p:nvSpPr>
          <p:spPr>
            <a:xfrm>
              <a:off x="5504437" y="2501238"/>
              <a:ext cx="1001431" cy="457182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93;p30"/>
            <p:cNvSpPr/>
            <p:nvPr/>
          </p:nvSpPr>
          <p:spPr>
            <a:xfrm>
              <a:off x="2743308" y="2797279"/>
              <a:ext cx="161016" cy="123882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94;p30"/>
            <p:cNvSpPr/>
            <p:nvPr/>
          </p:nvSpPr>
          <p:spPr>
            <a:xfrm>
              <a:off x="2941199" y="2653957"/>
              <a:ext cx="164942" cy="126831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95;p30"/>
            <p:cNvSpPr/>
            <p:nvPr/>
          </p:nvSpPr>
          <p:spPr>
            <a:xfrm>
              <a:off x="2559476" y="2652824"/>
              <a:ext cx="164942" cy="126831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96;p30"/>
            <p:cNvSpPr/>
            <p:nvPr/>
          </p:nvSpPr>
          <p:spPr>
            <a:xfrm>
              <a:off x="2391175" y="2526149"/>
              <a:ext cx="164942" cy="126831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97;p30"/>
            <p:cNvSpPr/>
            <p:nvPr/>
          </p:nvSpPr>
          <p:spPr>
            <a:xfrm>
              <a:off x="2739120" y="2527666"/>
              <a:ext cx="164942" cy="126832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98;p30"/>
            <p:cNvSpPr/>
            <p:nvPr/>
          </p:nvSpPr>
          <p:spPr>
            <a:xfrm>
              <a:off x="3094549" y="2528345"/>
              <a:ext cx="164942" cy="123882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99;p30"/>
            <p:cNvSpPr/>
            <p:nvPr/>
          </p:nvSpPr>
          <p:spPr>
            <a:xfrm>
              <a:off x="2487439" y="2542240"/>
              <a:ext cx="318103" cy="23301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00;p30"/>
            <p:cNvSpPr/>
            <p:nvPr/>
          </p:nvSpPr>
          <p:spPr>
            <a:xfrm>
              <a:off x="2607669" y="2648640"/>
              <a:ext cx="51052" cy="82588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01;p30"/>
            <p:cNvSpPr/>
            <p:nvPr/>
          </p:nvSpPr>
          <p:spPr>
            <a:xfrm>
              <a:off x="2480926" y="2563784"/>
              <a:ext cx="43200" cy="85537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02;p30"/>
            <p:cNvSpPr/>
            <p:nvPr/>
          </p:nvSpPr>
          <p:spPr>
            <a:xfrm>
              <a:off x="2785400" y="2564201"/>
              <a:ext cx="58909" cy="64891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03;p30"/>
            <p:cNvSpPr/>
            <p:nvPr/>
          </p:nvSpPr>
          <p:spPr>
            <a:xfrm>
              <a:off x="4340152" y="2613160"/>
              <a:ext cx="161016" cy="126831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04;p30"/>
            <p:cNvSpPr/>
            <p:nvPr/>
          </p:nvSpPr>
          <p:spPr>
            <a:xfrm>
              <a:off x="4130021" y="2761446"/>
              <a:ext cx="164942" cy="12683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05;p30"/>
            <p:cNvSpPr/>
            <p:nvPr/>
          </p:nvSpPr>
          <p:spPr>
            <a:xfrm>
              <a:off x="4511790" y="2759618"/>
              <a:ext cx="161016" cy="123882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06;p30"/>
            <p:cNvSpPr/>
            <p:nvPr/>
          </p:nvSpPr>
          <p:spPr>
            <a:xfrm>
              <a:off x="4680042" y="2889254"/>
              <a:ext cx="164942" cy="126832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07;p30"/>
            <p:cNvSpPr/>
            <p:nvPr/>
          </p:nvSpPr>
          <p:spPr>
            <a:xfrm>
              <a:off x="4328603" y="2885650"/>
              <a:ext cx="164942" cy="12388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08;p30"/>
            <p:cNvSpPr/>
            <p:nvPr/>
          </p:nvSpPr>
          <p:spPr>
            <a:xfrm>
              <a:off x="3976716" y="2884097"/>
              <a:ext cx="161013" cy="12683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509;p30"/>
            <p:cNvSpPr/>
            <p:nvPr/>
          </p:nvSpPr>
          <p:spPr>
            <a:xfrm>
              <a:off x="4430665" y="2764016"/>
              <a:ext cx="314175" cy="230066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10;p30"/>
            <p:cNvSpPr/>
            <p:nvPr/>
          </p:nvSpPr>
          <p:spPr>
            <a:xfrm>
              <a:off x="4579096" y="2802757"/>
              <a:ext cx="51055" cy="82588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11;p30"/>
            <p:cNvSpPr/>
            <p:nvPr/>
          </p:nvSpPr>
          <p:spPr>
            <a:xfrm>
              <a:off x="4718020" y="2885576"/>
              <a:ext cx="43200" cy="8258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12;p30"/>
            <p:cNvSpPr/>
            <p:nvPr/>
          </p:nvSpPr>
          <p:spPr>
            <a:xfrm>
              <a:off x="4393512" y="2904895"/>
              <a:ext cx="58907" cy="64891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13;p30"/>
            <p:cNvSpPr/>
            <p:nvPr/>
          </p:nvSpPr>
          <p:spPr>
            <a:xfrm>
              <a:off x="5916179" y="2797929"/>
              <a:ext cx="164942" cy="123882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14;p30"/>
            <p:cNvSpPr/>
            <p:nvPr/>
          </p:nvSpPr>
          <p:spPr>
            <a:xfrm>
              <a:off x="6126647" y="2653478"/>
              <a:ext cx="161016" cy="12683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15;p30"/>
            <p:cNvSpPr/>
            <p:nvPr/>
          </p:nvSpPr>
          <p:spPr>
            <a:xfrm>
              <a:off x="5739051" y="2650848"/>
              <a:ext cx="164942" cy="126831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516;p30"/>
            <p:cNvSpPr/>
            <p:nvPr/>
          </p:nvSpPr>
          <p:spPr>
            <a:xfrm>
              <a:off x="5574295" y="2523297"/>
              <a:ext cx="161013" cy="126831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517;p30"/>
            <p:cNvSpPr/>
            <p:nvPr/>
          </p:nvSpPr>
          <p:spPr>
            <a:xfrm>
              <a:off x="5924569" y="2527189"/>
              <a:ext cx="161016" cy="126831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518;p30"/>
            <p:cNvSpPr/>
            <p:nvPr/>
          </p:nvSpPr>
          <p:spPr>
            <a:xfrm>
              <a:off x="6276456" y="2528743"/>
              <a:ext cx="164942" cy="123882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519;p30"/>
            <p:cNvSpPr/>
            <p:nvPr/>
          </p:nvSpPr>
          <p:spPr>
            <a:xfrm>
              <a:off x="5664238" y="2542890"/>
              <a:ext cx="314175" cy="23301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520;p30"/>
            <p:cNvSpPr/>
            <p:nvPr/>
          </p:nvSpPr>
          <p:spPr>
            <a:xfrm>
              <a:off x="5784466" y="2649290"/>
              <a:ext cx="47126" cy="82588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521;p30"/>
            <p:cNvSpPr/>
            <p:nvPr/>
          </p:nvSpPr>
          <p:spPr>
            <a:xfrm>
              <a:off x="5656128" y="2566807"/>
              <a:ext cx="47126" cy="85538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522;p30"/>
            <p:cNvSpPr/>
            <p:nvPr/>
          </p:nvSpPr>
          <p:spPr>
            <a:xfrm>
              <a:off x="5958271" y="2564851"/>
              <a:ext cx="62835" cy="64891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776" name="Google Shape;1523;p30"/>
          <p:cNvGrpSpPr>
            <a:grpSpLocks/>
          </p:cNvGrpSpPr>
          <p:nvPr/>
        </p:nvGrpSpPr>
        <p:grpSpPr bwMode="auto">
          <a:xfrm>
            <a:off x="2006608" y="650877"/>
            <a:ext cx="1350433" cy="1263651"/>
            <a:chOff x="1178193" y="539992"/>
            <a:chExt cx="1573391" cy="1471771"/>
          </a:xfrm>
        </p:grpSpPr>
        <p:sp>
          <p:nvSpPr>
            <p:cNvPr id="81" name="Google Shape;1524;p30"/>
            <p:cNvSpPr/>
            <p:nvPr/>
          </p:nvSpPr>
          <p:spPr>
            <a:xfrm rot="-3921521">
              <a:off x="1476456" y="684941"/>
              <a:ext cx="981796" cy="1124555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525;p30"/>
            <p:cNvSpPr/>
            <p:nvPr/>
          </p:nvSpPr>
          <p:spPr>
            <a:xfrm rot="-3921521">
              <a:off x="1441633" y="649482"/>
              <a:ext cx="1046511" cy="1252794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526;p30"/>
            <p:cNvSpPr/>
            <p:nvPr/>
          </p:nvSpPr>
          <p:spPr>
            <a:xfrm rot="-3921521">
              <a:off x="1999167" y="1044367"/>
              <a:ext cx="360547" cy="483361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527;p30"/>
            <p:cNvSpPr/>
            <p:nvPr/>
          </p:nvSpPr>
          <p:spPr>
            <a:xfrm rot="-3921521">
              <a:off x="1741171" y="1076098"/>
              <a:ext cx="484427" cy="54008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28;p30"/>
            <p:cNvSpPr/>
            <p:nvPr/>
          </p:nvSpPr>
          <p:spPr>
            <a:xfrm rot="-3921521">
              <a:off x="1585797" y="1232040"/>
              <a:ext cx="440052" cy="461166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29;p30"/>
            <p:cNvSpPr/>
            <p:nvPr/>
          </p:nvSpPr>
          <p:spPr>
            <a:xfrm rot="-3921521">
              <a:off x="1654782" y="1493426"/>
              <a:ext cx="55469" cy="71519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30;p30"/>
            <p:cNvSpPr/>
            <p:nvPr/>
          </p:nvSpPr>
          <p:spPr>
            <a:xfrm rot="-3921521">
              <a:off x="1667126" y="1428702"/>
              <a:ext cx="136823" cy="1381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31;p30"/>
            <p:cNvSpPr/>
            <p:nvPr/>
          </p:nvSpPr>
          <p:spPr>
            <a:xfrm rot="-3921521">
              <a:off x="2231552" y="1194203"/>
              <a:ext cx="75808" cy="7644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32;p30"/>
            <p:cNvSpPr/>
            <p:nvPr/>
          </p:nvSpPr>
          <p:spPr>
            <a:xfrm rot="-3921521">
              <a:off x="2152031" y="1194193"/>
              <a:ext cx="138671" cy="128239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33;p30"/>
            <p:cNvSpPr/>
            <p:nvPr/>
          </p:nvSpPr>
          <p:spPr>
            <a:xfrm rot="-3921521">
              <a:off x="1498577" y="669029"/>
              <a:ext cx="545442" cy="47596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34;p30"/>
            <p:cNvSpPr/>
            <p:nvPr/>
          </p:nvSpPr>
          <p:spPr>
            <a:xfrm rot="-3921521">
              <a:off x="1581812" y="918014"/>
              <a:ext cx="563933" cy="517887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35;p30"/>
            <p:cNvSpPr/>
            <p:nvPr/>
          </p:nvSpPr>
          <p:spPr>
            <a:xfrm rot="-3921521">
              <a:off x="1532188" y="831410"/>
              <a:ext cx="606458" cy="589404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36;p30"/>
            <p:cNvSpPr/>
            <p:nvPr/>
          </p:nvSpPr>
          <p:spPr>
            <a:xfrm rot="-3921521">
              <a:off x="1533416" y="783340"/>
              <a:ext cx="576875" cy="567210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37;p30"/>
            <p:cNvSpPr/>
            <p:nvPr/>
          </p:nvSpPr>
          <p:spPr>
            <a:xfrm rot="-3921521">
              <a:off x="1977593" y="1449298"/>
              <a:ext cx="379037" cy="424174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38;p30"/>
            <p:cNvSpPr/>
            <p:nvPr/>
          </p:nvSpPr>
          <p:spPr>
            <a:xfrm rot="-3921521">
              <a:off x="2179159" y="1752576"/>
              <a:ext cx="138671" cy="143036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39;p30"/>
            <p:cNvSpPr/>
            <p:nvPr/>
          </p:nvSpPr>
          <p:spPr>
            <a:xfrm rot="-3921521">
              <a:off x="1654186" y="1275235"/>
              <a:ext cx="162708" cy="152900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40;p30"/>
            <p:cNvSpPr/>
            <p:nvPr/>
          </p:nvSpPr>
          <p:spPr>
            <a:xfrm rot="-3921521">
              <a:off x="2036436" y="1109447"/>
              <a:ext cx="170104" cy="140570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41;p30"/>
            <p:cNvSpPr/>
            <p:nvPr/>
          </p:nvSpPr>
          <p:spPr>
            <a:xfrm rot="-3921521">
              <a:off x="1807751" y="1215418"/>
              <a:ext cx="447448" cy="35019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42;p30"/>
            <p:cNvSpPr/>
            <p:nvPr/>
          </p:nvSpPr>
          <p:spPr>
            <a:xfrm rot="-3921521">
              <a:off x="1833277" y="1459831"/>
              <a:ext cx="105390" cy="103577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543;p30"/>
            <p:cNvSpPr/>
            <p:nvPr/>
          </p:nvSpPr>
          <p:spPr>
            <a:xfrm rot="-3921521">
              <a:off x="2101168" y="1325785"/>
              <a:ext cx="151615" cy="88781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777" name="Google Shape;1437;p30"/>
          <p:cNvGrpSpPr>
            <a:grpSpLocks/>
          </p:cNvGrpSpPr>
          <p:nvPr/>
        </p:nvGrpSpPr>
        <p:grpSpPr bwMode="auto">
          <a:xfrm>
            <a:off x="11068052" y="-19048"/>
            <a:ext cx="539749" cy="2411413"/>
            <a:chOff x="8574475" y="-14051"/>
            <a:chExt cx="404657" cy="1808340"/>
          </a:xfrm>
        </p:grpSpPr>
        <p:sp>
          <p:nvSpPr>
            <p:cNvPr id="102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9;p30"/>
            <p:cNvSpPr/>
            <p:nvPr/>
          </p:nvSpPr>
          <p:spPr>
            <a:xfrm>
              <a:off x="8804574" y="-14051"/>
              <a:ext cx="174558" cy="27023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40;p30"/>
            <p:cNvSpPr/>
            <p:nvPr/>
          </p:nvSpPr>
          <p:spPr>
            <a:xfrm>
              <a:off x="8574475" y="1712145"/>
              <a:ext cx="31738" cy="82144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41;p30"/>
            <p:cNvSpPr/>
            <p:nvPr/>
          </p:nvSpPr>
          <p:spPr>
            <a:xfrm>
              <a:off x="8630016" y="-14051"/>
              <a:ext cx="349116" cy="540478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42;p30"/>
            <p:cNvSpPr/>
            <p:nvPr/>
          </p:nvSpPr>
          <p:spPr>
            <a:xfrm>
              <a:off x="8574475" y="89521"/>
              <a:ext cx="404657" cy="708335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43;p30"/>
            <p:cNvSpPr/>
            <p:nvPr/>
          </p:nvSpPr>
          <p:spPr>
            <a:xfrm>
              <a:off x="8574475" y="1171667"/>
              <a:ext cx="399897" cy="617860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44;p30"/>
            <p:cNvSpPr/>
            <p:nvPr/>
          </p:nvSpPr>
          <p:spPr>
            <a:xfrm>
              <a:off x="8574475" y="1441907"/>
              <a:ext cx="139647" cy="248810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45;p30"/>
            <p:cNvSpPr/>
            <p:nvPr/>
          </p:nvSpPr>
          <p:spPr>
            <a:xfrm>
              <a:off x="8574475" y="901429"/>
              <a:ext cx="404657" cy="708335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46;p30"/>
            <p:cNvSpPr/>
            <p:nvPr/>
          </p:nvSpPr>
          <p:spPr>
            <a:xfrm>
              <a:off x="8574475" y="359760"/>
              <a:ext cx="404657" cy="708336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47;p30"/>
            <p:cNvSpPr/>
            <p:nvPr/>
          </p:nvSpPr>
          <p:spPr>
            <a:xfrm>
              <a:off x="8574475" y="629999"/>
              <a:ext cx="404657" cy="708335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4288">
                <a:buClr>
                  <a:srgbClr val="000000"/>
                </a:buClr>
                <a:defRPr/>
              </a:pPr>
              <a:endParaRPr sz="1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 rot="21006749">
            <a:off x="5364631" y="1507021"/>
            <a:ext cx="1605776" cy="2089033"/>
          </a:xfrm>
          <a:prstGeom prst="rect">
            <a:avLst/>
          </a:prstGeom>
          <a:noFill/>
        </p:spPr>
        <p:txBody>
          <a:bodyPr lIns="91432" tIns="45718" rIns="91432" bIns="45718">
            <a:spAutoFit/>
          </a:bodyPr>
          <a:lstStyle/>
          <a:p>
            <a:pPr defTabSz="912965">
              <a:defRPr/>
            </a:pPr>
            <a:r>
              <a:rPr lang="en-US" sz="129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2009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5" y="211028"/>
            <a:ext cx="12065626" cy="3049408"/>
          </a:xfrm>
        </p:spPr>
      </p:pic>
    </p:spTree>
    <p:extLst>
      <p:ext uri="{BB962C8B-B14F-4D97-AF65-F5344CB8AC3E}">
        <p14:creationId xmlns:p14="http://schemas.microsoft.com/office/powerpoint/2010/main" val="81786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C794C-6697-4C5B-A9EB-EB45C2B25F49}"/>
              </a:ext>
            </a:extLst>
          </p:cNvPr>
          <p:cNvSpPr txBox="1"/>
          <p:nvPr/>
        </p:nvSpPr>
        <p:spPr>
          <a:xfrm>
            <a:off x="648603" y="2751610"/>
            <a:ext cx="8753708" cy="954108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a. </a:t>
            </a:r>
            <a:r>
              <a:rPr lang="en-US" sz="2800" dirty="0" err="1">
                <a:solidFill>
                  <a:prstClr val="black"/>
                </a:solidFill>
              </a:rPr>
              <a:t>Giống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cứu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hỏa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cứu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thương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cũng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     (…)</a:t>
            </a:r>
          </a:p>
        </p:txBody>
      </p:sp>
      <p:sp>
        <p:nvSpPr>
          <p:cNvPr id="10" name="任意多边形 9"/>
          <p:cNvSpPr/>
          <p:nvPr/>
        </p:nvSpPr>
        <p:spPr>
          <a:xfrm rot="21090491">
            <a:off x="-411793" y="-934607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92" y="1204687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29857" y="95220"/>
            <a:ext cx="11132291" cy="1149417"/>
            <a:chOff x="529854" y="95218"/>
            <a:chExt cx="11132291" cy="1149417"/>
          </a:xfrm>
        </p:grpSpPr>
        <p:sp>
          <p:nvSpPr>
            <p:cNvPr id="22" name="文本框 14"/>
            <p:cNvSpPr/>
            <p:nvPr/>
          </p:nvSpPr>
          <p:spPr>
            <a:xfrm>
              <a:off x="1349735" y="208262"/>
              <a:ext cx="1031241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5.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Chọn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từ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ngữ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thiện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b="1" dirty="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vở</a:t>
              </a:r>
              <a:endParaRPr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854" y="95218"/>
              <a:ext cx="837560" cy="114941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61BE2B1-F3BC-45A5-8558-1EDCE8879E48}"/>
              </a:ext>
            </a:extLst>
          </p:cNvPr>
          <p:cNvSpPr txBox="1"/>
          <p:nvPr/>
        </p:nvSpPr>
        <p:spPr>
          <a:xfrm>
            <a:off x="648603" y="3652523"/>
            <a:ext cx="8753708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b. </a:t>
            </a:r>
            <a:r>
              <a:rPr lang="en-US" sz="2800" dirty="0" err="1">
                <a:solidFill>
                  <a:prstClr val="black"/>
                </a:solidFill>
              </a:rPr>
              <a:t>Chúng</a:t>
            </a:r>
            <a:r>
              <a:rPr lang="en-US" sz="2800" dirty="0">
                <a:solidFill>
                  <a:prstClr val="black"/>
                </a:solidFill>
              </a:rPr>
              <a:t> ta </a:t>
            </a:r>
            <a:r>
              <a:rPr lang="en-US" sz="2800" dirty="0" err="1">
                <a:solidFill>
                  <a:prstClr val="black"/>
                </a:solidFill>
              </a:rPr>
              <a:t>cần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bảo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vệ</a:t>
            </a:r>
            <a:r>
              <a:rPr lang="en-US" sz="2800" dirty="0">
                <a:solidFill>
                  <a:prstClr val="black"/>
                </a:solidFill>
              </a:rPr>
              <a:t>     (…)     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trường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81DB7-FEF1-42D1-AD4B-EC05166CFED2}"/>
              </a:ext>
            </a:extLst>
          </p:cNvPr>
          <p:cNvSpPr txBox="1"/>
          <p:nvPr/>
        </p:nvSpPr>
        <p:spPr>
          <a:xfrm>
            <a:off x="673606" y="3252219"/>
            <a:ext cx="281151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8D8E1-6ED2-4BBC-8DBF-3905B2ECDB55}"/>
              </a:ext>
            </a:extLst>
          </p:cNvPr>
          <p:cNvSpPr txBox="1"/>
          <p:nvPr/>
        </p:nvSpPr>
        <p:spPr>
          <a:xfrm>
            <a:off x="4604579" y="3644134"/>
            <a:ext cx="141205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324" y="1379100"/>
            <a:ext cx="11658600" cy="2863097"/>
            <a:chOff x="22607" y="2420521"/>
            <a:chExt cx="8743950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7" y="2420521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13614" y="2902199"/>
              <a:ext cx="8014946" cy="565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7348"/>
              <a:r>
                <a:rPr lang="en-US" sz="43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Giống như xe cứu hỏa, xe cứu thương cũng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-1219200" y="594613"/>
            <a:ext cx="812800" cy="8128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2" tIns="60877" rIns="121752" bIns="60877" rtlCol="0" anchor="ctr"/>
          <a:lstStyle/>
          <a:p>
            <a:pPr algn="ctr" defTabSz="1217348"/>
            <a:r>
              <a:rPr lang="en-US" sz="37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0" y="2170422"/>
            <a:ext cx="864333" cy="28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38670" y="2810648"/>
            <a:ext cx="508000" cy="53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672" y="2902755"/>
            <a:ext cx="1068659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48"/>
            <a:r>
              <a:rPr lang="en-US" sz="43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 đèn báo hiệu.</a:t>
            </a:r>
          </a:p>
        </p:txBody>
      </p:sp>
    </p:spTree>
    <p:extLst>
      <p:ext uri="{BB962C8B-B14F-4D97-AF65-F5344CB8AC3E}">
        <p14:creationId xmlns:p14="http://schemas.microsoft.com/office/powerpoint/2010/main" val="302212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3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12177" y="165026"/>
            <a:ext cx="4360907" cy="1149417"/>
            <a:chOff x="512177" y="165021"/>
            <a:chExt cx="4360907" cy="1149417"/>
          </a:xfrm>
        </p:grpSpPr>
        <p:sp>
          <p:nvSpPr>
            <p:cNvPr id="59" name="文本框 14"/>
            <p:cNvSpPr/>
            <p:nvPr/>
          </p:nvSpPr>
          <p:spPr>
            <a:xfrm>
              <a:off x="1349738" y="460766"/>
              <a:ext cx="352334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Nghe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06944DA-5A1E-433A-8242-E80BEA3E4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0"/>
          <a:stretch/>
        </p:blipFill>
        <p:spPr>
          <a:xfrm>
            <a:off x="2399067" y="1816769"/>
            <a:ext cx="7393868" cy="4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3426" y="803847"/>
            <a:ext cx="688367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394" tIns="45702" rIns="91394" bIns="45702" rtlCol="0" anchor="ctr"/>
          <a:lstStyle/>
          <a:p>
            <a:pPr algn="ctr" defTabSz="914286">
              <a:defRPr/>
            </a:pPr>
            <a:r>
              <a:rPr lang="en-US" sz="44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108" y="754733"/>
            <a:ext cx="4305232" cy="707839"/>
          </a:xfrm>
          <a:prstGeom prst="rect">
            <a:avLst/>
          </a:prstGeom>
          <a:noFill/>
        </p:spPr>
        <p:txBody>
          <a:bodyPr wrap="square" lIns="91382" tIns="45694" rIns="91382" bIns="45694" rtlCol="0">
            <a:spAutoFit/>
          </a:bodyPr>
          <a:lstStyle/>
          <a:p>
            <a:pPr algn="just" defTabSz="914286">
              <a:defRPr/>
            </a:pP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3319" y="2163229"/>
            <a:ext cx="11689253" cy="2531553"/>
            <a:chOff x="155314" y="3016169"/>
            <a:chExt cx="8990595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01960" y="3621196"/>
              <a:ext cx="8743949" cy="672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86">
                <a:defRPr/>
              </a:pP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Chuông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cháy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vang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lên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Xe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cứu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hoả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bật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0356" y="3508197"/>
            <a:ext cx="11633685" cy="64633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defTabSz="914286">
              <a:defRPr/>
            </a:pP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ςú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còi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652" y="5126289"/>
            <a:ext cx="7021725" cy="523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394" tIns="45702" rIns="91394" bIns="45702" rtlCol="0">
            <a:spAutoFit/>
          </a:bodyPr>
          <a:lstStyle/>
          <a:p>
            <a:pPr algn="ctr" defTabSz="914286">
              <a:defRPr/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0005" y="2967945"/>
            <a:ext cx="603943" cy="204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2652" y="5114809"/>
            <a:ext cx="7021725" cy="523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394" tIns="45702" rIns="91394" bIns="45702" rtlCol="0">
            <a:spAutoFit/>
          </a:bodyPr>
          <a:lstStyle/>
          <a:p>
            <a:pPr algn="ctr" defTabSz="914286">
              <a:defRPr/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1205331" y="4091493"/>
            <a:ext cx="169764" cy="5488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8815" y="5092693"/>
            <a:ext cx="7455564" cy="954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394" tIns="45702" rIns="91394" bIns="45702" rtlCol="0">
            <a:spAutoFit/>
          </a:bodyPr>
          <a:lstStyle/>
          <a:p>
            <a:pPr algn="ctr" defTabSz="914286">
              <a:defRPr/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EDCF7-0E60-4389-8F20-D4D1841D43F3}"/>
              </a:ext>
            </a:extLst>
          </p:cNvPr>
          <p:cNvSpPr/>
          <p:nvPr/>
        </p:nvSpPr>
        <p:spPr>
          <a:xfrm>
            <a:off x="638789" y="4288141"/>
            <a:ext cx="10660851" cy="646327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defTabSz="914286"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hoả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vòi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phun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tắt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0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74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9" y="732517"/>
            <a:ext cx="7221108" cy="560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7" y="289922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54" y="1864526"/>
            <a:ext cx="2025823" cy="4993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271677"/>
            <a:ext cx="3764907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31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3" y="268895"/>
            <a:ext cx="1292003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6" y="353223"/>
            <a:ext cx="573751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04842" y="2037916"/>
            <a:ext cx="5056881" cy="261610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tạm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biệt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và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hẹn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gặp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lại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endParaRPr lang="zh-CN" altLang="en-US" sz="5500" b="1" dirty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41" y="4269449"/>
            <a:ext cx="6178983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62" y="5746269"/>
            <a:ext cx="6178983" cy="94512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9" y="4364966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14" y="5851957"/>
            <a:ext cx="734143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7" y="2780360"/>
            <a:ext cx="6178983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lang="en-US" sz="4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9" y="2892698"/>
            <a:ext cx="734143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5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93"/>
            <a:ext cx="5713688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75329" y="3698980"/>
            <a:ext cx="1712435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68141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62206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3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41" y="4269449"/>
            <a:ext cx="6178983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62" y="5746269"/>
            <a:ext cx="6178983" cy="94512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14" y="5851957"/>
            <a:ext cx="734143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7" y="2780360"/>
            <a:ext cx="6178983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endParaRPr lang="en-US" sz="4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14" y="4378153"/>
            <a:ext cx="734143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5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93"/>
            <a:ext cx="5713688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75329" y="3698980"/>
            <a:ext cx="1712435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68141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62206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3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8" y="2883882"/>
            <a:ext cx="725543" cy="71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41" y="4269449"/>
            <a:ext cx="6178983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vi-VN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62" y="5746269"/>
            <a:ext cx="6178983" cy="94512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7" y="2780360"/>
            <a:ext cx="6178983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14" tIns="60857" rIns="121714" bIns="60857" rtlCol="0" anchor="ctr"/>
          <a:lstStyle/>
          <a:p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ủng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14" y="4378153"/>
            <a:ext cx="734143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5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93"/>
            <a:ext cx="5713688" cy="120032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75329" y="3698980"/>
            <a:ext cx="1712435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68141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62206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3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31" y="5863046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5" y="2885877"/>
            <a:ext cx="734143" cy="70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C794C-6697-4C5B-A9EB-EB45C2B25F49}"/>
              </a:ext>
            </a:extLst>
          </p:cNvPr>
          <p:cNvSpPr txBox="1"/>
          <p:nvPr/>
        </p:nvSpPr>
        <p:spPr>
          <a:xfrm>
            <a:off x="648603" y="4247842"/>
            <a:ext cx="8753708" cy="954108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</a:t>
            </a:r>
            <a:r>
              <a:rPr lang="en-US" sz="2800" dirty="0" err="1"/>
              <a:t>hỏa</a:t>
            </a:r>
            <a:r>
              <a:rPr lang="en-US" sz="2800" dirty="0"/>
              <a:t>,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    (…)</a:t>
            </a:r>
          </a:p>
        </p:txBody>
      </p:sp>
      <p:sp>
        <p:nvSpPr>
          <p:cNvPr id="10" name="任意多边形 9"/>
          <p:cNvSpPr/>
          <p:nvPr/>
        </p:nvSpPr>
        <p:spPr>
          <a:xfrm rot="21090491">
            <a:off x="-411793" y="-934607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92" y="1204687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29857" y="95220"/>
            <a:ext cx="11132291" cy="1149417"/>
            <a:chOff x="529854" y="95218"/>
            <a:chExt cx="11132291" cy="1149417"/>
          </a:xfrm>
        </p:grpSpPr>
        <p:sp>
          <p:nvSpPr>
            <p:cNvPr id="22" name="文本框 14"/>
            <p:cNvSpPr/>
            <p:nvPr/>
          </p:nvSpPr>
          <p:spPr>
            <a:xfrm>
              <a:off x="1349735" y="208262"/>
              <a:ext cx="1031241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5.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Chọn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từ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ngữ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thiện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b="1" dirty="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vở</a:t>
              </a:r>
              <a:endParaRPr lang="en-US" altLang="zh-CN" sz="3200" b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854" y="95218"/>
              <a:ext cx="837560" cy="114941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2A127F3-1E30-4642-9FEC-5944F41579EA}"/>
              </a:ext>
            </a:extLst>
          </p:cNvPr>
          <p:cNvSpPr/>
          <p:nvPr/>
        </p:nvSpPr>
        <p:spPr>
          <a:xfrm>
            <a:off x="2214069" y="2287757"/>
            <a:ext cx="7605131" cy="1433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E165F-E9D2-4B59-9CA7-5DB8BF2022D3}"/>
              </a:ext>
            </a:extLst>
          </p:cNvPr>
          <p:cNvSpPr txBox="1"/>
          <p:nvPr/>
        </p:nvSpPr>
        <p:spPr>
          <a:xfrm>
            <a:off x="2505836" y="2431871"/>
            <a:ext cx="2218813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/>
              <a:t>sẵn</a:t>
            </a:r>
            <a:r>
              <a:rPr lang="en-US" sz="2800" dirty="0"/>
              <a:t> </a:t>
            </a:r>
            <a:r>
              <a:rPr lang="en-US" sz="2800" dirty="0" err="1"/>
              <a:t>sàng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10EB06-0C2E-4BCF-AFD8-EFEB52080698}"/>
              </a:ext>
            </a:extLst>
          </p:cNvPr>
          <p:cNvSpPr txBox="1"/>
          <p:nvPr/>
        </p:nvSpPr>
        <p:spPr>
          <a:xfrm>
            <a:off x="4802707" y="2443267"/>
            <a:ext cx="1972287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61345-7E54-4B6D-BC14-073780DB45DE}"/>
              </a:ext>
            </a:extLst>
          </p:cNvPr>
          <p:cNvSpPr txBox="1"/>
          <p:nvPr/>
        </p:nvSpPr>
        <p:spPr>
          <a:xfrm>
            <a:off x="7143235" y="2459895"/>
            <a:ext cx="2626140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4E2DD-7B05-417C-BCA0-C9CD5D5D73FD}"/>
              </a:ext>
            </a:extLst>
          </p:cNvPr>
          <p:cNvSpPr txBox="1"/>
          <p:nvPr/>
        </p:nvSpPr>
        <p:spPr>
          <a:xfrm>
            <a:off x="3783187" y="3028043"/>
            <a:ext cx="1422684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47BF6-0368-4B84-8586-115CF0F079FE}"/>
              </a:ext>
            </a:extLst>
          </p:cNvPr>
          <p:cNvSpPr txBox="1"/>
          <p:nvPr/>
        </p:nvSpPr>
        <p:spPr>
          <a:xfrm>
            <a:off x="6146070" y="3008339"/>
            <a:ext cx="2626140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BE2B1-F3BC-45A5-8558-1EDCE8879E48}"/>
              </a:ext>
            </a:extLst>
          </p:cNvPr>
          <p:cNvSpPr txBox="1"/>
          <p:nvPr/>
        </p:nvSpPr>
        <p:spPr>
          <a:xfrm>
            <a:off x="648603" y="5148755"/>
            <a:ext cx="8753708" cy="52322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/>
              <a:t>ta cần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    (…)     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81DB7-FEF1-42D1-AD4B-EC05166CFED2}"/>
              </a:ext>
            </a:extLst>
          </p:cNvPr>
          <p:cNvSpPr txBox="1"/>
          <p:nvPr/>
        </p:nvSpPr>
        <p:spPr>
          <a:xfrm>
            <a:off x="673606" y="4748451"/>
            <a:ext cx="281151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8D8E1-6ED2-4BBC-8DBF-3905B2ECDB55}"/>
              </a:ext>
            </a:extLst>
          </p:cNvPr>
          <p:cNvSpPr txBox="1"/>
          <p:nvPr/>
        </p:nvSpPr>
        <p:spPr>
          <a:xfrm>
            <a:off x="4604579" y="5140366"/>
            <a:ext cx="141205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5"/>
            <a:ext cx="4691251" cy="24193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3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9" y="100445"/>
            <a:ext cx="1271251" cy="120375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6300" y="1197933"/>
            <a:ext cx="6944541" cy="954107"/>
          </a:xfrm>
          <a:prstGeom prst="rect">
            <a:avLst/>
          </a:prstGeom>
          <a:noFill/>
          <a:effectLst/>
        </p:spPr>
        <p:txBody>
          <a:bodyPr wrap="square" lIns="91432" tIns="45718" rIns="91432" bIns="45718" rtlCol="0">
            <a:spAutoFit/>
          </a:bodyPr>
          <a:lstStyle/>
          <a:p>
            <a:pPr algn="dist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6. Quan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sát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tranh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dùng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từ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ngữ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khung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nói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theo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tranh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	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13765"/>
            <a:ext cx="1216955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01" y="4450835"/>
            <a:ext cx="1720215" cy="2400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C0030A-6EB1-4CB1-AB55-5D61AEA496E1}"/>
              </a:ext>
            </a:extLst>
          </p:cNvPr>
          <p:cNvSpPr/>
          <p:nvPr/>
        </p:nvSpPr>
        <p:spPr>
          <a:xfrm>
            <a:off x="1816106" y="2354047"/>
            <a:ext cx="7907761" cy="7676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B7DA-02B5-4B96-B293-7E67B7B9F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061" y="3256476"/>
            <a:ext cx="2107423" cy="259197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B6589-A062-4550-84F5-2F14B2C6F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599" y="3361833"/>
            <a:ext cx="2895600" cy="238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EAA51C-BDEE-43E4-9DB6-2BEECB3E042A}"/>
              </a:ext>
            </a:extLst>
          </p:cNvPr>
          <p:cNvSpPr txBox="1"/>
          <p:nvPr/>
        </p:nvSpPr>
        <p:spPr>
          <a:xfrm>
            <a:off x="1933215" y="2448489"/>
            <a:ext cx="1827247" cy="46166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400" dirty="0" err="1"/>
              <a:t>dũng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12053-DBD2-4210-A4FE-E9BB447519A3}"/>
              </a:ext>
            </a:extLst>
          </p:cNvPr>
          <p:cNvSpPr txBox="1"/>
          <p:nvPr/>
        </p:nvSpPr>
        <p:spPr>
          <a:xfrm>
            <a:off x="3666229" y="2475348"/>
            <a:ext cx="2007401" cy="46166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400" dirty="0" err="1"/>
              <a:t>lính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hỏa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FB37BE-1EBC-401C-9DF2-11880F838F07}"/>
              </a:ext>
            </a:extLst>
          </p:cNvPr>
          <p:cNvSpPr txBox="1"/>
          <p:nvPr/>
        </p:nvSpPr>
        <p:spPr>
          <a:xfrm>
            <a:off x="5769981" y="2457988"/>
            <a:ext cx="1948835" cy="46166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nhẹn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539A1D-A749-4752-9227-486704AD993D}"/>
              </a:ext>
            </a:extLst>
          </p:cNvPr>
          <p:cNvSpPr txBox="1"/>
          <p:nvPr/>
        </p:nvSpPr>
        <p:spPr>
          <a:xfrm>
            <a:off x="7882082" y="2457988"/>
            <a:ext cx="1827247" cy="46166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400" dirty="0" err="1"/>
              <a:t>khỏe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3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195399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351562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507723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663885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82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8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6" y="915850"/>
            <a:ext cx="258751" cy="3937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9" y="1100100"/>
            <a:ext cx="191251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41" y="490200"/>
            <a:ext cx="101251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50915" y="2535456"/>
            <a:ext cx="3401279" cy="93358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zh-CN" sz="55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5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1" y="1974929"/>
            <a:ext cx="10363200" cy="4337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19201" y="2209803"/>
            <a:ext cx="10001251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40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6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3" y="3811432"/>
            <a:ext cx="1282500" cy="31612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8A84B5-A9E4-4432-A40C-8CC71FEBBE46}"/>
              </a:ext>
            </a:extLst>
          </p:cNvPr>
          <p:cNvSpPr/>
          <p:nvPr/>
        </p:nvSpPr>
        <p:spPr>
          <a:xfrm>
            <a:off x="2344307" y="4341781"/>
            <a:ext cx="1872980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</a:t>
            </a:r>
            <a:r>
              <a:rPr lang="en-US" sz="3200" dirty="0" err="1">
                <a:solidFill>
                  <a:srgbClr val="FF0000"/>
                </a:solidFill>
              </a:rPr>
              <a:t>òa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D88B98-DCF1-428E-8966-E48277511F1B}"/>
              </a:ext>
            </a:extLst>
          </p:cNvPr>
          <p:cNvSpPr/>
          <p:nvPr/>
        </p:nvSpPr>
        <p:spPr>
          <a:xfrm>
            <a:off x="7721792" y="4293401"/>
            <a:ext cx="2412541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kh</a:t>
            </a:r>
            <a:r>
              <a:rPr lang="en-US" sz="3200" dirty="0" err="1">
                <a:solidFill>
                  <a:srgbClr val="FF0000"/>
                </a:solidFill>
              </a:rPr>
              <a:t>óa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cửa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8BD867-BDF9-4B9D-A309-FFE529BED4CA}"/>
              </a:ext>
            </a:extLst>
          </p:cNvPr>
          <p:cNvSpPr/>
          <p:nvPr/>
        </p:nvSpPr>
        <p:spPr>
          <a:xfrm>
            <a:off x="5342393" y="4293401"/>
            <a:ext cx="1703795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</a:t>
            </a:r>
            <a:r>
              <a:rPr lang="en-US" sz="3200" dirty="0" err="1">
                <a:solidFill>
                  <a:srgbClr val="FF0000"/>
                </a:solidFill>
              </a:rPr>
              <a:t>uệ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509E5-AEF8-4516-8C19-23AE6E30917B}"/>
              </a:ext>
            </a:extLst>
          </p:cNvPr>
          <p:cNvSpPr txBox="1"/>
          <p:nvPr/>
        </p:nvSpPr>
        <p:spPr>
          <a:xfrm>
            <a:off x="3425440" y="2845478"/>
            <a:ext cx="7384505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Chọn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vần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phù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hợp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thay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cho</a:t>
            </a:r>
            <a:r>
              <a:rPr lang="en-US" sz="3200" dirty="0">
                <a:solidFill>
                  <a:schemeClr val="accent5"/>
                </a:solidFill>
              </a:rPr>
              <a:t> ô </a:t>
            </a:r>
            <a:r>
              <a:rPr lang="en-US" sz="3200" dirty="0" err="1">
                <a:solidFill>
                  <a:schemeClr val="accent5"/>
                </a:solidFill>
              </a:rPr>
              <a:t>vuông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F40741-21FB-450C-858B-C818CCEC53D0}"/>
              </a:ext>
            </a:extLst>
          </p:cNvPr>
          <p:cNvSpPr/>
          <p:nvPr/>
        </p:nvSpPr>
        <p:spPr>
          <a:xfrm>
            <a:off x="2737074" y="2788909"/>
            <a:ext cx="688367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394" tIns="45702" rIns="91394" bIns="45702" rtlCol="0" anchor="ctr"/>
          <a:lstStyle/>
          <a:p>
            <a:pPr algn="ctr" defTabSz="914286"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469A2-D3A3-4C9D-A00F-932FF1B1CAF4}"/>
              </a:ext>
            </a:extLst>
          </p:cNvPr>
          <p:cNvSpPr txBox="1"/>
          <p:nvPr/>
        </p:nvSpPr>
        <p:spPr>
          <a:xfrm>
            <a:off x="2948264" y="3519050"/>
            <a:ext cx="3151805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200" dirty="0"/>
              <a:t>a. </a:t>
            </a:r>
            <a:r>
              <a:rPr lang="en-US" sz="3200" i="1" dirty="0" err="1"/>
              <a:t>oa</a:t>
            </a:r>
            <a:r>
              <a:rPr lang="en-US" sz="3200" dirty="0"/>
              <a:t> hay </a:t>
            </a:r>
            <a:r>
              <a:rPr lang="en-US" sz="3200" i="1" dirty="0" err="1"/>
              <a:t>uê</a:t>
            </a:r>
            <a:r>
              <a:rPr lang="en-US" sz="3200" i="1" dirty="0"/>
              <a:t> </a:t>
            </a:r>
            <a:r>
              <a:rPr lang="en-US" sz="32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DDA16-2582-4051-9754-F0F1127F7401}"/>
              </a:ext>
            </a:extLst>
          </p:cNvPr>
          <p:cNvSpPr/>
          <p:nvPr/>
        </p:nvSpPr>
        <p:spPr>
          <a:xfrm>
            <a:off x="2756041" y="4716693"/>
            <a:ext cx="414663" cy="368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8E7938-3813-4C81-886B-E53098B5BB5F}"/>
              </a:ext>
            </a:extLst>
          </p:cNvPr>
          <p:cNvSpPr/>
          <p:nvPr/>
        </p:nvSpPr>
        <p:spPr>
          <a:xfrm>
            <a:off x="6298757" y="4520981"/>
            <a:ext cx="402387" cy="368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E97CF8-70ED-461D-B4A8-79BD22FCD059}"/>
              </a:ext>
            </a:extLst>
          </p:cNvPr>
          <p:cNvSpPr/>
          <p:nvPr/>
        </p:nvSpPr>
        <p:spPr>
          <a:xfrm>
            <a:off x="8537955" y="4664985"/>
            <a:ext cx="471975" cy="368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1" y="1974929"/>
            <a:ext cx="10363200" cy="4337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19201" y="2209803"/>
            <a:ext cx="10001251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40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6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3" y="3811432"/>
            <a:ext cx="1282500" cy="31612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8A84B5-A9E4-4432-A40C-8CC71FEBBE46}"/>
              </a:ext>
            </a:extLst>
          </p:cNvPr>
          <p:cNvSpPr/>
          <p:nvPr/>
        </p:nvSpPr>
        <p:spPr>
          <a:xfrm>
            <a:off x="2344307" y="4286025"/>
            <a:ext cx="1872980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</a:t>
            </a:r>
            <a:r>
              <a:rPr lang="en-US" sz="3200" dirty="0" err="1">
                <a:solidFill>
                  <a:srgbClr val="FF0000"/>
                </a:solidFill>
              </a:rPr>
              <a:t>ứu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giúp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D88B98-DCF1-428E-8966-E48277511F1B}"/>
              </a:ext>
            </a:extLst>
          </p:cNvPr>
          <p:cNvSpPr/>
          <p:nvPr/>
        </p:nvSpPr>
        <p:spPr>
          <a:xfrm>
            <a:off x="7721792" y="4237645"/>
            <a:ext cx="2412541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l</a:t>
            </a:r>
            <a:r>
              <a:rPr lang="en-US" sz="3200" dirty="0" err="1">
                <a:solidFill>
                  <a:srgbClr val="FF0000"/>
                </a:solidFill>
              </a:rPr>
              <a:t>ưu</a:t>
            </a:r>
            <a:r>
              <a:rPr lang="en-US" sz="3200" dirty="0">
                <a:solidFill>
                  <a:schemeClr val="tx1"/>
                </a:solidFill>
              </a:rPr>
              <a:t> ý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8BD867-BDF9-4B9D-A309-FFE529BED4CA}"/>
              </a:ext>
            </a:extLst>
          </p:cNvPr>
          <p:cNvSpPr/>
          <p:nvPr/>
        </p:nvSpPr>
        <p:spPr>
          <a:xfrm>
            <a:off x="5173209" y="4237645"/>
            <a:ext cx="1872979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nặng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</a:t>
            </a:r>
            <a:r>
              <a:rPr lang="en-US" sz="3200" dirty="0" err="1">
                <a:solidFill>
                  <a:srgbClr val="FF0000"/>
                </a:solidFill>
              </a:rPr>
              <a:t>ĩu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509E5-AEF8-4516-8C19-23AE6E30917B}"/>
              </a:ext>
            </a:extLst>
          </p:cNvPr>
          <p:cNvSpPr txBox="1"/>
          <p:nvPr/>
        </p:nvSpPr>
        <p:spPr>
          <a:xfrm>
            <a:off x="3627215" y="2707094"/>
            <a:ext cx="7410240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Chọn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vần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phù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hợp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thay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cho</a:t>
            </a:r>
            <a:r>
              <a:rPr lang="en-US" sz="3200" dirty="0">
                <a:solidFill>
                  <a:schemeClr val="accent5"/>
                </a:solidFill>
              </a:rPr>
              <a:t> ô </a:t>
            </a:r>
            <a:r>
              <a:rPr lang="en-US" sz="3200" dirty="0" err="1">
                <a:solidFill>
                  <a:schemeClr val="accent5"/>
                </a:solidFill>
              </a:rPr>
              <a:t>vuông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F40741-21FB-450C-858B-C818CCEC53D0}"/>
              </a:ext>
            </a:extLst>
          </p:cNvPr>
          <p:cNvSpPr/>
          <p:nvPr/>
        </p:nvSpPr>
        <p:spPr>
          <a:xfrm>
            <a:off x="2938854" y="2639373"/>
            <a:ext cx="688367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394" tIns="45702" rIns="91394" bIns="45702" rtlCol="0" anchor="ctr"/>
          <a:lstStyle/>
          <a:p>
            <a:pPr algn="ctr" defTabSz="914286"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469A2-D3A3-4C9D-A00F-932FF1B1CAF4}"/>
              </a:ext>
            </a:extLst>
          </p:cNvPr>
          <p:cNvSpPr txBox="1"/>
          <p:nvPr/>
        </p:nvSpPr>
        <p:spPr>
          <a:xfrm>
            <a:off x="3121656" y="3488182"/>
            <a:ext cx="3151805" cy="58477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i="1" dirty="0" err="1"/>
              <a:t>ưu</a:t>
            </a:r>
            <a:r>
              <a:rPr lang="en-US" sz="3200" dirty="0"/>
              <a:t> hay </a:t>
            </a:r>
            <a:r>
              <a:rPr lang="en-US" sz="3200" i="1" dirty="0" err="1"/>
              <a:t>iu</a:t>
            </a:r>
            <a:r>
              <a:rPr lang="en-US" sz="3200" i="1" dirty="0"/>
              <a:t> </a:t>
            </a:r>
            <a:r>
              <a:rPr lang="en-US" sz="32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DDA16-2582-4051-9754-F0F1127F7401}"/>
              </a:ext>
            </a:extLst>
          </p:cNvPr>
          <p:cNvSpPr/>
          <p:nvPr/>
        </p:nvSpPr>
        <p:spPr>
          <a:xfrm>
            <a:off x="2727154" y="4663321"/>
            <a:ext cx="414663" cy="368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8E7938-3813-4C81-886B-E53098B5BB5F}"/>
              </a:ext>
            </a:extLst>
          </p:cNvPr>
          <p:cNvSpPr/>
          <p:nvPr/>
        </p:nvSpPr>
        <p:spPr>
          <a:xfrm>
            <a:off x="6607160" y="4585981"/>
            <a:ext cx="471975" cy="368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E97CF8-70ED-461D-B4A8-79BD22FCD059}"/>
              </a:ext>
            </a:extLst>
          </p:cNvPr>
          <p:cNvSpPr/>
          <p:nvPr/>
        </p:nvSpPr>
        <p:spPr>
          <a:xfrm>
            <a:off x="8588886" y="4511253"/>
            <a:ext cx="471975" cy="368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8B83238-3E95-456D-9A19-6E256920513E}"/>
</file>

<file path=customXml/itemProps2.xml><?xml version="1.0" encoding="utf-8"?>
<ds:datastoreItem xmlns:ds="http://schemas.openxmlformats.org/officeDocument/2006/customXml" ds:itemID="{2097BD9D-287A-4139-A083-B7985FCCAC12}"/>
</file>

<file path=customXml/itemProps3.xml><?xml version="1.0" encoding="utf-8"?>
<ds:datastoreItem xmlns:ds="http://schemas.openxmlformats.org/officeDocument/2006/customXml" ds:itemID="{E5C473ED-2EC0-4CE1-B291-A58DF5831CCF}"/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387</Words>
  <Application>Microsoft Office PowerPoint</Application>
  <PresentationFormat>Widescreen</PresentationFormat>
  <Paragraphs>76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Rounded MT Bold</vt:lpstr>
      <vt:lpstr>Arial-Rounded</vt:lpstr>
      <vt:lpstr>Calibri</vt:lpstr>
      <vt:lpstr>HP001 4 hàng</vt:lpstr>
      <vt:lpstr>Office 主题</vt:lpstr>
      <vt:lpstr>Office Theme</vt:lpstr>
      <vt:lpstr>1_Office 主题</vt:lpstr>
      <vt:lpstr>1_Office Theme</vt:lpstr>
      <vt:lpstr>4_Office Theme</vt:lpstr>
      <vt:lpstr>2_Office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Nguyễn Thị Huyền Trang</cp:lastModifiedBy>
  <cp:revision>17</cp:revision>
  <dcterms:created xsi:type="dcterms:W3CDTF">2016-11-23T14:13:00Z</dcterms:created>
  <dcterms:modified xsi:type="dcterms:W3CDTF">2022-05-05T03:20:56Z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  <property fmtid="{D5CDD505-2E9C-101B-9397-08002B2CF9AE}" pid="3" name="ContentTypeId">
    <vt:lpwstr>0x010100D136222746B9DD4E9009FC74C2167E69</vt:lpwstr>
  </property>
</Properties>
</file>