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media/image32.jpg" ContentType="image/gif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7" r:id="rId2"/>
  </p:sldMasterIdLst>
  <p:notesMasterIdLst>
    <p:notesMasterId r:id="rId18"/>
  </p:notesMasterIdLst>
  <p:sldIdLst>
    <p:sldId id="256" r:id="rId3"/>
    <p:sldId id="284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14" r:id="rId13"/>
    <p:sldId id="323" r:id="rId14"/>
    <p:sldId id="312" r:id="rId15"/>
    <p:sldId id="287" r:id="rId16"/>
    <p:sldId id="283" r:id="rId17"/>
  </p:sldIdLst>
  <p:sldSz cx="12192000" cy="6858000"/>
  <p:notesSz cx="6858000" cy="9144000"/>
  <p:embeddedFontLst>
    <p:embeddedFont>
      <p:font typeface="Arial Rounded MT Bold" panose="020F0704030504030204" pitchFamily="34" charset="0"/>
      <p:regular r:id="rId19"/>
    </p:embeddedFont>
    <p:embeddedFont>
      <p:font typeface="HP001 5 hàng" panose="020B0603050302020204" pitchFamily="34" charset="0"/>
      <p:regular r:id="rId20"/>
      <p:bold r:id="rId21"/>
    </p:embeddedFont>
    <p:embeddedFont>
      <p:font typeface="Arial-Rounded" panose="020B0500000000000000" charset="0"/>
      <p:regular r:id="rId22"/>
    </p:embeddedFont>
    <p:embeddedFont>
      <p:font typeface="UTM Avo" panose="02040603050506020204" pitchFamily="18" charset="0"/>
      <p:regular r:id="rId23"/>
    </p:embeddedFont>
    <p:embeddedFont>
      <p:font typeface="HP001 4 hàng" panose="020B0603050302020204" pitchFamily="34" charset="0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BFC"/>
    <a:srgbClr val="006600"/>
    <a:srgbClr val="FFFF00"/>
    <a:srgbClr val="CC9900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18" autoAdjust="0"/>
  </p:normalViewPr>
  <p:slideViewPr>
    <p:cSldViewPr snapToGrid="0" showGuides="1">
      <p:cViewPr varScale="1">
        <p:scale>
          <a:sx n="88" d="100"/>
          <a:sy n="88" d="100"/>
        </p:scale>
        <p:origin x="230" y="53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1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6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68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6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83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3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78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98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8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1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07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8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3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0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2" r:id="rId8"/>
    <p:sldLayoutId id="2147483678" r:id="rId9"/>
    <p:sldLayoutId id="214748368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1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xmlns="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8315" y="2213142"/>
            <a:ext cx="9097362" cy="10806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altLang="zh-CN" sz="60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1: </a:t>
            </a: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Cậu</a:t>
            </a:r>
            <a:r>
              <a:rPr lang="en-US" altLang="zh-CN" sz="60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bé</a:t>
            </a:r>
            <a:r>
              <a:rPr lang="en-US" altLang="zh-CN" sz="60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thông</a:t>
            </a:r>
            <a:r>
              <a:rPr lang="en-US" altLang="zh-CN" sz="60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minh</a:t>
            </a:r>
            <a:endParaRPr lang="zh-CN" altLang="en-US" sz="6000" b="1" spc="3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7be17">
            <a:hlinkClick r:id="" action="ppaction://media"/>
            <a:extLst>
              <a:ext uri="{FF2B5EF4-FFF2-40B4-BE49-F238E27FC236}">
                <a16:creationId xmlns:a16="http://schemas.microsoft.com/office/drawing/2014/main" xmlns="" id="{5E67A754-1E7E-442E-9D88-B7C089067D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-1304925"/>
            <a:ext cx="609600" cy="60960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xmlns="" id="{67A6BDE9-01CF-4937-BF17-AD84B367A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749AFEC-CA27-4273-876D-940C0A7DFD4B}"/>
              </a:ext>
            </a:extLst>
          </p:cNvPr>
          <p:cNvGrpSpPr/>
          <p:nvPr/>
        </p:nvGrpSpPr>
        <p:grpSpPr>
          <a:xfrm>
            <a:off x="2785267" y="2185736"/>
            <a:ext cx="7059691" cy="2486528"/>
            <a:chOff x="1714456" y="1704473"/>
            <a:chExt cx="7059691" cy="2486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51FD7AE-AC99-44E8-AD58-CECAAFBABB68}"/>
                </a:ext>
              </a:extLst>
            </p:cNvPr>
            <p:cNvSpPr/>
            <p:nvPr/>
          </p:nvSpPr>
          <p:spPr>
            <a:xfrm>
              <a:off x="5570621" y="1756611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C3D4551-726B-4A24-BC06-C0AE175D31E6}"/>
                </a:ext>
              </a:extLst>
            </p:cNvPr>
            <p:cNvSpPr/>
            <p:nvPr/>
          </p:nvSpPr>
          <p:spPr>
            <a:xfrm>
              <a:off x="5570620" y="2378243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4765661-B7D4-47E0-9713-3BA5F4762CFF}"/>
                </a:ext>
              </a:extLst>
            </p:cNvPr>
            <p:cNvSpPr/>
            <p:nvPr/>
          </p:nvSpPr>
          <p:spPr>
            <a:xfrm>
              <a:off x="5570621" y="2999875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684937-F4FE-40DD-8F77-D7F37B77A596}"/>
                </a:ext>
              </a:extLst>
            </p:cNvPr>
            <p:cNvSpPr/>
            <p:nvPr/>
          </p:nvSpPr>
          <p:spPr>
            <a:xfrm>
              <a:off x="5570620" y="3621507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E4BA5BD-3CE8-4700-BB4A-D805742C2B22}"/>
                </a:ext>
              </a:extLst>
            </p:cNvPr>
            <p:cNvSpPr/>
            <p:nvPr/>
          </p:nvSpPr>
          <p:spPr>
            <a:xfrm>
              <a:off x="4923140" y="237824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329EE47-2750-42FE-A3FF-0EF0FF790F23}"/>
                </a:ext>
              </a:extLst>
            </p:cNvPr>
            <p:cNvSpPr/>
            <p:nvPr/>
          </p:nvSpPr>
          <p:spPr>
            <a:xfrm>
              <a:off x="4923141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C665B7C-B7A5-44DC-A96B-D76181D83D50}"/>
                </a:ext>
              </a:extLst>
            </p:cNvPr>
            <p:cNvSpPr/>
            <p:nvPr/>
          </p:nvSpPr>
          <p:spPr>
            <a:xfrm>
              <a:off x="4923140" y="3621507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0B16965-6B35-4DCA-BEED-D696C3072319}"/>
                </a:ext>
              </a:extLst>
            </p:cNvPr>
            <p:cNvSpPr/>
            <p:nvPr/>
          </p:nvSpPr>
          <p:spPr>
            <a:xfrm>
              <a:off x="6218101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2A21A6F-FC95-4F2D-A24E-691952F70F6F}"/>
                </a:ext>
              </a:extLst>
            </p:cNvPr>
            <p:cNvSpPr/>
            <p:nvPr/>
          </p:nvSpPr>
          <p:spPr>
            <a:xfrm>
              <a:off x="6218100" y="3621507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5FAA477-A949-4AA8-BDED-832AED790BF8}"/>
                </a:ext>
              </a:extLst>
            </p:cNvPr>
            <p:cNvSpPr/>
            <p:nvPr/>
          </p:nvSpPr>
          <p:spPr>
            <a:xfrm>
              <a:off x="6218100" y="1756611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A67B206-D3FA-43D2-8BF6-00C47AA88B37}"/>
                </a:ext>
              </a:extLst>
            </p:cNvPr>
            <p:cNvSpPr/>
            <p:nvPr/>
          </p:nvSpPr>
          <p:spPr>
            <a:xfrm>
              <a:off x="6865579" y="1756611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60706ED-3532-4739-B224-62EF693DF2E3}"/>
                </a:ext>
              </a:extLst>
            </p:cNvPr>
            <p:cNvSpPr/>
            <p:nvPr/>
          </p:nvSpPr>
          <p:spPr>
            <a:xfrm>
              <a:off x="6865579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673D1FE-2AB5-4CD6-8201-FAD363A0B763}"/>
                </a:ext>
              </a:extLst>
            </p:cNvPr>
            <p:cNvSpPr/>
            <p:nvPr/>
          </p:nvSpPr>
          <p:spPr>
            <a:xfrm>
              <a:off x="7513057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EEE33D9-C2F7-4A50-A825-4241516EAD72}"/>
                </a:ext>
              </a:extLst>
            </p:cNvPr>
            <p:cNvSpPr/>
            <p:nvPr/>
          </p:nvSpPr>
          <p:spPr>
            <a:xfrm>
              <a:off x="8160535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3E33305-31B7-48BD-BB48-64997AC536FE}"/>
                </a:ext>
              </a:extLst>
            </p:cNvPr>
            <p:cNvSpPr/>
            <p:nvPr/>
          </p:nvSpPr>
          <p:spPr>
            <a:xfrm>
              <a:off x="4274372" y="237824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0B26194-4DD5-4689-AC77-9F286B49A79B}"/>
                </a:ext>
              </a:extLst>
            </p:cNvPr>
            <p:cNvSpPr/>
            <p:nvPr/>
          </p:nvSpPr>
          <p:spPr>
            <a:xfrm>
              <a:off x="4274372" y="3621506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51AA0B9-A48C-4B5B-B11B-3DB8BBB848C7}"/>
                </a:ext>
              </a:extLst>
            </p:cNvPr>
            <p:cNvSpPr/>
            <p:nvPr/>
          </p:nvSpPr>
          <p:spPr>
            <a:xfrm>
              <a:off x="3625604" y="362150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B090A71-D0CF-490A-BA32-BFF4757EFAC2}"/>
                </a:ext>
              </a:extLst>
            </p:cNvPr>
            <p:cNvSpPr/>
            <p:nvPr/>
          </p:nvSpPr>
          <p:spPr>
            <a:xfrm>
              <a:off x="2976836" y="3621504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2D04A0C-563E-47BD-A4D8-C25596982446}"/>
                </a:ext>
              </a:extLst>
            </p:cNvPr>
            <p:cNvSpPr/>
            <p:nvPr/>
          </p:nvSpPr>
          <p:spPr>
            <a:xfrm>
              <a:off x="2328068" y="362150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3" name="TextBox 22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4840E2AF-7777-4F26-A35B-2CE07A2D6623}"/>
                </a:ext>
              </a:extLst>
            </p:cNvPr>
            <p:cNvSpPr txBox="1"/>
            <p:nvPr/>
          </p:nvSpPr>
          <p:spPr>
            <a:xfrm>
              <a:off x="4940076" y="1704473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(1)</a:t>
              </a:r>
            </a:p>
          </p:txBody>
        </p:sp>
        <p:sp>
          <p:nvSpPr>
            <p:cNvPr id="24" name="TextBox 23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4024C78D-58CA-46E7-93A1-9D7243EC78D8}"/>
                </a:ext>
              </a:extLst>
            </p:cNvPr>
            <p:cNvSpPr txBox="1"/>
            <p:nvPr/>
          </p:nvSpPr>
          <p:spPr>
            <a:xfrm>
              <a:off x="3715060" y="2326201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(2)</a:t>
              </a:r>
            </a:p>
          </p:txBody>
        </p:sp>
        <p:sp>
          <p:nvSpPr>
            <p:cNvPr id="25" name="TextBox 2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496AA7CF-B19C-431C-9A92-D1C7A1DA70AF}"/>
                </a:ext>
              </a:extLst>
            </p:cNvPr>
            <p:cNvSpPr txBox="1"/>
            <p:nvPr/>
          </p:nvSpPr>
          <p:spPr>
            <a:xfrm>
              <a:off x="1714456" y="3569177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(4)</a:t>
              </a:r>
            </a:p>
          </p:txBody>
        </p:sp>
        <p:sp>
          <p:nvSpPr>
            <p:cNvPr id="27" name="TextBox 26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E8AE449A-49A9-4A93-8846-91EB2167A24A}"/>
                </a:ext>
              </a:extLst>
            </p:cNvPr>
            <p:cNvSpPr txBox="1"/>
            <p:nvPr/>
          </p:nvSpPr>
          <p:spPr>
            <a:xfrm>
              <a:off x="4382746" y="2991946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(3)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0025749-7E72-4597-BE57-1A9C64171133}"/>
              </a:ext>
            </a:extLst>
          </p:cNvPr>
          <p:cNvSpPr/>
          <p:nvPr/>
        </p:nvSpPr>
        <p:spPr>
          <a:xfrm>
            <a:off x="6641432" y="2237874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AE6F47B-58BF-4B15-A988-6FA16E4085F2}"/>
              </a:ext>
            </a:extLst>
          </p:cNvPr>
          <p:cNvSpPr/>
          <p:nvPr/>
        </p:nvSpPr>
        <p:spPr>
          <a:xfrm>
            <a:off x="7288911" y="2237874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513EF7C-3D99-43E7-8564-C7FB3F0DBF7C}"/>
              </a:ext>
            </a:extLst>
          </p:cNvPr>
          <p:cNvSpPr/>
          <p:nvPr/>
        </p:nvSpPr>
        <p:spPr>
          <a:xfrm>
            <a:off x="7936390" y="2237874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Ỏ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9A8A92D-CC38-48C9-8DDA-7BB6E75FFF2B}"/>
              </a:ext>
            </a:extLst>
          </p:cNvPr>
          <p:cNvSpPr/>
          <p:nvPr/>
        </p:nvSpPr>
        <p:spPr>
          <a:xfrm>
            <a:off x="6629399" y="2875641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9E3C37B-B8E9-4789-98ED-166D7DD13B64}"/>
              </a:ext>
            </a:extLst>
          </p:cNvPr>
          <p:cNvSpPr/>
          <p:nvPr/>
        </p:nvSpPr>
        <p:spPr>
          <a:xfrm>
            <a:off x="5981919" y="2875641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È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D8D553E-C650-428E-8FC4-A665BE629E30}"/>
              </a:ext>
            </a:extLst>
          </p:cNvPr>
          <p:cNvSpPr/>
          <p:nvPr/>
        </p:nvSpPr>
        <p:spPr>
          <a:xfrm>
            <a:off x="5333151" y="2875641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A25A202-6419-4022-8746-F9FD85645DC6}"/>
              </a:ext>
            </a:extLst>
          </p:cNvPr>
          <p:cNvSpPr/>
          <p:nvPr/>
        </p:nvSpPr>
        <p:spPr>
          <a:xfrm>
            <a:off x="6641432" y="3480946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Á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7B93B5D-A7AE-43C9-9715-42AFDAC1B98A}"/>
              </a:ext>
            </a:extLst>
          </p:cNvPr>
          <p:cNvSpPr/>
          <p:nvPr/>
        </p:nvSpPr>
        <p:spPr>
          <a:xfrm>
            <a:off x="5993952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898CBE8-BB34-456A-9F9C-4432A1D00EEC}"/>
              </a:ext>
            </a:extLst>
          </p:cNvPr>
          <p:cNvSpPr/>
          <p:nvPr/>
        </p:nvSpPr>
        <p:spPr>
          <a:xfrm>
            <a:off x="7288912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7CF9B17-3B0C-4F7F-8AB9-E1EA9F5E753E}"/>
              </a:ext>
            </a:extLst>
          </p:cNvPr>
          <p:cNvSpPr/>
          <p:nvPr/>
        </p:nvSpPr>
        <p:spPr>
          <a:xfrm>
            <a:off x="7936390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Ố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6698433-12DE-4425-8068-B7005A1F26FF}"/>
              </a:ext>
            </a:extLst>
          </p:cNvPr>
          <p:cNvSpPr/>
          <p:nvPr/>
        </p:nvSpPr>
        <p:spPr>
          <a:xfrm>
            <a:off x="8583868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2F89981-2E49-4E9E-A84A-2DCC6D1F387E}"/>
              </a:ext>
            </a:extLst>
          </p:cNvPr>
          <p:cNvSpPr/>
          <p:nvPr/>
        </p:nvSpPr>
        <p:spPr>
          <a:xfrm>
            <a:off x="9231346" y="348094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26C4FA7-7DFA-42F1-8A2B-45FB57EEA858}"/>
              </a:ext>
            </a:extLst>
          </p:cNvPr>
          <p:cNvSpPr/>
          <p:nvPr/>
        </p:nvSpPr>
        <p:spPr>
          <a:xfrm>
            <a:off x="6657074" y="4098188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C07B804-760C-4EF3-9BF9-D883D150EFA1}"/>
              </a:ext>
            </a:extLst>
          </p:cNvPr>
          <p:cNvSpPr/>
          <p:nvPr/>
        </p:nvSpPr>
        <p:spPr>
          <a:xfrm>
            <a:off x="6009594" y="409818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Ó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BEBF378-DA95-4146-983B-64D369C39177}"/>
              </a:ext>
            </a:extLst>
          </p:cNvPr>
          <p:cNvSpPr/>
          <p:nvPr/>
        </p:nvSpPr>
        <p:spPr>
          <a:xfrm>
            <a:off x="7304554" y="409818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472B50F-6D4F-4D41-98A5-113A113468A1}"/>
              </a:ext>
            </a:extLst>
          </p:cNvPr>
          <p:cNvSpPr/>
          <p:nvPr/>
        </p:nvSpPr>
        <p:spPr>
          <a:xfrm>
            <a:off x="5360826" y="4098187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6EFABAF-6BD5-4594-98D3-592FDFCAED91}"/>
              </a:ext>
            </a:extLst>
          </p:cNvPr>
          <p:cNvSpPr/>
          <p:nvPr/>
        </p:nvSpPr>
        <p:spPr>
          <a:xfrm>
            <a:off x="4712058" y="4098186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Ả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E4D7D57-4B59-4D1C-8401-FB7446260388}"/>
              </a:ext>
            </a:extLst>
          </p:cNvPr>
          <p:cNvSpPr/>
          <p:nvPr/>
        </p:nvSpPr>
        <p:spPr>
          <a:xfrm>
            <a:off x="4063290" y="40981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8A3B7B1-312F-4977-9D00-E417F3DAB2CD}"/>
              </a:ext>
            </a:extLst>
          </p:cNvPr>
          <p:cNvSpPr/>
          <p:nvPr/>
        </p:nvSpPr>
        <p:spPr>
          <a:xfrm>
            <a:off x="3414522" y="4098184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4873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4F3931B2-428D-4262-9A1F-EAE44895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-136909" y="-94890"/>
            <a:ext cx="124565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33C374-DB7C-4A7A-8174-F8126DBF9D1D}"/>
              </a:ext>
            </a:extLst>
          </p:cNvPr>
          <p:cNvSpPr txBox="1"/>
          <p:nvPr/>
        </p:nvSpPr>
        <p:spPr>
          <a:xfrm>
            <a:off x="3300141" y="582407"/>
            <a:ext cx="912189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ngữ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hoàn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thiện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vở</a:t>
            </a:r>
            <a:endParaRPr lang="en-US" sz="28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BE34288-EF0C-4E00-B8A5-C1A4C6CCADB1}"/>
              </a:ext>
            </a:extLst>
          </p:cNvPr>
          <p:cNvSpPr/>
          <p:nvPr/>
        </p:nvSpPr>
        <p:spPr>
          <a:xfrm>
            <a:off x="2678818" y="573840"/>
            <a:ext cx="621323" cy="610881"/>
          </a:xfrm>
          <a:prstGeom prst="ellips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3D4329-6D10-4AA6-9C0F-65166E664A81}"/>
              </a:ext>
            </a:extLst>
          </p:cNvPr>
          <p:cNvSpPr/>
          <p:nvPr/>
        </p:nvSpPr>
        <p:spPr>
          <a:xfrm>
            <a:off x="1837426" y="1501975"/>
            <a:ext cx="10175010" cy="668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7CB133-A45E-4DCC-8C9E-186CF166B489}"/>
              </a:ext>
            </a:extLst>
          </p:cNvPr>
          <p:cNvSpPr txBox="1"/>
          <p:nvPr/>
        </p:nvSpPr>
        <p:spPr>
          <a:xfrm>
            <a:off x="2216163" y="1559307"/>
            <a:ext cx="2174559" cy="55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309C053-E495-40BF-A355-D7F04236FCEF}"/>
              </a:ext>
            </a:extLst>
          </p:cNvPr>
          <p:cNvSpPr txBox="1"/>
          <p:nvPr/>
        </p:nvSpPr>
        <p:spPr>
          <a:xfrm>
            <a:off x="4453028" y="1573938"/>
            <a:ext cx="1638335" cy="55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xuất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sắc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8703D7-6AB2-4F7A-899A-78A995303216}"/>
              </a:ext>
            </a:extLst>
          </p:cNvPr>
          <p:cNvSpPr txBox="1"/>
          <p:nvPr/>
        </p:nvSpPr>
        <p:spPr>
          <a:xfrm>
            <a:off x="10363935" y="1542903"/>
            <a:ext cx="1638335" cy="55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mừng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32407F-D77D-44F1-905C-9670CFE690C4}"/>
              </a:ext>
            </a:extLst>
          </p:cNvPr>
          <p:cNvSpPr txBox="1"/>
          <p:nvPr/>
        </p:nvSpPr>
        <p:spPr>
          <a:xfrm>
            <a:off x="1926779" y="2526980"/>
            <a:ext cx="10357236" cy="11264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(…)    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  vì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bóng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thua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DE32F1-0036-4D37-913F-92BEE7EEAA5F}"/>
              </a:ext>
            </a:extLst>
          </p:cNvPr>
          <p:cNvSpPr txBox="1"/>
          <p:nvPr/>
        </p:nvSpPr>
        <p:spPr>
          <a:xfrm>
            <a:off x="1926779" y="3782999"/>
            <a:ext cx="10290946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ai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       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(…)       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  bạn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ấy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9DACE6-154A-4013-9D64-6BD7EE242EFA}"/>
              </a:ext>
            </a:extLst>
          </p:cNvPr>
          <p:cNvSpPr txBox="1"/>
          <p:nvPr/>
        </p:nvSpPr>
        <p:spPr>
          <a:xfrm>
            <a:off x="8493565" y="1573054"/>
            <a:ext cx="1843624" cy="609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nuối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tiếc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7CB133-A45E-4DCC-8C9E-186CF166B489}"/>
              </a:ext>
            </a:extLst>
          </p:cNvPr>
          <p:cNvSpPr txBox="1"/>
          <p:nvPr/>
        </p:nvSpPr>
        <p:spPr>
          <a:xfrm>
            <a:off x="2015143" y="1524583"/>
            <a:ext cx="2447039" cy="609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minh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09C053-E495-40BF-A355-D7F04236FCEF}"/>
              </a:ext>
            </a:extLst>
          </p:cNvPr>
          <p:cNvSpPr txBox="1"/>
          <p:nvPr/>
        </p:nvSpPr>
        <p:spPr>
          <a:xfrm>
            <a:off x="4463194" y="1538751"/>
            <a:ext cx="1843624" cy="609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xuất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sắc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78703D7-6AB2-4F7A-899A-78A995303216}"/>
              </a:ext>
            </a:extLst>
          </p:cNvPr>
          <p:cNvSpPr txBox="1"/>
          <p:nvPr/>
        </p:nvSpPr>
        <p:spPr>
          <a:xfrm>
            <a:off x="10374101" y="1507716"/>
            <a:ext cx="1843624" cy="609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mừng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EE47E7-57EA-44C3-8C01-FE5B228B5483}"/>
              </a:ext>
            </a:extLst>
          </p:cNvPr>
          <p:cNvSpPr txBox="1"/>
          <p:nvPr/>
        </p:nvSpPr>
        <p:spPr>
          <a:xfrm>
            <a:off x="6297228" y="1552803"/>
            <a:ext cx="2035525" cy="609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thán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phục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EE47E7-57EA-44C3-8C01-FE5B228B5483}"/>
              </a:ext>
            </a:extLst>
          </p:cNvPr>
          <p:cNvSpPr txBox="1"/>
          <p:nvPr/>
        </p:nvSpPr>
        <p:spPr>
          <a:xfrm>
            <a:off x="6261106" y="1538751"/>
            <a:ext cx="2176422" cy="609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thán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phục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9DACE6-154A-4013-9D64-6BD7EE242EFA}"/>
              </a:ext>
            </a:extLst>
          </p:cNvPr>
          <p:cNvSpPr txBox="1"/>
          <p:nvPr/>
        </p:nvSpPr>
        <p:spPr>
          <a:xfrm>
            <a:off x="8563829" y="1564403"/>
            <a:ext cx="1800106" cy="609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nuối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tiếc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43 0.02061 L -0.31002 0.1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0.04468 L 0.14037 0.3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26563 0.125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2474 0.3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D3E138D-30A5-45D5-947D-DAC22FFC157B}"/>
              </a:ext>
            </a:extLst>
          </p:cNvPr>
          <p:cNvSpPr/>
          <p:nvPr/>
        </p:nvSpPr>
        <p:spPr>
          <a:xfrm>
            <a:off x="257903" y="1239496"/>
            <a:ext cx="11676194" cy="464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D532CD7-1960-4535-836F-27CDA5598FB9}"/>
              </a:ext>
            </a:extLst>
          </p:cNvPr>
          <p:cNvGrpSpPr>
            <a:grpSpLocks/>
          </p:cNvGrpSpPr>
          <p:nvPr/>
        </p:nvGrpSpPr>
        <p:grpSpPr bwMode="auto">
          <a:xfrm>
            <a:off x="-976543" y="1239496"/>
            <a:ext cx="14099578" cy="4643947"/>
            <a:chOff x="-761420" y="3503807"/>
            <a:chExt cx="10573893" cy="348397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2E590D09-6277-4461-8CFD-CFCB04BE6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F900D86-E757-44D9-B7CE-F21B1E1862CE}"/>
                </a:ext>
              </a:extLst>
            </p:cNvPr>
            <p:cNvSpPr/>
            <p:nvPr/>
          </p:nvSpPr>
          <p:spPr>
            <a:xfrm>
              <a:off x="362331" y="4014510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a. Chúng tôi rất nuối tiếc vì đội bóng mình yêu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D0EB00B-A72D-4BC7-8421-EC1DDC52A990}"/>
                </a:ext>
              </a:extLst>
            </p:cNvPr>
            <p:cNvSpPr/>
            <p:nvPr/>
          </p:nvSpPr>
          <p:spPr>
            <a:xfrm>
              <a:off x="-761420" y="4650137"/>
              <a:ext cx="4730912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t</a:t>
              </a:r>
              <a:r>
                <a:rPr lang="en-US" altLang="en-US" sz="42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hích đã bị thua.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08997434-8E50-46C5-B286-797FB2722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5" b="29727"/>
            <a:stretch/>
          </p:blipFill>
          <p:spPr bwMode="auto">
            <a:xfrm>
              <a:off x="151789" y="5651130"/>
              <a:ext cx="8743950" cy="1336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F47196A-8882-4C9F-A43D-CADE4C376BFF}"/>
                </a:ext>
              </a:extLst>
            </p:cNvPr>
            <p:cNvSpPr/>
            <p:nvPr/>
          </p:nvSpPr>
          <p:spPr>
            <a:xfrm>
              <a:off x="748273" y="5320387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2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b. Hoa vẽ rất đẹp. Cả lớp ai cũng thán phục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0EB00B-A72D-4BC7-8421-EC1DDC52A990}"/>
              </a:ext>
            </a:extLst>
          </p:cNvPr>
          <p:cNvSpPr/>
          <p:nvPr/>
        </p:nvSpPr>
        <p:spPr bwMode="auto">
          <a:xfrm>
            <a:off x="0" y="4542621"/>
            <a:ext cx="2286770" cy="738665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200" b="1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rPr>
              <a:t>b</a:t>
            </a:r>
            <a:r>
              <a:rPr lang="en-US" altLang="en-US" sz="4200" b="1" smtClean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rPr>
              <a:t>ạn ấy</a:t>
            </a:r>
            <a:r>
              <a:rPr lang="en-US" altLang="en-US" sz="4200" b="1" smtClean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rPr>
              <a:t>.</a:t>
            </a:r>
            <a:endParaRPr lang="en-US" altLang="en-US" sz="4200" b="1" dirty="0">
              <a:solidFill>
                <a:srgbClr val="7030A0"/>
              </a:solidFill>
              <a:latin typeface="HP001 4 hàng" panose="020B0603050302020204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2035277" y="1933877"/>
            <a:ext cx="7671874" cy="325755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solidFill>
                  <a:schemeClr val="accent2">
                    <a:lumMod val="50000"/>
                  </a:schemeClr>
                </a:solidFill>
                <a:latin typeface="HP001 5 hàng" panose="020B060305030202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Nghe </a:t>
            </a:r>
            <a:r>
              <a:rPr lang="en-US" altLang="zh-CN" sz="8000" b="1" dirty="0" err="1">
                <a:solidFill>
                  <a:schemeClr val="accent2">
                    <a:lumMod val="50000"/>
                  </a:schemeClr>
                </a:solidFill>
                <a:latin typeface="HP001 5 hàng" panose="020B060305030202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viết</a:t>
            </a:r>
            <a:endParaRPr lang="zh-CN" altLang="en-US" sz="8000" b="1" dirty="0">
              <a:solidFill>
                <a:schemeClr val="accent2">
                  <a:lumMod val="50000"/>
                </a:schemeClr>
              </a:solidFill>
              <a:latin typeface="HP001 5 hàng" panose="020B0603050302020204" pitchFamily="34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25" y="-446158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D3E138D-30A5-45D5-947D-DAC22FFC157B}"/>
              </a:ext>
            </a:extLst>
          </p:cNvPr>
          <p:cNvSpPr/>
          <p:nvPr/>
        </p:nvSpPr>
        <p:spPr>
          <a:xfrm>
            <a:off x="257903" y="1239496"/>
            <a:ext cx="11676194" cy="464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D532CD7-1960-4535-836F-27CDA5598FB9}"/>
              </a:ext>
            </a:extLst>
          </p:cNvPr>
          <p:cNvGrpSpPr>
            <a:grpSpLocks/>
          </p:cNvGrpSpPr>
          <p:nvPr/>
        </p:nvGrpSpPr>
        <p:grpSpPr bwMode="auto">
          <a:xfrm>
            <a:off x="-238483" y="1239496"/>
            <a:ext cx="12758113" cy="4643947"/>
            <a:chOff x="-207916" y="3503807"/>
            <a:chExt cx="9567870" cy="348397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2E590D09-6277-4461-8CFD-CFCB04BE6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F900D86-E757-44D9-B7CE-F21B1E1862CE}"/>
                </a:ext>
              </a:extLst>
            </p:cNvPr>
            <p:cNvSpPr/>
            <p:nvPr/>
          </p:nvSpPr>
          <p:spPr>
            <a:xfrm>
              <a:off x="295754" y="3988257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Vinh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đem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quả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bưởi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làm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bóng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chơi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bạn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D0EB00B-A72D-4BC7-8421-EC1DDC52A990}"/>
                </a:ext>
              </a:extLst>
            </p:cNvPr>
            <p:cNvSpPr/>
            <p:nvPr/>
          </p:nvSpPr>
          <p:spPr>
            <a:xfrm>
              <a:off x="-207916" y="4668526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Quả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bóng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lăn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xuống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hố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 Vinh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bèn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tìm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cách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đổ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08997434-8E50-46C5-B286-797FB2722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5" b="29727"/>
            <a:stretch/>
          </p:blipFill>
          <p:spPr bwMode="auto">
            <a:xfrm>
              <a:off x="151789" y="5651130"/>
              <a:ext cx="8743950" cy="1336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F47196A-8882-4C9F-A43D-CADE4C376BFF}"/>
                </a:ext>
              </a:extLst>
            </p:cNvPr>
            <p:cNvSpPr/>
            <p:nvPr/>
          </p:nvSpPr>
          <p:spPr>
            <a:xfrm>
              <a:off x="162025" y="5311623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đầy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vào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hố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cho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quả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bóng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nổi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lên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bạn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16B9E3C-8C5A-46F9-B594-432E467CBBD2}"/>
                </a:ext>
              </a:extLst>
            </p:cNvPr>
            <p:cNvSpPr/>
            <p:nvPr/>
          </p:nvSpPr>
          <p:spPr>
            <a:xfrm>
              <a:off x="151789" y="5962129"/>
              <a:ext cx="4890076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nhìn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Vinh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thán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phục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1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BFE069-891A-4856-95F8-FE0C48794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87" y="666750"/>
            <a:ext cx="7905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4F3931B2-428D-4262-9A1F-EAE44895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-1" y="0"/>
            <a:ext cx="124565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33C374-DB7C-4A7A-8174-F8126DBF9D1D}"/>
              </a:ext>
            </a:extLst>
          </p:cNvPr>
          <p:cNvSpPr txBox="1"/>
          <p:nvPr/>
        </p:nvSpPr>
        <p:spPr>
          <a:xfrm>
            <a:off x="1878124" y="398112"/>
            <a:ext cx="10673310" cy="10672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Quan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khung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endParaRPr lang="en-US" sz="2800" b="1" smtClean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nói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tranh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BE34288-EF0C-4E00-B8A5-C1A4C6CCADB1}"/>
              </a:ext>
            </a:extLst>
          </p:cNvPr>
          <p:cNvSpPr/>
          <p:nvPr/>
        </p:nvSpPr>
        <p:spPr>
          <a:xfrm>
            <a:off x="1256801" y="451228"/>
            <a:ext cx="621323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3D4329-6D10-4AA6-9C0F-65166E664A81}"/>
              </a:ext>
            </a:extLst>
          </p:cNvPr>
          <p:cNvSpPr/>
          <p:nvPr/>
        </p:nvSpPr>
        <p:spPr>
          <a:xfrm>
            <a:off x="3211626" y="1596584"/>
            <a:ext cx="6529754" cy="6682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7CB133-A45E-4DCC-8C9E-186CF166B489}"/>
              </a:ext>
            </a:extLst>
          </p:cNvPr>
          <p:cNvSpPr txBox="1"/>
          <p:nvPr/>
        </p:nvSpPr>
        <p:spPr>
          <a:xfrm>
            <a:off x="3742988" y="1653916"/>
            <a:ext cx="2174558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đánh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quay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8703D7-6AB2-4F7A-899A-78A995303216}"/>
              </a:ext>
            </a:extLst>
          </p:cNvPr>
          <p:cNvSpPr txBox="1"/>
          <p:nvPr/>
        </p:nvSpPr>
        <p:spPr>
          <a:xfrm>
            <a:off x="7099771" y="1636871"/>
            <a:ext cx="2174558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ô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quan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0BB196-86C7-4729-BAE4-F95252954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" t="1717" r="2129" b="2044"/>
          <a:stretch/>
        </p:blipFill>
        <p:spPr>
          <a:xfrm>
            <a:off x="2182483" y="2322131"/>
            <a:ext cx="3864634" cy="4108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F8E32B-BB74-4E48-BE8B-2B4540723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7" t="2696" r="3909" b="2386"/>
          <a:stretch/>
        </p:blipFill>
        <p:spPr>
          <a:xfrm>
            <a:off x="6351947" y="2364006"/>
            <a:ext cx="3977944" cy="400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30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5074" y="-23225"/>
            <a:ext cx="10912415" cy="6728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C185BFF4-439A-413C-B406-3899C578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800" y="708881"/>
            <a:ext cx="6429460" cy="9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Chọn</a:t>
            </a:r>
            <a:r>
              <a:rPr lang="en-US" altLang="vi-VN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vần</a:t>
            </a:r>
            <a:r>
              <a:rPr lang="en-US" altLang="vi-VN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phù</a:t>
            </a:r>
            <a:r>
              <a:rPr lang="en-US" altLang="vi-VN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hợp</a:t>
            </a:r>
            <a:r>
              <a:rPr lang="en-US" altLang="vi-VN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thay</a:t>
            </a:r>
            <a:r>
              <a:rPr lang="en-US" altLang="vi-VN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cho</a:t>
            </a:r>
            <a:r>
              <a:rPr lang="en-US" altLang="vi-VN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ô </a:t>
            </a:r>
            <a:r>
              <a:rPr lang="en-US" altLang="vi-VN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vuông</a:t>
            </a:r>
            <a:endParaRPr lang="en-US" altLang="vi-VN" sz="24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3706F10-7928-4A15-9A02-72A24BC87A65}"/>
              </a:ext>
            </a:extLst>
          </p:cNvPr>
          <p:cNvSpPr/>
          <p:nvPr/>
        </p:nvSpPr>
        <p:spPr>
          <a:xfrm>
            <a:off x="2714128" y="828153"/>
            <a:ext cx="542005" cy="50992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chemeClr val="bg1"/>
                </a:solidFill>
                <a:latin typeface="+mj-lt"/>
              </a:rPr>
              <a:t>8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20">
            <a:extLst>
              <a:ext uri="{FF2B5EF4-FFF2-40B4-BE49-F238E27FC236}">
                <a16:creationId xmlns:a16="http://schemas.microsoft.com/office/drawing/2014/main" xmlns="" id="{CC179B29-CE7F-4553-A0CB-DFB9C58D48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04" y="3341077"/>
            <a:ext cx="2426696" cy="45694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78B140-18E8-44CA-9D02-A06D080EF70C}"/>
              </a:ext>
            </a:extLst>
          </p:cNvPr>
          <p:cNvSpPr txBox="1"/>
          <p:nvPr/>
        </p:nvSpPr>
        <p:spPr>
          <a:xfrm>
            <a:off x="4732964" y="1329738"/>
            <a:ext cx="3737267" cy="615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a. </a:t>
            </a:r>
            <a:r>
              <a:rPr lang="en-US" sz="32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inh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hay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uynh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51FE46-E0C3-4601-BAB9-0F7B9B8834D0}"/>
              </a:ext>
            </a:extLst>
          </p:cNvPr>
          <p:cNvSpPr txBox="1"/>
          <p:nvPr/>
        </p:nvSpPr>
        <p:spPr>
          <a:xfrm>
            <a:off x="1697752" y="2075201"/>
            <a:ext cx="2574758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minh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4C1003-0129-4A12-A019-F464991FF39B}"/>
              </a:ext>
            </a:extLst>
          </p:cNvPr>
          <p:cNvSpPr txBox="1"/>
          <p:nvPr/>
        </p:nvSpPr>
        <p:spPr>
          <a:xfrm>
            <a:off x="5050822" y="2075201"/>
            <a:ext cx="3105339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huỳnh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huỵch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8849EF8-079D-4527-AC06-7758C2578176}"/>
              </a:ext>
            </a:extLst>
          </p:cNvPr>
          <p:cNvSpPr txBox="1"/>
          <p:nvPr/>
        </p:nvSpPr>
        <p:spPr>
          <a:xfrm>
            <a:off x="8403894" y="2075201"/>
            <a:ext cx="2574758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tĩnh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5822B95-B795-4FAD-8AB7-9C032B926725}"/>
              </a:ext>
            </a:extLst>
          </p:cNvPr>
          <p:cNvSpPr txBox="1"/>
          <p:nvPr/>
        </p:nvSpPr>
        <p:spPr>
          <a:xfrm>
            <a:off x="1697752" y="4241725"/>
            <a:ext cx="2574758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băn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khoăn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B93C41-1D63-4D89-A58A-F897542384FC}"/>
              </a:ext>
            </a:extLst>
          </p:cNvPr>
          <p:cNvSpPr txBox="1"/>
          <p:nvPr/>
        </p:nvSpPr>
        <p:spPr>
          <a:xfrm>
            <a:off x="5050823" y="4241725"/>
            <a:ext cx="2574758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hân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hoan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41E015-5FF3-4300-888E-0B72D6D328A2}"/>
              </a:ext>
            </a:extLst>
          </p:cNvPr>
          <p:cNvSpPr txBox="1"/>
          <p:nvPr/>
        </p:nvSpPr>
        <p:spPr>
          <a:xfrm>
            <a:off x="7879026" y="4241725"/>
            <a:ext cx="2574758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rPr>
              <a:t>thành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043D2EA-CAAE-420D-8B05-5C5170F4E391}"/>
              </a:ext>
            </a:extLst>
          </p:cNvPr>
          <p:cNvSpPr txBox="1"/>
          <p:nvPr/>
        </p:nvSpPr>
        <p:spPr>
          <a:xfrm>
            <a:off x="4644733" y="3218605"/>
            <a:ext cx="3737267" cy="615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b. </a:t>
            </a:r>
            <a:r>
              <a:rPr lang="en-US" sz="32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oan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hay  </a:t>
            </a: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oăn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6014119-BD7B-495B-A205-FED39A7B16A8}"/>
              </a:ext>
            </a:extLst>
          </p:cNvPr>
          <p:cNvSpPr/>
          <p:nvPr/>
        </p:nvSpPr>
        <p:spPr>
          <a:xfrm>
            <a:off x="3435231" y="2187197"/>
            <a:ext cx="589547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99DCCEB-AD77-4F89-870F-D7100177E658}"/>
              </a:ext>
            </a:extLst>
          </p:cNvPr>
          <p:cNvSpPr/>
          <p:nvPr/>
        </p:nvSpPr>
        <p:spPr>
          <a:xfrm>
            <a:off x="5361339" y="2303974"/>
            <a:ext cx="1022207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5A8B8A0-068E-4D60-A307-4AB9F864632E}"/>
              </a:ext>
            </a:extLst>
          </p:cNvPr>
          <p:cNvSpPr/>
          <p:nvPr/>
        </p:nvSpPr>
        <p:spPr>
          <a:xfrm>
            <a:off x="9622262" y="2310361"/>
            <a:ext cx="801834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DD010BA-B820-4B48-9AF4-9AED89A95365}"/>
              </a:ext>
            </a:extLst>
          </p:cNvPr>
          <p:cNvSpPr/>
          <p:nvPr/>
        </p:nvSpPr>
        <p:spPr>
          <a:xfrm>
            <a:off x="3167367" y="4336887"/>
            <a:ext cx="801834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B28EF47-6259-42B4-8679-0E28BDBA4F12}"/>
              </a:ext>
            </a:extLst>
          </p:cNvPr>
          <p:cNvSpPr/>
          <p:nvPr/>
        </p:nvSpPr>
        <p:spPr>
          <a:xfrm>
            <a:off x="6296600" y="4348323"/>
            <a:ext cx="801834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913853-E607-424D-B2DC-A9CCB79876E3}"/>
              </a:ext>
            </a:extLst>
          </p:cNvPr>
          <p:cNvSpPr/>
          <p:nvPr/>
        </p:nvSpPr>
        <p:spPr>
          <a:xfrm>
            <a:off x="8183950" y="4488401"/>
            <a:ext cx="800762" cy="492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D8FACAAB-6DD9-4269-A341-F67BED5385BF}"/>
              </a:ext>
            </a:extLst>
          </p:cNvPr>
          <p:cNvSpPr/>
          <p:nvPr/>
        </p:nvSpPr>
        <p:spPr>
          <a:xfrm>
            <a:off x="4639377" y="1807941"/>
            <a:ext cx="567396" cy="55648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18B063-16E2-4D8F-A74A-D907D87C6F3D}"/>
              </a:ext>
            </a:extLst>
          </p:cNvPr>
          <p:cNvSpPr txBox="1"/>
          <p:nvPr/>
        </p:nvSpPr>
        <p:spPr>
          <a:xfrm>
            <a:off x="5297611" y="1737409"/>
            <a:ext cx="2552175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B773D5-DDFB-45BD-BAA7-CC4ED546B6C6}"/>
              </a:ext>
            </a:extLst>
          </p:cNvPr>
          <p:cNvSpPr txBox="1"/>
          <p:nvPr/>
        </p:nvSpPr>
        <p:spPr>
          <a:xfrm>
            <a:off x="2604255" y="2627853"/>
            <a:ext cx="767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03B1D8-9870-4DA3-A5F5-ABBEC248F040}"/>
              </a:ext>
            </a:extLst>
          </p:cNvPr>
          <p:cNvSpPr txBox="1"/>
          <p:nvPr/>
        </p:nvSpPr>
        <p:spPr>
          <a:xfrm>
            <a:off x="2604254" y="3343970"/>
            <a:ext cx="762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749AFEC-CA27-4273-876D-940C0A7DFD4B}"/>
              </a:ext>
            </a:extLst>
          </p:cNvPr>
          <p:cNvGrpSpPr/>
          <p:nvPr/>
        </p:nvGrpSpPr>
        <p:grpSpPr>
          <a:xfrm>
            <a:off x="2785267" y="2185736"/>
            <a:ext cx="7059691" cy="2486528"/>
            <a:chOff x="1714456" y="1704473"/>
            <a:chExt cx="7059691" cy="2486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51FD7AE-AC99-44E8-AD58-CECAAFBABB68}"/>
                </a:ext>
              </a:extLst>
            </p:cNvPr>
            <p:cNvSpPr/>
            <p:nvPr/>
          </p:nvSpPr>
          <p:spPr>
            <a:xfrm>
              <a:off x="5570621" y="1756611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C3D4551-726B-4A24-BC06-C0AE175D31E6}"/>
                </a:ext>
              </a:extLst>
            </p:cNvPr>
            <p:cNvSpPr/>
            <p:nvPr/>
          </p:nvSpPr>
          <p:spPr>
            <a:xfrm>
              <a:off x="5570620" y="2378243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4765661-B7D4-47E0-9713-3BA5F4762CFF}"/>
                </a:ext>
              </a:extLst>
            </p:cNvPr>
            <p:cNvSpPr/>
            <p:nvPr/>
          </p:nvSpPr>
          <p:spPr>
            <a:xfrm>
              <a:off x="5570621" y="2999875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C684937-F4FE-40DD-8F77-D7F37B77A596}"/>
                </a:ext>
              </a:extLst>
            </p:cNvPr>
            <p:cNvSpPr/>
            <p:nvPr/>
          </p:nvSpPr>
          <p:spPr>
            <a:xfrm>
              <a:off x="5570620" y="3621507"/>
              <a:ext cx="613612" cy="5694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E4BA5BD-3CE8-4700-BB4A-D805742C2B22}"/>
                </a:ext>
              </a:extLst>
            </p:cNvPr>
            <p:cNvSpPr/>
            <p:nvPr/>
          </p:nvSpPr>
          <p:spPr>
            <a:xfrm>
              <a:off x="4923140" y="237824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329EE47-2750-42FE-A3FF-0EF0FF790F23}"/>
                </a:ext>
              </a:extLst>
            </p:cNvPr>
            <p:cNvSpPr/>
            <p:nvPr/>
          </p:nvSpPr>
          <p:spPr>
            <a:xfrm>
              <a:off x="4923141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C665B7C-B7A5-44DC-A96B-D76181D83D50}"/>
                </a:ext>
              </a:extLst>
            </p:cNvPr>
            <p:cNvSpPr/>
            <p:nvPr/>
          </p:nvSpPr>
          <p:spPr>
            <a:xfrm>
              <a:off x="4923140" y="3621507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0B16965-6B35-4DCA-BEED-D696C3072319}"/>
                </a:ext>
              </a:extLst>
            </p:cNvPr>
            <p:cNvSpPr/>
            <p:nvPr/>
          </p:nvSpPr>
          <p:spPr>
            <a:xfrm>
              <a:off x="6218101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2A21A6F-FC95-4F2D-A24E-691952F70F6F}"/>
                </a:ext>
              </a:extLst>
            </p:cNvPr>
            <p:cNvSpPr/>
            <p:nvPr/>
          </p:nvSpPr>
          <p:spPr>
            <a:xfrm>
              <a:off x="6218100" y="3621507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5FAA477-A949-4AA8-BDED-832AED790BF8}"/>
                </a:ext>
              </a:extLst>
            </p:cNvPr>
            <p:cNvSpPr/>
            <p:nvPr/>
          </p:nvSpPr>
          <p:spPr>
            <a:xfrm>
              <a:off x="6218100" y="1756611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A67B206-D3FA-43D2-8BF6-00C47AA88B37}"/>
                </a:ext>
              </a:extLst>
            </p:cNvPr>
            <p:cNvSpPr/>
            <p:nvPr/>
          </p:nvSpPr>
          <p:spPr>
            <a:xfrm>
              <a:off x="6865579" y="1756611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60706ED-3532-4739-B224-62EF693DF2E3}"/>
                </a:ext>
              </a:extLst>
            </p:cNvPr>
            <p:cNvSpPr/>
            <p:nvPr/>
          </p:nvSpPr>
          <p:spPr>
            <a:xfrm>
              <a:off x="6865579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673D1FE-2AB5-4CD6-8201-FAD363A0B763}"/>
                </a:ext>
              </a:extLst>
            </p:cNvPr>
            <p:cNvSpPr/>
            <p:nvPr/>
          </p:nvSpPr>
          <p:spPr>
            <a:xfrm>
              <a:off x="7513057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EEE33D9-C2F7-4A50-A825-4241516EAD72}"/>
                </a:ext>
              </a:extLst>
            </p:cNvPr>
            <p:cNvSpPr/>
            <p:nvPr/>
          </p:nvSpPr>
          <p:spPr>
            <a:xfrm>
              <a:off x="8160535" y="299987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3E33305-31B7-48BD-BB48-64997AC536FE}"/>
                </a:ext>
              </a:extLst>
            </p:cNvPr>
            <p:cNvSpPr/>
            <p:nvPr/>
          </p:nvSpPr>
          <p:spPr>
            <a:xfrm>
              <a:off x="4274372" y="237824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0B26194-4DD5-4689-AC77-9F286B49A79B}"/>
                </a:ext>
              </a:extLst>
            </p:cNvPr>
            <p:cNvSpPr/>
            <p:nvPr/>
          </p:nvSpPr>
          <p:spPr>
            <a:xfrm>
              <a:off x="4274372" y="3621506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51AA0B9-A48C-4B5B-B11B-3DB8BBB848C7}"/>
                </a:ext>
              </a:extLst>
            </p:cNvPr>
            <p:cNvSpPr/>
            <p:nvPr/>
          </p:nvSpPr>
          <p:spPr>
            <a:xfrm>
              <a:off x="3625604" y="3621505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B090A71-D0CF-490A-BA32-BFF4757EFAC2}"/>
                </a:ext>
              </a:extLst>
            </p:cNvPr>
            <p:cNvSpPr/>
            <p:nvPr/>
          </p:nvSpPr>
          <p:spPr>
            <a:xfrm>
              <a:off x="2976836" y="3621504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2D04A0C-563E-47BD-A4D8-C25596982446}"/>
                </a:ext>
              </a:extLst>
            </p:cNvPr>
            <p:cNvSpPr/>
            <p:nvPr/>
          </p:nvSpPr>
          <p:spPr>
            <a:xfrm>
              <a:off x="2328068" y="3621503"/>
              <a:ext cx="613612" cy="5694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23" name="TextBox 22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4840E2AF-7777-4F26-A35B-2CE07A2D6623}"/>
                </a:ext>
              </a:extLst>
            </p:cNvPr>
            <p:cNvSpPr txBox="1"/>
            <p:nvPr/>
          </p:nvSpPr>
          <p:spPr>
            <a:xfrm>
              <a:off x="4940076" y="1704473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(1)</a:t>
              </a:r>
            </a:p>
          </p:txBody>
        </p:sp>
        <p:sp>
          <p:nvSpPr>
            <p:cNvPr id="24" name="TextBox 23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4024C78D-58CA-46E7-93A1-9D7243EC78D8}"/>
                </a:ext>
              </a:extLst>
            </p:cNvPr>
            <p:cNvSpPr txBox="1"/>
            <p:nvPr/>
          </p:nvSpPr>
          <p:spPr>
            <a:xfrm>
              <a:off x="3715060" y="2326201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(2)</a:t>
              </a:r>
            </a:p>
          </p:txBody>
        </p:sp>
        <p:sp>
          <p:nvSpPr>
            <p:cNvPr id="25" name="TextBox 2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496AA7CF-B19C-431C-9A92-D1C7A1DA70AF}"/>
                </a:ext>
              </a:extLst>
            </p:cNvPr>
            <p:cNvSpPr txBox="1"/>
            <p:nvPr/>
          </p:nvSpPr>
          <p:spPr>
            <a:xfrm>
              <a:off x="1714456" y="3569177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(4)</a:t>
              </a:r>
            </a:p>
          </p:txBody>
        </p:sp>
        <p:sp>
          <p:nvSpPr>
            <p:cNvPr id="27" name="TextBox 26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E8AE449A-49A9-4A93-8846-91EB2167A24A}"/>
                </a:ext>
              </a:extLst>
            </p:cNvPr>
            <p:cNvSpPr txBox="1"/>
            <p:nvPr/>
          </p:nvSpPr>
          <p:spPr>
            <a:xfrm>
              <a:off x="4382746" y="2991946"/>
              <a:ext cx="613612" cy="55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1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3BEC0E-799B-4526-ACCB-EFCC9F0E293C}"/>
              </a:ext>
            </a:extLst>
          </p:cNvPr>
          <p:cNvSpPr/>
          <p:nvPr/>
        </p:nvSpPr>
        <p:spPr>
          <a:xfrm>
            <a:off x="4834909" y="3994485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940556-26DD-4E14-81DE-76A899CE2506}"/>
              </a:ext>
            </a:extLst>
          </p:cNvPr>
          <p:cNvSpPr/>
          <p:nvPr/>
        </p:nvSpPr>
        <p:spPr>
          <a:xfrm>
            <a:off x="5482388" y="39944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0C0680-2EE1-4946-BCFF-C2192787A48B}"/>
              </a:ext>
            </a:extLst>
          </p:cNvPr>
          <p:cNvSpPr/>
          <p:nvPr/>
        </p:nvSpPr>
        <p:spPr>
          <a:xfrm>
            <a:off x="6129867" y="39944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1672CC-1BB1-4CBF-8F66-82CAA26BB311}"/>
              </a:ext>
            </a:extLst>
          </p:cNvPr>
          <p:cNvSpPr txBox="1"/>
          <p:nvPr/>
        </p:nvSpPr>
        <p:spPr>
          <a:xfrm>
            <a:off x="4204364" y="3942347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(1)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EB1162D-D9EF-424D-BF79-8C7969363A5E}"/>
              </a:ext>
            </a:extLst>
          </p:cNvPr>
          <p:cNvSpPr/>
          <p:nvPr/>
        </p:nvSpPr>
        <p:spPr>
          <a:xfrm>
            <a:off x="2574759" y="1949116"/>
            <a:ext cx="6665494" cy="13114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đuôi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tai </a:t>
            </a:r>
            <a:r>
              <a:rPr lang="en-US" sz="2800" dirty="0" err="1"/>
              <a:t>dài</a:t>
            </a:r>
            <a:endParaRPr lang="en-US" sz="2800" dirty="0"/>
          </a:p>
          <a:p>
            <a:pPr algn="ctr"/>
            <a:r>
              <a:rPr lang="en-US" sz="2800" dirty="0" err="1"/>
              <a:t>Mắt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mượt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nhanh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578903-8C9F-408A-93E2-74136D9C2E77}"/>
              </a:ext>
            </a:extLst>
          </p:cNvPr>
          <p:cNvSpPr txBox="1"/>
          <p:nvPr/>
        </p:nvSpPr>
        <p:spPr>
          <a:xfrm>
            <a:off x="3732907" y="206402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5195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4168960-0D6F-4329-8993-6B15043FF528}"/>
              </a:ext>
            </a:extLst>
          </p:cNvPr>
          <p:cNvSpPr/>
          <p:nvPr/>
        </p:nvSpPr>
        <p:spPr>
          <a:xfrm>
            <a:off x="2574759" y="1949116"/>
            <a:ext cx="6665494" cy="13114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 </a:t>
            </a:r>
            <a:r>
              <a:rPr lang="en-US" sz="2800" dirty="0" err="1"/>
              <a:t>gì</a:t>
            </a:r>
            <a:r>
              <a:rPr lang="en-US" sz="2800" dirty="0"/>
              <a:t> tai </a:t>
            </a:r>
            <a:r>
              <a:rPr lang="en-US" sz="2800" dirty="0" err="1"/>
              <a:t>thính</a:t>
            </a:r>
            <a:r>
              <a:rPr lang="en-US" sz="2800" dirty="0"/>
              <a:t> </a:t>
            </a:r>
            <a:r>
              <a:rPr lang="en-US" sz="2800" dirty="0" err="1"/>
              <a:t>mắt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endParaRPr lang="en-US" sz="2800" dirty="0"/>
          </a:p>
          <a:p>
            <a:pPr algn="ctr"/>
            <a:r>
              <a:rPr lang="en-US" sz="2800" dirty="0" err="1"/>
              <a:t>Nấp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rình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qua?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B906CF-29D1-4A5B-B2AD-4ECE99027B4B}"/>
              </a:ext>
            </a:extLst>
          </p:cNvPr>
          <p:cNvSpPr txBox="1"/>
          <p:nvPr/>
        </p:nvSpPr>
        <p:spPr>
          <a:xfrm>
            <a:off x="3684779" y="206402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3552FA-88AA-45BA-B289-2B91F523A1E8}"/>
              </a:ext>
            </a:extLst>
          </p:cNvPr>
          <p:cNvSpPr/>
          <p:nvPr/>
        </p:nvSpPr>
        <p:spPr>
          <a:xfrm>
            <a:off x="6148136" y="3918285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66FEA4-2B2B-4CBA-A66E-DC4D77B72F03}"/>
              </a:ext>
            </a:extLst>
          </p:cNvPr>
          <p:cNvSpPr/>
          <p:nvPr/>
        </p:nvSpPr>
        <p:spPr>
          <a:xfrm>
            <a:off x="5500656" y="39182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C8FA89-F5C6-4FB2-933B-8993B417554A}"/>
              </a:ext>
            </a:extLst>
          </p:cNvPr>
          <p:cNvSpPr/>
          <p:nvPr/>
        </p:nvSpPr>
        <p:spPr>
          <a:xfrm>
            <a:off x="4851888" y="3918285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3D43B0-CAE2-45DD-9343-05ABF4812014}"/>
              </a:ext>
            </a:extLst>
          </p:cNvPr>
          <p:cNvSpPr txBox="1"/>
          <p:nvPr/>
        </p:nvSpPr>
        <p:spPr>
          <a:xfrm>
            <a:off x="4388830" y="386624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5628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4168960-0D6F-4329-8993-6B15043FF528}"/>
              </a:ext>
            </a:extLst>
          </p:cNvPr>
          <p:cNvSpPr/>
          <p:nvPr/>
        </p:nvSpPr>
        <p:spPr>
          <a:xfrm>
            <a:off x="2574759" y="1949116"/>
            <a:ext cx="6665494" cy="13114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Tấm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endParaRPr lang="en-US" sz="2800" dirty="0"/>
          </a:p>
          <a:p>
            <a:pPr algn="ctr"/>
            <a:r>
              <a:rPr lang="en-US" sz="2800" dirty="0" err="1"/>
              <a:t>Cơm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cơm</a:t>
            </a:r>
            <a:r>
              <a:rPr lang="en-US" sz="2800" dirty="0"/>
              <a:t> </a:t>
            </a:r>
            <a:r>
              <a:rPr lang="en-US" sz="2800" dirty="0" err="1"/>
              <a:t>bạc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B906CF-29D1-4A5B-B2AD-4ECE99027B4B}"/>
              </a:ext>
            </a:extLst>
          </p:cNvPr>
          <p:cNvSpPr txBox="1"/>
          <p:nvPr/>
        </p:nvSpPr>
        <p:spPr>
          <a:xfrm>
            <a:off x="3684779" y="206402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205A10-F52E-40C2-BE7D-C0C33D08E17C}"/>
              </a:ext>
            </a:extLst>
          </p:cNvPr>
          <p:cNvSpPr/>
          <p:nvPr/>
        </p:nvSpPr>
        <p:spPr>
          <a:xfrm>
            <a:off x="4945871" y="3814298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A776DF1-BF89-4811-8892-5CC3933117EC}"/>
              </a:ext>
            </a:extLst>
          </p:cNvPr>
          <p:cNvSpPr/>
          <p:nvPr/>
        </p:nvSpPr>
        <p:spPr>
          <a:xfrm>
            <a:off x="4298391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95F679-F55A-400C-A5B7-D7478A9523E3}"/>
              </a:ext>
            </a:extLst>
          </p:cNvPr>
          <p:cNvSpPr/>
          <p:nvPr/>
        </p:nvSpPr>
        <p:spPr>
          <a:xfrm>
            <a:off x="5593351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DA2C9E-FCEB-4BAD-BEF2-C1982D7CEE3D}"/>
              </a:ext>
            </a:extLst>
          </p:cNvPr>
          <p:cNvSpPr/>
          <p:nvPr/>
        </p:nvSpPr>
        <p:spPr>
          <a:xfrm>
            <a:off x="6240829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Ố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EB7C0E5-32DD-4C71-BDE4-E57576A7B774}"/>
              </a:ext>
            </a:extLst>
          </p:cNvPr>
          <p:cNvSpPr/>
          <p:nvPr/>
        </p:nvSpPr>
        <p:spPr>
          <a:xfrm>
            <a:off x="6888307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C7E5AC9-500A-4CC2-A8BD-881465369950}"/>
              </a:ext>
            </a:extLst>
          </p:cNvPr>
          <p:cNvSpPr/>
          <p:nvPr/>
        </p:nvSpPr>
        <p:spPr>
          <a:xfrm>
            <a:off x="7535785" y="3814298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42E3FE-F681-40B2-9B41-851A8C119C3E}"/>
              </a:ext>
            </a:extLst>
          </p:cNvPr>
          <p:cNvSpPr txBox="1"/>
          <p:nvPr/>
        </p:nvSpPr>
        <p:spPr>
          <a:xfrm>
            <a:off x="3757996" y="383043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5955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4168960-0D6F-4329-8993-6B15043FF528}"/>
              </a:ext>
            </a:extLst>
          </p:cNvPr>
          <p:cNvSpPr/>
          <p:nvPr/>
        </p:nvSpPr>
        <p:spPr>
          <a:xfrm>
            <a:off x="2574759" y="1949116"/>
            <a:ext cx="6665494" cy="13114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  <a:p>
            <a:pPr algn="ctr"/>
            <a:r>
              <a:rPr lang="en-US" sz="2800" dirty="0" err="1"/>
              <a:t>Mà</a:t>
            </a:r>
            <a:r>
              <a:rPr lang="en-US" sz="2800" dirty="0"/>
              <a:t> dung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,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lăn</a:t>
            </a:r>
            <a:r>
              <a:rPr lang="en-US" sz="2800" dirty="0"/>
              <a:t>,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chuyền</a:t>
            </a:r>
            <a:r>
              <a:rPr lang="en-US" sz="2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B906CF-29D1-4A5B-B2AD-4ECE99027B4B}"/>
              </a:ext>
            </a:extLst>
          </p:cNvPr>
          <p:cNvSpPr txBox="1"/>
          <p:nvPr/>
        </p:nvSpPr>
        <p:spPr>
          <a:xfrm>
            <a:off x="3377973" y="2088086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292B07-A479-4D8E-BA56-E934470915CA}"/>
              </a:ext>
            </a:extLst>
          </p:cNvPr>
          <p:cNvSpPr/>
          <p:nvPr/>
        </p:nvSpPr>
        <p:spPr>
          <a:xfrm>
            <a:off x="6927331" y="3649773"/>
            <a:ext cx="613612" cy="569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53A098-E725-4625-959B-0A13EFC17BFC}"/>
              </a:ext>
            </a:extLst>
          </p:cNvPr>
          <p:cNvSpPr/>
          <p:nvPr/>
        </p:nvSpPr>
        <p:spPr>
          <a:xfrm>
            <a:off x="6279851" y="3649773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Ó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F858129-055C-4FE7-B8FC-24F523C16E0F}"/>
              </a:ext>
            </a:extLst>
          </p:cNvPr>
          <p:cNvSpPr/>
          <p:nvPr/>
        </p:nvSpPr>
        <p:spPr>
          <a:xfrm>
            <a:off x="7574811" y="3649773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62CADB-70BE-4C5F-AE3D-902D14455EA6}"/>
              </a:ext>
            </a:extLst>
          </p:cNvPr>
          <p:cNvSpPr/>
          <p:nvPr/>
        </p:nvSpPr>
        <p:spPr>
          <a:xfrm>
            <a:off x="5631083" y="3649772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143047A-66A0-4758-912B-1045C60588C5}"/>
              </a:ext>
            </a:extLst>
          </p:cNvPr>
          <p:cNvSpPr/>
          <p:nvPr/>
        </p:nvSpPr>
        <p:spPr>
          <a:xfrm>
            <a:off x="4982315" y="3649771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Ả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64111ED-CCDF-493E-AE5B-D888EA8FD788}"/>
              </a:ext>
            </a:extLst>
          </p:cNvPr>
          <p:cNvSpPr/>
          <p:nvPr/>
        </p:nvSpPr>
        <p:spPr>
          <a:xfrm>
            <a:off x="4333547" y="3649770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D431351-557D-4899-B1D2-7A39870ADFDB}"/>
              </a:ext>
            </a:extLst>
          </p:cNvPr>
          <p:cNvSpPr/>
          <p:nvPr/>
        </p:nvSpPr>
        <p:spPr>
          <a:xfrm>
            <a:off x="3684779" y="3649769"/>
            <a:ext cx="613612" cy="569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0DFFDC-A656-4EC9-88C1-4510815E9274}"/>
              </a:ext>
            </a:extLst>
          </p:cNvPr>
          <p:cNvSpPr txBox="1"/>
          <p:nvPr/>
        </p:nvSpPr>
        <p:spPr>
          <a:xfrm>
            <a:off x="3071167" y="3597443"/>
            <a:ext cx="613612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0462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4B9D9F03-83EE-4E0D-A8AD-1FDF95BBDF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手绘多媒体公开课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7711629-AE5D-459B-820F-CF10E63AFABD}"/>
</file>

<file path=customXml/itemProps2.xml><?xml version="1.0" encoding="utf-8"?>
<ds:datastoreItem xmlns:ds="http://schemas.openxmlformats.org/officeDocument/2006/customXml" ds:itemID="{55278EBB-BAF0-456B-BA73-23060C38388C}"/>
</file>

<file path=customXml/itemProps3.xml><?xml version="1.0" encoding="utf-8"?>
<ds:datastoreItem xmlns:ds="http://schemas.openxmlformats.org/officeDocument/2006/customXml" ds:itemID="{7ACD17EF-A6FF-491D-90B3-F2C91B6B3E0C}"/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1127</TotalTime>
  <Words>482</Words>
  <Application>Microsoft Office PowerPoint</Application>
  <PresentationFormat>Widescreen</PresentationFormat>
  <Paragraphs>110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Rounded MT Bold</vt:lpstr>
      <vt:lpstr>HP001 5 hàng</vt:lpstr>
      <vt:lpstr>Arial</vt:lpstr>
      <vt:lpstr>等线</vt:lpstr>
      <vt:lpstr>黑体</vt:lpstr>
      <vt:lpstr>Arial-Rounded</vt:lpstr>
      <vt:lpstr>UTM Avo</vt:lpstr>
      <vt:lpstr>Times New Roman</vt:lpstr>
      <vt:lpstr>方正黑体简体</vt:lpstr>
      <vt:lpstr>HP001 4 hàng</vt:lpstr>
      <vt:lpstr>PPT定制1801380800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可爱手绘多媒体公开课课件PPT模板</dc:title>
  <dc:subject/>
  <dc:creator>柚子设计</dc:creator>
  <cp:keywords>MC-PPT模板</cp:keywords>
  <dc:description/>
  <cp:lastModifiedBy>Admin</cp:lastModifiedBy>
  <cp:revision>67</cp:revision>
  <dcterms:created xsi:type="dcterms:W3CDTF">2017-09-04T06:40:19Z</dcterms:created>
  <dcterms:modified xsi:type="dcterms:W3CDTF">2022-04-28T06:09:00Z</dcterms:modified>
  <cp:category>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