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301" r:id="rId4"/>
    <p:sldId id="340" r:id="rId5"/>
    <p:sldId id="256" r:id="rId6"/>
    <p:sldId id="345" r:id="rId7"/>
    <p:sldId id="34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42271E-EFF4-4930-998E-79753054E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B60B881-3D51-45B4-95FB-D1DD96782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EC0C5B-7912-4099-8A88-939120EC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FF8ACA-A9F2-493E-8E2A-4E5CCA0E5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057A81A-12A8-4FD7-87B2-0CD772E0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7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7467D1-F436-40C6-9C6F-1E345F9D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F7DEE0-D63B-45BD-8AFE-08D8ED914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686363-1705-4E3F-ACE1-69EB380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19F3A7-0878-4C6A-8FA3-D5FF1B48E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1C5160-2FCC-42E3-891E-BEBC4E98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6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09C1907-BD77-449C-950D-F5FBEC0EF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40068A1-7E75-4BBB-B6B2-3FA6B6466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43F0749-BA92-4A0E-BA78-E4AD3EA8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E89CF3-6178-45F1-9C7B-87D55D05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C725CB-52CA-47DF-8D04-8CADF89B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5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902137-EE2E-411C-8045-33EBB925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E6BA171-696F-406C-B304-7D1596DBF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4FB174-279C-4023-8AF7-FA015A09F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65E072-7542-4C8F-B681-61F8F6593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9C7F86-F479-4279-A600-7B5725A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1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E702EE-B251-4168-94AD-7A8A0D0A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5808F21-FACD-4F6C-810A-54952ED60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B51B76-C8D4-4642-82A9-51A2618B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D9E10C-65ED-4B9D-8F9A-50547894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61250D-23B4-40A0-BF5B-48584A5A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5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0A9AA7-2C7F-4EBD-AA27-D91D1602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506F7D-7ECE-48C5-B6A2-EFE1C495E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E8C5CE-08DC-4652-853E-F8121CA88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F1DCEA7-6685-4B8A-801F-6ADF4442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DC808C-027C-4D1B-B986-DBDFA645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14DF653-2340-4424-856E-3753E0983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3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87274C-1D55-4A63-AFB4-3B932499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770AFC6-E12D-4ED0-A2D8-A9E642EEA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0C6E4DC-3DAC-4482-B184-3357F4166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3D475F2-52DC-4682-8B78-6CFF4F35B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882AF68-BC75-4A01-9548-3C08FDCD4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70680CE-DDA9-4781-A191-9225A69E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E24FDEB-3596-4063-83EE-1DDAD989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A771310-5539-44B0-A1D7-553464C8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0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9C87FB-A829-4B1B-96B0-6EC707EC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D637CA-17A8-4C2D-9DCD-4EC256ED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05A4ACD-95A6-4FF0-81C0-C2367E6A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1AA8BA0-097B-4222-BC5A-E99AB3DA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7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E8060B-EE84-4578-8B46-50F30231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9506BC5-E06B-49F9-AD34-0FD1E6EBB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AB3A7BF-3681-4F4E-BC8B-3DC61E97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7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A3DD37-80D4-43C2-B645-2E37949F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F7E710-ED0E-45DA-8372-09C20AA72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E3A45A3-B822-4693-9BE7-F5FE9ED18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2D0F7CE-FB12-4F37-BF32-1DADFEDA4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68E7AB2-7751-4FB4-9072-D35C5668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6BC3592-A3EB-4164-B6CF-332C4E07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0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4F6BD3-90CC-4BA6-AFF1-87C57ED6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1BC817B-506A-4538-ACAE-ACBA3CA69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2905C8C-BF83-447D-8A5B-59C074446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25B495B-711D-4213-BCA0-2A91049F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D4CD011-0850-462F-9F99-E0758452D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133E2B1-EAC1-4F46-AE60-D5463F83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2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444B631-8CDC-4ECA-B70F-4E886BE8A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B14AECC-07B3-4B7C-800B-DF541F3A2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6EFD0B-875A-4D9B-B166-9D6A53B1F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A09B-17DB-4C3C-8395-F703464E781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1AEC94-C74A-4EDC-A48A-2B3E2F7A4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31FBC7-800B-435B-A589-3DF92F891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2E692-5EB0-492D-8B7B-786C1632E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9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hông có mô tả ảnh.">
            <a:extLst>
              <a:ext uri="{FF2B5EF4-FFF2-40B4-BE49-F238E27FC236}">
                <a16:creationId xmlns:a16="http://schemas.microsoft.com/office/drawing/2014/main" id="{D2A42AF7-8E96-4971-B874-57DB7026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"/>
            <a:ext cx="11671281" cy="68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DF30CC0-242F-4470-A631-0FDCF3ED1576}"/>
              </a:ext>
            </a:extLst>
          </p:cNvPr>
          <p:cNvSpPr txBox="1"/>
          <p:nvPr/>
        </p:nvSpPr>
        <p:spPr>
          <a:xfrm>
            <a:off x="2994581" y="2413261"/>
            <a:ext cx="594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2652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75C088-9B91-4AD1-879E-89DD146F0F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1DEA90D-74BC-4342-9652-0561C36B1D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olfoo Giải Cứu Hành Tinh Xanh - Wolfoo Tiếng Việt - Phim Hoạt Hình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E006883F-A545-43F5-B6A0-1277A4484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6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hông có mô tả ảnh.">
            <a:extLst>
              <a:ext uri="{FF2B5EF4-FFF2-40B4-BE49-F238E27FC236}">
                <a16:creationId xmlns:a16="http://schemas.microsoft.com/office/drawing/2014/main" id="{D8C0EB5C-4D18-433F-AAE6-E81897A9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70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2ACE95F-D52F-4153-B586-7B13B5DCC67D}"/>
              </a:ext>
            </a:extLst>
          </p:cNvPr>
          <p:cNvSpPr txBox="1"/>
          <p:nvPr/>
        </p:nvSpPr>
        <p:spPr>
          <a:xfrm>
            <a:off x="3638746" y="2979102"/>
            <a:ext cx="7673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20. Em bảo vệ cảnh quan thiên nhiên ( tiếp)</a:t>
            </a:r>
          </a:p>
        </p:txBody>
      </p:sp>
    </p:spTree>
    <p:extLst>
      <p:ext uri="{BB962C8B-B14F-4D97-AF65-F5344CB8AC3E}">
        <p14:creationId xmlns:p14="http://schemas.microsoft.com/office/powerpoint/2010/main" val="325260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812020-903C-4EDE-BD04-68F84C7A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699123CA-7D66-4810-BED0-C4F3C4F94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62"/>
            <a:ext cx="12019175" cy="6660038"/>
          </a:xfrm>
        </p:spPr>
      </p:pic>
    </p:spTree>
    <p:extLst>
      <p:ext uri="{BB962C8B-B14F-4D97-AF65-F5344CB8AC3E}">
        <p14:creationId xmlns:p14="http://schemas.microsoft.com/office/powerpoint/2010/main" val="2866174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7793E2-CF13-4CB7-8BB9-701E4A0CF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973526F-0647-45FC-8AF3-2B850BD5E6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54FC932-C10D-46F9-8240-FE26E9F9B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94268"/>
            <a:ext cx="11802359" cy="67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hông có mô tả ảnh.">
            <a:extLst>
              <a:ext uri="{FF2B5EF4-FFF2-40B4-BE49-F238E27FC236}">
                <a16:creationId xmlns:a16="http://schemas.microsoft.com/office/drawing/2014/main" id="{D8C0EB5C-4D18-433F-AAE6-E81897A9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70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2ACE95F-D52F-4153-B586-7B13B5DCC67D}"/>
              </a:ext>
            </a:extLst>
          </p:cNvPr>
          <p:cNvSpPr txBox="1"/>
          <p:nvPr/>
        </p:nvSpPr>
        <p:spPr>
          <a:xfrm>
            <a:off x="3318235" y="2809650"/>
            <a:ext cx="7673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FC9BD53-D573-41D2-80B7-395B2AE434F1}"/>
              </a:ext>
            </a:extLst>
          </p:cNvPr>
          <p:cNvSpPr txBox="1"/>
          <p:nvPr/>
        </p:nvSpPr>
        <p:spPr>
          <a:xfrm>
            <a:off x="3601039" y="3663629"/>
            <a:ext cx="767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bảo vệ cảnh quan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086497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1FE4E4-6C98-499B-A82B-980394CD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194" y="261430"/>
            <a:ext cx="5383491" cy="455007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Để bảo vệ cảnh quan thiên nhiên: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4BFF297-C487-4DC8-80D9-73565DA63809}"/>
              </a:ext>
            </a:extLst>
          </p:cNvPr>
          <p:cNvSpPr txBox="1"/>
          <p:nvPr/>
        </p:nvSpPr>
        <p:spPr>
          <a:xfrm>
            <a:off x="443059" y="1168923"/>
            <a:ext cx="593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Không vứt rác bừa bãi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D503FD9-43A9-4A4D-A675-B577F659D854}"/>
              </a:ext>
            </a:extLst>
          </p:cNvPr>
          <p:cNvSpPr txBox="1"/>
          <p:nvPr/>
        </p:nvSpPr>
        <p:spPr>
          <a:xfrm>
            <a:off x="443059" y="1990627"/>
            <a:ext cx="9012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Không hái hoa, bẻ cành, chặt phá cây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C20583D-0BE0-483D-BF6F-D97EB933BE6B}"/>
              </a:ext>
            </a:extLst>
          </p:cNvPr>
          <p:cNvSpPr txBox="1"/>
          <p:nvPr/>
        </p:nvSpPr>
        <p:spPr>
          <a:xfrm>
            <a:off x="443059" y="2893243"/>
            <a:ext cx="769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Cùng chung tay bảo vệ môi trường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06CAB52-664C-4625-8219-C8999CB4E09B}"/>
              </a:ext>
            </a:extLst>
          </p:cNvPr>
          <p:cNvSpPr txBox="1"/>
          <p:nvPr/>
        </p:nvSpPr>
        <p:spPr>
          <a:xfrm>
            <a:off x="443059" y="3795859"/>
            <a:ext cx="757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Vệ sinh thường xuyên trường, lớp, nơi ở.</a:t>
            </a:r>
          </a:p>
        </p:txBody>
      </p:sp>
    </p:spTree>
    <p:extLst>
      <p:ext uri="{BB962C8B-B14F-4D97-AF65-F5344CB8AC3E}">
        <p14:creationId xmlns:p14="http://schemas.microsoft.com/office/powerpoint/2010/main" val="3594357471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9EAED58-241E-40E9-93C7-8D1B6CC02D19}"/>
</file>

<file path=customXml/itemProps2.xml><?xml version="1.0" encoding="utf-8"?>
<ds:datastoreItem xmlns:ds="http://schemas.openxmlformats.org/officeDocument/2006/customXml" ds:itemID="{71FAC175-29D1-492E-B155-D05AAE6E3ACA}"/>
</file>

<file path=customXml/itemProps3.xml><?xml version="1.0" encoding="utf-8"?>
<ds:datastoreItem xmlns:ds="http://schemas.openxmlformats.org/officeDocument/2006/customXml" ds:itemID="{832E8FFB-23E5-4824-9A3B-6EC08A0CD903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71</Words>
  <Application>Microsoft Office PowerPoint</Application>
  <PresentationFormat>Màn hình rộng</PresentationFormat>
  <Paragraphs>9</Paragraphs>
  <Slides>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Để bảo vệ cảnh quan thiên nhiên: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Thuy Duong Nguyen</dc:creator>
  <cp:lastModifiedBy>Thuy Duong Nguyen</cp:lastModifiedBy>
  <cp:revision>2</cp:revision>
  <dcterms:created xsi:type="dcterms:W3CDTF">2022-04-23T14:31:08Z</dcterms:created>
  <dcterms:modified xsi:type="dcterms:W3CDTF">2022-04-24T16:05:14Z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