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7" r:id="rId2"/>
    <p:sldId id="285" r:id="rId3"/>
    <p:sldId id="272" r:id="rId4"/>
    <p:sldId id="288" r:id="rId5"/>
    <p:sldId id="291" r:id="rId6"/>
    <p:sldId id="292" r:id="rId7"/>
    <p:sldId id="275" r:id="rId8"/>
    <p:sldId id="281" r:id="rId9"/>
    <p:sldId id="270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等线 Light" panose="02010600030101010101" pitchFamily="2" charset="-122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0" y="5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240272" y="2163902"/>
            <a:ext cx="2190754" cy="1632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7538415" y="3796432"/>
            <a:ext cx="2516088" cy="2935435"/>
          </a:xfrm>
          <a:prstGeom prst="rect">
            <a:avLst/>
          </a:prstGeom>
        </p:spPr>
      </p:pic>
      <p:pic>
        <p:nvPicPr>
          <p:cNvPr id="33" name="5bfd36810ef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  <p:sp>
        <p:nvSpPr>
          <p:cNvPr id="13" name="文本框 32">
            <a:extLst>
              <a:ext uri="{FF2B5EF4-FFF2-40B4-BE49-F238E27FC236}">
                <a16:creationId xmlns:a16="http://schemas.microsoft.com/office/drawing/2014/main" id="{4E2D065C-7483-4227-8D7C-A1A602ECF35D}"/>
              </a:ext>
            </a:extLst>
          </p:cNvPr>
          <p:cNvSpPr txBox="1"/>
          <p:nvPr/>
        </p:nvSpPr>
        <p:spPr>
          <a:xfrm>
            <a:off x="995076" y="2163902"/>
            <a:ext cx="8738066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598">
            <a:off x="3341768" y="1448162"/>
            <a:ext cx="5958709" cy="42096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194423" y="2323686"/>
            <a:ext cx="3244200" cy="384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2CC9C-CF70-448C-B8D7-24092672DD24}"/>
              </a:ext>
            </a:extLst>
          </p:cNvPr>
          <p:cNvSpPr txBox="1"/>
          <p:nvPr/>
        </p:nvSpPr>
        <p:spPr>
          <a:xfrm>
            <a:off x="4879231" y="2629650"/>
            <a:ext cx="2874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2634"/>
      </p:ext>
    </p:extLst>
  </p:cSld>
  <p:clrMapOvr>
    <a:masterClrMapping/>
  </p:clrMapOvr>
  <p:transition spd="med" advTm="4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2C3085E-B8C9-4D82-9489-82A29A199F04}"/>
              </a:ext>
            </a:extLst>
          </p:cNvPr>
          <p:cNvSpPr txBox="1">
            <a:spLocks/>
          </p:cNvSpPr>
          <p:nvPr/>
        </p:nvSpPr>
        <p:spPr>
          <a:xfrm>
            <a:off x="1740534" y="84816"/>
            <a:ext cx="9504242" cy="5743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Nêu lợi ích của các công việc trong từng hình dưới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56E4A-FF41-4C7A-A42A-62870B31D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0"/>
            <a:ext cx="1595168" cy="1137639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CB5CB957-E901-4118-A175-27BD856C8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0" t="8574"/>
          <a:stretch/>
        </p:blipFill>
        <p:spPr>
          <a:xfrm>
            <a:off x="2776537" y="734541"/>
            <a:ext cx="6638925" cy="5388918"/>
          </a:xfrm>
          <a:prstGeom prst="rect">
            <a:avLst/>
          </a:prstGeom>
        </p:spPr>
      </p:pic>
      <p:sp>
        <p:nvSpPr>
          <p:cNvPr id="16" name="Cloud Callout 6">
            <a:extLst>
              <a:ext uri="{FF2B5EF4-FFF2-40B4-BE49-F238E27FC236}">
                <a16:creationId xmlns:a16="http://schemas.microsoft.com/office/drawing/2014/main" id="{0AAF61DA-ED4F-4CB2-AECD-320479FB0F6E}"/>
              </a:ext>
            </a:extLst>
          </p:cNvPr>
          <p:cNvSpPr/>
          <p:nvPr/>
        </p:nvSpPr>
        <p:spPr>
          <a:xfrm>
            <a:off x="9414927" y="978339"/>
            <a:ext cx="1829849" cy="917741"/>
          </a:xfrm>
          <a:prstGeom prst="cloudCallout">
            <a:avLst>
              <a:gd name="adj1" fmla="val -61579"/>
              <a:gd name="adj2" fmla="val 93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</a:p>
        </p:txBody>
      </p:sp>
      <p:sp>
        <p:nvSpPr>
          <p:cNvPr id="17" name="Cloud Callout 6">
            <a:extLst>
              <a:ext uri="{FF2B5EF4-FFF2-40B4-BE49-F238E27FC236}">
                <a16:creationId xmlns:a16="http://schemas.microsoft.com/office/drawing/2014/main" id="{B249155B-98FB-432A-91F4-E82E2A6E8244}"/>
              </a:ext>
            </a:extLst>
          </p:cNvPr>
          <p:cNvSpPr/>
          <p:nvPr/>
        </p:nvSpPr>
        <p:spPr>
          <a:xfrm>
            <a:off x="731520" y="4343749"/>
            <a:ext cx="2045017" cy="917741"/>
          </a:xfrm>
          <a:prstGeom prst="cloudCallout">
            <a:avLst>
              <a:gd name="adj1" fmla="val 46821"/>
              <a:gd name="adj2" fmla="val 103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Dạy dỗ nên người</a:t>
            </a:r>
          </a:p>
        </p:txBody>
      </p:sp>
      <p:sp>
        <p:nvSpPr>
          <p:cNvPr id="18" name="Cloud Callout 6">
            <a:extLst>
              <a:ext uri="{FF2B5EF4-FFF2-40B4-BE49-F238E27FC236}">
                <a16:creationId xmlns:a16="http://schemas.microsoft.com/office/drawing/2014/main" id="{FD317F90-BDA4-43C3-82C7-047E0D2BD1D4}"/>
              </a:ext>
            </a:extLst>
          </p:cNvPr>
          <p:cNvSpPr/>
          <p:nvPr/>
        </p:nvSpPr>
        <p:spPr>
          <a:xfrm>
            <a:off x="572770" y="2511259"/>
            <a:ext cx="1829849" cy="917741"/>
          </a:xfrm>
          <a:prstGeom prst="cloudCallout">
            <a:avLst>
              <a:gd name="adj1" fmla="val 50664"/>
              <a:gd name="adj2" fmla="val 77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Xây nhà</a:t>
            </a:r>
          </a:p>
        </p:txBody>
      </p: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2C3085E-B8C9-4D82-9489-82A29A199F04}"/>
              </a:ext>
            </a:extLst>
          </p:cNvPr>
          <p:cNvSpPr txBox="1">
            <a:spLocks/>
          </p:cNvSpPr>
          <p:nvPr/>
        </p:nvSpPr>
        <p:spPr>
          <a:xfrm>
            <a:off x="1740534" y="84816"/>
            <a:ext cx="9504242" cy="5743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Nêu lợi ích của các công việc trong từng hình dưới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56E4A-FF41-4C7A-A42A-62870B31D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0"/>
            <a:ext cx="1595168" cy="1137639"/>
          </a:xfrm>
          <a:prstGeom prst="rect">
            <a:avLst/>
          </a:prstGeom>
        </p:spPr>
      </p:pic>
      <p:sp>
        <p:nvSpPr>
          <p:cNvPr id="16" name="Cloud Callout 6">
            <a:extLst>
              <a:ext uri="{FF2B5EF4-FFF2-40B4-BE49-F238E27FC236}">
                <a16:creationId xmlns:a16="http://schemas.microsoft.com/office/drawing/2014/main" id="{0AAF61DA-ED4F-4CB2-AECD-320479FB0F6E}"/>
              </a:ext>
            </a:extLst>
          </p:cNvPr>
          <p:cNvSpPr/>
          <p:nvPr/>
        </p:nvSpPr>
        <p:spPr>
          <a:xfrm>
            <a:off x="8176970" y="5073433"/>
            <a:ext cx="2092445" cy="1125370"/>
          </a:xfrm>
          <a:prstGeom prst="cloudCallout">
            <a:avLst>
              <a:gd name="adj1" fmla="val 9150"/>
              <a:gd name="adj2" fmla="val -110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</a:p>
        </p:txBody>
      </p:sp>
      <p:sp>
        <p:nvSpPr>
          <p:cNvPr id="17" name="Cloud Callout 6">
            <a:extLst>
              <a:ext uri="{FF2B5EF4-FFF2-40B4-BE49-F238E27FC236}">
                <a16:creationId xmlns:a16="http://schemas.microsoft.com/office/drawing/2014/main" id="{B249155B-98FB-432A-91F4-E82E2A6E8244}"/>
              </a:ext>
            </a:extLst>
          </p:cNvPr>
          <p:cNvSpPr/>
          <p:nvPr/>
        </p:nvSpPr>
        <p:spPr>
          <a:xfrm>
            <a:off x="727403" y="5073432"/>
            <a:ext cx="2437828" cy="1105799"/>
          </a:xfrm>
          <a:prstGeom prst="cloudCallout">
            <a:avLst>
              <a:gd name="adj1" fmla="val 12426"/>
              <a:gd name="adj2" fmla="val -107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</a:p>
        </p:txBody>
      </p:sp>
      <p:sp>
        <p:nvSpPr>
          <p:cNvPr id="18" name="Cloud Callout 6">
            <a:extLst>
              <a:ext uri="{FF2B5EF4-FFF2-40B4-BE49-F238E27FC236}">
                <a16:creationId xmlns:a16="http://schemas.microsoft.com/office/drawing/2014/main" id="{FD317F90-BDA4-43C3-82C7-047E0D2BD1D4}"/>
              </a:ext>
            </a:extLst>
          </p:cNvPr>
          <p:cNvSpPr/>
          <p:nvPr/>
        </p:nvSpPr>
        <p:spPr>
          <a:xfrm>
            <a:off x="4662806" y="4988616"/>
            <a:ext cx="2328837" cy="1210187"/>
          </a:xfrm>
          <a:prstGeom prst="cloudCallout">
            <a:avLst>
              <a:gd name="adj1" fmla="val 20681"/>
              <a:gd name="adj2" fmla="val -104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A20444FB-6608-4872-A8C8-D6D36A92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9" t="13915" r="31772"/>
          <a:stretch/>
        </p:blipFill>
        <p:spPr>
          <a:xfrm>
            <a:off x="4410586" y="1310970"/>
            <a:ext cx="2996884" cy="3766160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2C4F2E6-9399-425E-A4DD-D2CCA40BC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" t="13915" r="62580"/>
          <a:stretch/>
        </p:blipFill>
        <p:spPr>
          <a:xfrm>
            <a:off x="1048454" y="1222455"/>
            <a:ext cx="2846796" cy="3766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E6A95E75-4571-42E1-BBCC-702D0E377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4" t="13915"/>
          <a:stretch/>
        </p:blipFill>
        <p:spPr>
          <a:xfrm>
            <a:off x="7812785" y="1533379"/>
            <a:ext cx="2901378" cy="34552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516065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7B2DE-8629-4C26-85DD-6ADF9CB0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766" y="2538014"/>
            <a:ext cx="242232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00FF"/>
                </a:solidFill>
                <a:latin typeface="Action Jackson" pitchFamily="2" charset="0"/>
              </a:rPr>
              <a:t>NGHỈ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FBC27-C970-48AA-BFD9-A63F4B72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873" y="1802509"/>
            <a:ext cx="279251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00B050"/>
                </a:solidFill>
                <a:latin typeface="Action Jackson" pitchFamily="2" charset="0"/>
              </a:rPr>
              <a:t>GIỮA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48175-BF93-40F4-BD31-1C019176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406" y="2893719"/>
            <a:ext cx="236557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C000"/>
                </a:solidFill>
                <a:latin typeface="Action Jackson" pitchFamily="2" charset="0"/>
              </a:rPr>
              <a:t>GIỜ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7-F273-491B-BB27-3A958DC5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97" y="472766"/>
            <a:ext cx="7468197" cy="28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472D5-E78B-4979-AF14-26F1A25714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10" y="3823696"/>
            <a:ext cx="2090838" cy="24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F8446-98B3-41CB-9F91-2C09B614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22" y="3877866"/>
            <a:ext cx="1601986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784F4-3C96-485C-948A-ABCF2CEE38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13" y="3877867"/>
            <a:ext cx="1436886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7CBB6-80AC-43E1-BAB7-609FB03E6F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1" y="3787577"/>
            <a:ext cx="2418457" cy="24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2591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DA5A593-C1DA-4F0E-B31C-FB65995D00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" y="671052"/>
            <a:ext cx="10657840" cy="55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515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6D5-A69A-4FB1-B265-D4B67915E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5" y="313512"/>
            <a:ext cx="1818778" cy="107818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18F4DEF-6159-40DB-8420-6DC84CEE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78" y="843178"/>
            <a:ext cx="8703212" cy="485017"/>
          </a:xfrm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góp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89C2894-F97D-4895-A323-699B5261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682"/>
          <a:stretch/>
        </p:blipFill>
        <p:spPr>
          <a:xfrm>
            <a:off x="6405488" y="2236762"/>
            <a:ext cx="4482906" cy="383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45752B1-1A38-4CF3-9281-6657EE561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01"/>
          <a:stretch/>
        </p:blipFill>
        <p:spPr>
          <a:xfrm>
            <a:off x="1151780" y="2236763"/>
            <a:ext cx="5024925" cy="3768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0547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506D03C-CE93-424C-9643-DAD4181B594E}"/>
              </a:ext>
            </a:extLst>
          </p:cNvPr>
          <p:cNvSpPr/>
          <p:nvPr/>
        </p:nvSpPr>
        <p:spPr>
          <a:xfrm>
            <a:off x="648302" y="225209"/>
            <a:ext cx="2319981" cy="8158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91446-C206-4481-9A5A-940B9244C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" y="1969477"/>
            <a:ext cx="6977576" cy="4183233"/>
          </a:xfrm>
          <a:prstGeom prst="rect">
            <a:avLst/>
          </a:prstGeom>
        </p:spPr>
      </p:pic>
      <p:sp>
        <p:nvSpPr>
          <p:cNvPr id="10" name="Cloud Callout 6">
            <a:extLst>
              <a:ext uri="{FF2B5EF4-FFF2-40B4-BE49-F238E27FC236}">
                <a16:creationId xmlns:a16="http://schemas.microsoft.com/office/drawing/2014/main" id="{3CBCB27B-8D26-483E-8A97-4F8EBC6CD896}"/>
              </a:ext>
            </a:extLst>
          </p:cNvPr>
          <p:cNvSpPr/>
          <p:nvPr/>
        </p:nvSpPr>
        <p:spPr>
          <a:xfrm>
            <a:off x="8271804" y="858129"/>
            <a:ext cx="3446584" cy="2138289"/>
          </a:xfrm>
          <a:prstGeom prst="cloudCallout">
            <a:avLst>
              <a:gd name="adj1" fmla="val -65477"/>
              <a:gd name="adj2" fmla="val 146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Bất kì công việc nào đem lại lợi ích cho xã hội đều đáng quý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2F4FADE-DC3B-415B-B270-7011E8FFD87A}"/>
              </a:ext>
            </a:extLst>
          </p:cNvPr>
          <p:cNvSpPr/>
          <p:nvPr/>
        </p:nvSpPr>
        <p:spPr>
          <a:xfrm>
            <a:off x="2124222" y="2073090"/>
            <a:ext cx="1744392" cy="772938"/>
          </a:xfrm>
          <a:prstGeom prst="wedgeEllipseCallout">
            <a:avLst>
              <a:gd name="adj1" fmla="val 32851"/>
              <a:gd name="adj2" fmla="val 110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B8345-6B74-472A-BCCE-1440D2FC2814}"/>
              </a:ext>
            </a:extLst>
          </p:cNvPr>
          <p:cNvSpPr txBox="1"/>
          <p:nvPr/>
        </p:nvSpPr>
        <p:spPr>
          <a:xfrm>
            <a:off x="2311789" y="2199696"/>
            <a:ext cx="174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Chúng en chúc mừng cô ạ!</a:t>
            </a:r>
          </a:p>
        </p:txBody>
      </p: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09058" y="1424115"/>
            <a:ext cx="8183878" cy="4082795"/>
          </a:xfrm>
          <a:prstGeom prst="roundRect">
            <a:avLst>
              <a:gd name="adj" fmla="val 11994"/>
            </a:avLst>
          </a:prstGeom>
          <a:solidFill>
            <a:srgbClr val="EB8F58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04" y="4406859"/>
            <a:ext cx="4124438" cy="2138595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44453E96-BD55-4BEE-AF8D-7A43371AB9C2}"/>
              </a:ext>
            </a:extLst>
          </p:cNvPr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EF9446D-0FA2-4E3C-A331-CFB3C9E32172}"/>
              </a:ext>
            </a:extLst>
          </p:cNvPr>
          <p:cNvSpPr txBox="1"/>
          <p:nvPr/>
        </p:nvSpPr>
        <p:spPr>
          <a:xfrm>
            <a:off x="3129671" y="1981768"/>
            <a:ext cx="518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Củng cố</a:t>
            </a:r>
            <a:endParaRPr lang="en-US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44772695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3CF96C7-F695-4D3E-8C9B-18F79039C4D8}"/>
</file>

<file path=customXml/itemProps2.xml><?xml version="1.0" encoding="utf-8"?>
<ds:datastoreItem xmlns:ds="http://schemas.openxmlformats.org/officeDocument/2006/customXml" ds:itemID="{3C4E8ABC-196F-4B67-A703-CB9A97166516}"/>
</file>

<file path=customXml/itemProps3.xml><?xml version="1.0" encoding="utf-8"?>
<ds:datastoreItem xmlns:ds="http://schemas.openxmlformats.org/officeDocument/2006/customXml" ds:itemID="{9D21F018-B9F7-4D91-8976-CAF070EB27F6}"/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123</Words>
  <Application>Microsoft Office PowerPoint</Application>
  <PresentationFormat>Widescreen</PresentationFormat>
  <Paragraphs>22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Action Jackson</vt:lpstr>
      <vt:lpstr>Times New Roman</vt:lpstr>
      <vt:lpstr>等线 Light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làm được những việc gì để đóng góp cho nơi em sống?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lknga</cp:lastModifiedBy>
  <cp:revision>32</cp:revision>
  <dcterms:created xsi:type="dcterms:W3CDTF">2019-12-28T02:24:06Z</dcterms:created>
  <dcterms:modified xsi:type="dcterms:W3CDTF">2022-04-24T15:29:14Z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