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57" r:id="rId2"/>
    <p:sldId id="256" r:id="rId3"/>
    <p:sldId id="258" r:id="rId4"/>
    <p:sldId id="286" r:id="rId5"/>
    <p:sldId id="290" r:id="rId6"/>
    <p:sldId id="291" r:id="rId7"/>
    <p:sldId id="287" r:id="rId8"/>
    <p:sldId id="280" r:id="rId9"/>
    <p:sldId id="289" r:id="rId10"/>
    <p:sldId id="292" r:id="rId11"/>
    <p:sldId id="293" r:id="rId12"/>
    <p:sldId id="270" r:id="rId13"/>
  </p:sldIdLst>
  <p:sldSz cx="12192000" cy="6858000"/>
  <p:notesSz cx="6858000" cy="9144000"/>
  <p:embeddedFontLst>
    <p:embeddedFont>
      <p:font typeface="等线" panose="02010600030101010101" pitchFamily="2" charset="-122"/>
      <p:regular r:id="rId15"/>
      <p:bold r:id="rId16"/>
    </p:embeddedFont>
    <p:embeddedFont>
      <p:font typeface="等线 Light" panose="02010600030101010101" pitchFamily="2" charset="-122"/>
      <p:regular r:id="rId1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B8F58"/>
    <a:srgbClr val="FEBA02"/>
    <a:srgbClr val="FAE9DC"/>
    <a:srgbClr val="65AEF5"/>
    <a:srgbClr val="FE622A"/>
    <a:srgbClr val="E77E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3" d="100"/>
          <a:sy n="63" d="100"/>
        </p:scale>
        <p:origin x="780" y="56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1A315-F1CD-4472-8AB7-0478FAD24C8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0372A-0EAB-497F-8C4F-DBA74D4F81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964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761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113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319341"/>
      </p:ext>
    </p:extLst>
  </p:cSld>
  <p:clrMapOvr>
    <a:masterClrMapping/>
  </p:clrMapOvr>
  <p:transition spd="med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083990"/>
      </p:ext>
    </p:extLst>
  </p:cSld>
  <p:clrMapOvr>
    <a:masterClrMapping/>
  </p:clrMapOvr>
  <p:transition spd="med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1787145"/>
      </p:ext>
    </p:extLst>
  </p:cSld>
  <p:clrMapOvr>
    <a:masterClrMapping/>
  </p:clrMapOvr>
  <p:transition spd="med" advTm="4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881340"/>
      </p:ext>
    </p:extLst>
  </p:cSld>
  <p:clrMapOvr>
    <a:masterClrMapping/>
  </p:clrMapOvr>
  <p:transition spd="med" advTm="4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230164"/>
      </p:ext>
    </p:extLst>
  </p:cSld>
  <p:clrMapOvr>
    <a:masterClrMapping/>
  </p:clrMapOvr>
  <p:transition spd="med" advTm="4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896708"/>
      </p:ext>
    </p:extLst>
  </p:cSld>
  <p:clrMapOvr>
    <a:masterClrMapping/>
  </p:clrMapOvr>
  <p:transition spd="med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58689"/>
      </p:ext>
    </p:extLst>
  </p:cSld>
  <p:clrMapOvr>
    <a:masterClrMapping/>
  </p:clrMapOvr>
  <p:transition spd="med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097471"/>
      </p:ext>
    </p:extLst>
  </p:cSld>
  <p:clrMapOvr>
    <a:masterClrMapping/>
  </p:clrMapOvr>
  <p:transition spd="med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503337"/>
      </p:ext>
    </p:extLst>
  </p:cSld>
  <p:clrMapOvr>
    <a:masterClrMapping/>
  </p:clrMapOvr>
  <p:transition spd="med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733235"/>
      </p:ext>
    </p:extLst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870890"/>
      </p:ext>
    </p:extLst>
  </p:cSld>
  <p:clrMapOvr>
    <a:masterClrMapping/>
  </p:clrMapOvr>
  <p:transition spd="med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1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/>
        </p:blipFill>
        <p:spPr>
          <a:xfrm>
            <a:off x="9240272" y="2163902"/>
            <a:ext cx="2190754" cy="163253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52001" y="3402909"/>
            <a:ext cx="2540000" cy="3421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7538415" y="3796432"/>
            <a:ext cx="2516088" cy="2935435"/>
          </a:xfrm>
          <a:prstGeom prst="rect">
            <a:avLst/>
          </a:prstGeom>
        </p:spPr>
      </p:pic>
      <p:pic>
        <p:nvPicPr>
          <p:cNvPr id="33" name="5bfd36810efa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25634" y="-74417"/>
            <a:ext cx="609600" cy="609600"/>
          </a:xfrm>
          <a:prstGeom prst="rect">
            <a:avLst/>
          </a:prstGeom>
        </p:spPr>
      </p:pic>
      <p:sp>
        <p:nvSpPr>
          <p:cNvPr id="13" name="文本框 32">
            <a:extLst>
              <a:ext uri="{FF2B5EF4-FFF2-40B4-BE49-F238E27FC236}">
                <a16:creationId xmlns:a16="http://schemas.microsoft.com/office/drawing/2014/main" id="{4E2D065C-7483-4227-8D7C-A1A602ECF35D}"/>
              </a:ext>
            </a:extLst>
          </p:cNvPr>
          <p:cNvSpPr txBox="1"/>
          <p:nvPr/>
        </p:nvSpPr>
        <p:spPr>
          <a:xfrm>
            <a:off x="995076" y="2163902"/>
            <a:ext cx="8738066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 11: Con người nơi em sống</a:t>
            </a:r>
          </a:p>
        </p:txBody>
      </p:sp>
    </p:spTree>
    <p:extLst>
      <p:ext uri="{BB962C8B-B14F-4D97-AF65-F5344CB8AC3E}">
        <p14:creationId xmlns:p14="http://schemas.microsoft.com/office/powerpoint/2010/main" val="1426305296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DA93F-912E-4CD2-8EC2-C31DAED76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626BF-0012-4860-8530-990BA753B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133642-448F-4444-8944-3126B4A7E6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850"/>
            <a:ext cx="12192000" cy="725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27395"/>
      </p:ext>
    </p:extLst>
  </p:cSld>
  <p:clrMapOvr>
    <a:masterClrMapping/>
  </p:clrMapOvr>
  <p:transition spd="med" advTm="4000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C8F21-5588-49E0-9F01-CE89CB129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061D0-155B-470C-90CD-205147794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235260-8855-4EFA-AC04-4EAB18BD9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44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69432"/>
      </p:ext>
    </p:extLst>
  </p:cSld>
  <p:clrMapOvr>
    <a:masterClrMapping/>
  </p:clrMapOvr>
  <p:transition spd="med" advTm="4000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1509058" y="1424115"/>
            <a:ext cx="8183878" cy="4082795"/>
          </a:xfrm>
          <a:prstGeom prst="roundRect">
            <a:avLst>
              <a:gd name="adj" fmla="val 11994"/>
            </a:avLst>
          </a:prstGeom>
          <a:solidFill>
            <a:srgbClr val="EB8F58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104" y="4406859"/>
            <a:ext cx="4124438" cy="2138595"/>
          </a:xfrm>
          <a:prstGeom prst="rect">
            <a:avLst/>
          </a:prstGeom>
        </p:spPr>
      </p:pic>
      <p:sp>
        <p:nvSpPr>
          <p:cNvPr id="7" name="Text Box 1">
            <a:extLst>
              <a:ext uri="{FF2B5EF4-FFF2-40B4-BE49-F238E27FC236}">
                <a16:creationId xmlns:a16="http://schemas.microsoft.com/office/drawing/2014/main" id="{44453E96-BD55-4BEE-AF8D-7A43371AB9C2}"/>
              </a:ext>
            </a:extLst>
          </p:cNvPr>
          <p:cNvSpPr txBox="1"/>
          <p:nvPr/>
        </p:nvSpPr>
        <p:spPr>
          <a:xfrm>
            <a:off x="3073400" y="3094355"/>
            <a:ext cx="518541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US" altLang="en-US" sz="28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Nhận</a:t>
            </a:r>
            <a:r>
              <a:rPr lang="en-US" altLang="en-US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xét</a:t>
            </a:r>
            <a:r>
              <a:rPr lang="en-US" altLang="en-US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tiết</a:t>
            </a:r>
            <a:r>
              <a:rPr lang="en-US" altLang="en-US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học</a:t>
            </a:r>
          </a:p>
          <a:p>
            <a:pPr algn="ctr"/>
            <a:r>
              <a:rPr lang="en-US" altLang="en-US" sz="28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- Chuẩn bị bài sau</a:t>
            </a:r>
            <a:endParaRPr lang="en-US" altLang="en-US" sz="28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800"/>
          </a:p>
        </p:txBody>
      </p:sp>
      <p:sp>
        <p:nvSpPr>
          <p:cNvPr id="8" name="Text Box 1">
            <a:extLst>
              <a:ext uri="{FF2B5EF4-FFF2-40B4-BE49-F238E27FC236}">
                <a16:creationId xmlns:a16="http://schemas.microsoft.com/office/drawing/2014/main" id="{0EF9446D-0FA2-4E3C-A331-CFB3C9E32172}"/>
              </a:ext>
            </a:extLst>
          </p:cNvPr>
          <p:cNvSpPr txBox="1"/>
          <p:nvPr/>
        </p:nvSpPr>
        <p:spPr>
          <a:xfrm>
            <a:off x="3129671" y="1981768"/>
            <a:ext cx="518541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Củng cố</a:t>
            </a:r>
            <a:endParaRPr lang="en-US" altLang="en-US" sz="48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744772695"/>
      </p:ext>
    </p:extLst>
  </p:cSld>
  <p:clrMapOvr>
    <a:masterClrMapping/>
  </p:clrMapOvr>
  <p:transition spd="med" advTm="4000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1068408" y="685801"/>
            <a:ext cx="718619" cy="7742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55598">
            <a:off x="3341768" y="1448162"/>
            <a:ext cx="5958709" cy="42096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644" t="12777" r="31386" b="20000"/>
          <a:stretch/>
        </p:blipFill>
        <p:spPr>
          <a:xfrm>
            <a:off x="1194423" y="2323686"/>
            <a:ext cx="3244200" cy="38485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32CC9C-CF70-448C-B8D7-24092672DD24}"/>
              </a:ext>
            </a:extLst>
          </p:cNvPr>
          <p:cNvSpPr txBox="1"/>
          <p:nvPr/>
        </p:nvSpPr>
        <p:spPr>
          <a:xfrm>
            <a:off x="4879232" y="2629650"/>
            <a:ext cx="24335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54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665589"/>
      </p:ext>
    </p:extLst>
  </p:cSld>
  <p:clrMapOvr>
    <a:masterClrMapping/>
  </p:clrMapOvr>
  <p:transition spd="med" advTm="4000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C6B3F0F-C683-4E20-9F7F-F21888842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168" y="202917"/>
            <a:ext cx="10035051" cy="464814"/>
          </a:xfrm>
        </p:spPr>
        <p:txBody>
          <a:bodyPr/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Quan sát và cho biết công việc của những người trong hình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E57F2E-076F-4865-B8C9-4E0943A771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92" t="68698" r="9985" b="1"/>
          <a:stretch/>
        </p:blipFill>
        <p:spPr>
          <a:xfrm>
            <a:off x="3222545" y="4046152"/>
            <a:ext cx="5360243" cy="21248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752F8E-C369-4A11-A687-46B5D2B11E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92" t="11140" r="9985" b="62649"/>
          <a:stretch/>
        </p:blipFill>
        <p:spPr>
          <a:xfrm>
            <a:off x="5902656" y="1818992"/>
            <a:ext cx="5012262" cy="21078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D9DC93-9D41-4ABC-A377-254B68248C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70" t="35693" r="9707" b="30228"/>
          <a:stretch/>
        </p:blipFill>
        <p:spPr>
          <a:xfrm>
            <a:off x="908409" y="1818992"/>
            <a:ext cx="4864770" cy="20100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Cloud Callout 3">
            <a:extLst>
              <a:ext uri="{FF2B5EF4-FFF2-40B4-BE49-F238E27FC236}">
                <a16:creationId xmlns:a16="http://schemas.microsoft.com/office/drawing/2014/main" id="{C9DEF0F8-B7C2-4DD2-ACAE-38CB5F0AB7C7}"/>
              </a:ext>
            </a:extLst>
          </p:cNvPr>
          <p:cNvSpPr/>
          <p:nvPr/>
        </p:nvSpPr>
        <p:spPr>
          <a:xfrm>
            <a:off x="5720919" y="868725"/>
            <a:ext cx="1791912" cy="814845"/>
          </a:xfrm>
          <a:prstGeom prst="cloudCallout">
            <a:avLst>
              <a:gd name="adj1" fmla="val 29500"/>
              <a:gd name="adj2" fmla="val 1127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Bác sĩ</a:t>
            </a:r>
          </a:p>
        </p:txBody>
      </p:sp>
      <p:sp>
        <p:nvSpPr>
          <p:cNvPr id="16" name="Cloud Callout 6">
            <a:extLst>
              <a:ext uri="{FF2B5EF4-FFF2-40B4-BE49-F238E27FC236}">
                <a16:creationId xmlns:a16="http://schemas.microsoft.com/office/drawing/2014/main" id="{9592DB30-E81C-4E0B-865B-2F3C097D2AB1}"/>
              </a:ext>
            </a:extLst>
          </p:cNvPr>
          <p:cNvSpPr/>
          <p:nvPr/>
        </p:nvSpPr>
        <p:spPr>
          <a:xfrm>
            <a:off x="1096003" y="884799"/>
            <a:ext cx="1913157" cy="814845"/>
          </a:xfrm>
          <a:prstGeom prst="cloudCallout">
            <a:avLst>
              <a:gd name="adj1" fmla="val 18139"/>
              <a:gd name="adj2" fmla="val 8494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Lái máy cày</a:t>
            </a:r>
          </a:p>
        </p:txBody>
      </p:sp>
      <p:sp>
        <p:nvSpPr>
          <p:cNvPr id="19" name="Cloud Callout 3">
            <a:extLst>
              <a:ext uri="{FF2B5EF4-FFF2-40B4-BE49-F238E27FC236}">
                <a16:creationId xmlns:a16="http://schemas.microsoft.com/office/drawing/2014/main" id="{66933675-9738-47FB-A573-100D1300E765}"/>
              </a:ext>
            </a:extLst>
          </p:cNvPr>
          <p:cNvSpPr/>
          <p:nvPr/>
        </p:nvSpPr>
        <p:spPr>
          <a:xfrm>
            <a:off x="9024532" y="1004147"/>
            <a:ext cx="1791912" cy="814845"/>
          </a:xfrm>
          <a:prstGeom prst="cloudCallout">
            <a:avLst>
              <a:gd name="adj1" fmla="val -9753"/>
              <a:gd name="adj2" fmla="val 764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Kiến trúc sư</a:t>
            </a:r>
          </a:p>
        </p:txBody>
      </p:sp>
      <p:sp>
        <p:nvSpPr>
          <p:cNvPr id="20" name="Cloud Callout 3">
            <a:extLst>
              <a:ext uri="{FF2B5EF4-FFF2-40B4-BE49-F238E27FC236}">
                <a16:creationId xmlns:a16="http://schemas.microsoft.com/office/drawing/2014/main" id="{47A18804-CC21-4FF4-A396-60C8D889C0C5}"/>
              </a:ext>
            </a:extLst>
          </p:cNvPr>
          <p:cNvSpPr/>
          <p:nvPr/>
        </p:nvSpPr>
        <p:spPr>
          <a:xfrm>
            <a:off x="1096003" y="4302278"/>
            <a:ext cx="1791912" cy="814845"/>
          </a:xfrm>
          <a:prstGeom prst="cloudCallout">
            <a:avLst>
              <a:gd name="adj1" fmla="val 56192"/>
              <a:gd name="adj2" fmla="val 1265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Lính cứu hỏa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20BEC01-9C80-488D-A322-8DD3D97B43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00"/>
            <a:ext cx="1595168" cy="113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24446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 animBg="1"/>
      <p:bldP spid="15" grpId="2" animBg="1"/>
      <p:bldP spid="16" grpId="1" animBg="1"/>
      <p:bldP spid="16" grpId="2" animBg="1"/>
      <p:bldP spid="19" grpId="1" animBg="1"/>
      <p:bldP spid="19" grpId="2" animBg="1"/>
      <p:bldP spid="20" grpId="1" animBg="1"/>
      <p:bldP spid="20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3D3446-75FB-4A08-94D1-4E922D5DFF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00"/>
            <a:ext cx="1595168" cy="11376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ECDA0-81F5-4E3A-90A3-ED7F5439BD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14" t="57448" r="21032" b="912"/>
          <a:stretch/>
        </p:blipFill>
        <p:spPr>
          <a:xfrm>
            <a:off x="7533861" y="3737112"/>
            <a:ext cx="3422047" cy="2256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965F61-91E6-45BA-AC52-A60E862EAE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52" t="13333" r="50334" b="45027"/>
          <a:stretch/>
        </p:blipFill>
        <p:spPr>
          <a:xfrm>
            <a:off x="768764" y="3737112"/>
            <a:ext cx="3090546" cy="2564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1B9B23-BFE4-4D18-BE90-CFE73CA13D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66" t="13333" r="4555" b="45027"/>
          <a:stretch/>
        </p:blipFill>
        <p:spPr>
          <a:xfrm>
            <a:off x="3910856" y="2454963"/>
            <a:ext cx="3623006" cy="26013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Cloud Callout 3">
            <a:extLst>
              <a:ext uri="{FF2B5EF4-FFF2-40B4-BE49-F238E27FC236}">
                <a16:creationId xmlns:a16="http://schemas.microsoft.com/office/drawing/2014/main" id="{4D12ED25-6168-448A-A649-33A2425494BE}"/>
              </a:ext>
            </a:extLst>
          </p:cNvPr>
          <p:cNvSpPr/>
          <p:nvPr/>
        </p:nvSpPr>
        <p:spPr>
          <a:xfrm>
            <a:off x="1081404" y="2685562"/>
            <a:ext cx="2210435" cy="743438"/>
          </a:xfrm>
          <a:prstGeom prst="cloudCallout">
            <a:avLst>
              <a:gd name="adj1" fmla="val -19560"/>
              <a:gd name="adj2" fmla="val 106022"/>
            </a:avLst>
          </a:prstGeom>
          <a:solidFill>
            <a:srgbClr val="00B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Đầu bếp</a:t>
            </a:r>
          </a:p>
        </p:txBody>
      </p:sp>
      <p:sp>
        <p:nvSpPr>
          <p:cNvPr id="12" name="Cloud Callout 3">
            <a:extLst>
              <a:ext uri="{FF2B5EF4-FFF2-40B4-BE49-F238E27FC236}">
                <a16:creationId xmlns:a16="http://schemas.microsoft.com/office/drawing/2014/main" id="{83CBF159-6E31-444B-9760-E33DDCA8EF77}"/>
              </a:ext>
            </a:extLst>
          </p:cNvPr>
          <p:cNvSpPr/>
          <p:nvPr/>
        </p:nvSpPr>
        <p:spPr>
          <a:xfrm>
            <a:off x="4708874" y="5557971"/>
            <a:ext cx="2210435" cy="743438"/>
          </a:xfrm>
          <a:prstGeom prst="cloudCallout">
            <a:avLst>
              <a:gd name="adj1" fmla="val 10988"/>
              <a:gd name="adj2" fmla="val -128617"/>
            </a:avLst>
          </a:prstGeom>
          <a:solidFill>
            <a:srgbClr val="00B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Thu ngân</a:t>
            </a:r>
          </a:p>
        </p:txBody>
      </p:sp>
      <p:sp>
        <p:nvSpPr>
          <p:cNvPr id="13" name="Cloud Callout 3">
            <a:extLst>
              <a:ext uri="{FF2B5EF4-FFF2-40B4-BE49-F238E27FC236}">
                <a16:creationId xmlns:a16="http://schemas.microsoft.com/office/drawing/2014/main" id="{CAC3DB1B-572B-4A11-8979-4D5E71D515E8}"/>
              </a:ext>
            </a:extLst>
          </p:cNvPr>
          <p:cNvSpPr/>
          <p:nvPr/>
        </p:nvSpPr>
        <p:spPr>
          <a:xfrm>
            <a:off x="9069509" y="2724319"/>
            <a:ext cx="2210435" cy="743438"/>
          </a:xfrm>
          <a:prstGeom prst="cloudCallout">
            <a:avLst>
              <a:gd name="adj1" fmla="val -19560"/>
              <a:gd name="adj2" fmla="val 106022"/>
            </a:avLst>
          </a:prstGeom>
          <a:solidFill>
            <a:srgbClr val="00B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Công an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68DD396-3F8C-40C5-B3BC-22C905D2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168" y="202917"/>
            <a:ext cx="10035051" cy="464814"/>
          </a:xfrm>
        </p:spPr>
        <p:txBody>
          <a:bodyPr/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Em còn biết những công việc nào khác? Những công việc đó diễn ra ở đâu?</a:t>
            </a:r>
          </a:p>
        </p:txBody>
      </p:sp>
    </p:spTree>
    <p:extLst>
      <p:ext uri="{BB962C8B-B14F-4D97-AF65-F5344CB8AC3E}">
        <p14:creationId xmlns:p14="http://schemas.microsoft.com/office/powerpoint/2010/main" val="1948703121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1" grpId="2" animBg="1"/>
      <p:bldP spid="12" grpId="1" animBg="1"/>
      <p:bldP spid="12" grpId="2" animBg="1"/>
      <p:bldP spid="13" grpId="1" animBg="1"/>
      <p:bldP spid="13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47B2DE-8629-4C26-85DD-6ADF9CB0B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7766" y="2538014"/>
            <a:ext cx="2422327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850" b="1">
                <a:solidFill>
                  <a:srgbClr val="FF00FF"/>
                </a:solidFill>
                <a:latin typeface="Action Jackson" pitchFamily="2" charset="0"/>
              </a:rPr>
              <a:t>NGHỈ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3FBC27-C970-48AA-BFD9-A63F4B72C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3873" y="1802509"/>
            <a:ext cx="2792513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850" b="1">
                <a:solidFill>
                  <a:srgbClr val="00B050"/>
                </a:solidFill>
                <a:latin typeface="Action Jackson" pitchFamily="2" charset="0"/>
              </a:rPr>
              <a:t>GIỮA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048175-BF93-40F4-BD31-1C0191765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1406" y="2893719"/>
            <a:ext cx="2365573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850" b="1">
                <a:solidFill>
                  <a:srgbClr val="FFC000"/>
                </a:solidFill>
                <a:latin typeface="Action Jackson" pitchFamily="2" charset="0"/>
              </a:rPr>
              <a:t>GIỜ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319DB7-F273-491B-BB27-3A958DC5F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297" y="472766"/>
            <a:ext cx="7468197" cy="2894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2472D5-E78B-4979-AF14-26F1A257148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010" y="3823696"/>
            <a:ext cx="2090838" cy="245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3F8446-98B3-41CB-9F91-2C09B6142F3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922" y="3877866"/>
            <a:ext cx="1601986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C784F4-3C96-485C-948A-ABCF2CEE389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213" y="3877867"/>
            <a:ext cx="1436886" cy="23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C7CBB6-80AC-43E1-BAB7-609FB03E6FA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171" y="3787577"/>
            <a:ext cx="2418457" cy="245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3057983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3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340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3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40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" decel="50000" autoRev="1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3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40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" decel="50000" autoRev="1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75"/>
                            </p:stCondLst>
                            <p:childTnLst>
                              <p:par>
                                <p:cTn id="5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6039E-EFF1-4DE4-8A97-8594B3E91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ạn muốn làm nghề gì- - Bài hát nghề nghiệp - Tuyển tập nhạc thiếu nhi hay nhất - BabyBus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1EECFC3D-1FD3-4982-9152-7C2476FAA9E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4560" y="579120"/>
            <a:ext cx="10728960" cy="5888141"/>
          </a:xfrm>
        </p:spPr>
      </p:pic>
    </p:spTree>
    <p:extLst>
      <p:ext uri="{BB962C8B-B14F-4D97-AF65-F5344CB8AC3E}">
        <p14:creationId xmlns:p14="http://schemas.microsoft.com/office/powerpoint/2010/main" val="851587106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57EC5F-2486-4FC8-B5D5-A234663D25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31034"/>
            <a:ext cx="2322041" cy="143123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2C3085E-B8C9-4D82-9489-82A29A199F04}"/>
              </a:ext>
            </a:extLst>
          </p:cNvPr>
          <p:cNvSpPr txBox="1">
            <a:spLocks/>
          </p:cNvSpPr>
          <p:nvPr/>
        </p:nvSpPr>
        <p:spPr>
          <a:xfrm>
            <a:off x="2328984" y="846651"/>
            <a:ext cx="9253416" cy="951667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Thảo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luận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nhóm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</a:p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mẹ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thân</a:t>
            </a:r>
            <a:endParaRPr lang="en-US" sz="36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26E280-4E87-4F98-A25B-22A222C0E5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5" t="22282" r="6381" b="4839"/>
          <a:stretch/>
        </p:blipFill>
        <p:spPr>
          <a:xfrm>
            <a:off x="2152357" y="2219229"/>
            <a:ext cx="7172688" cy="379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00660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4BB7D9C-B7BD-4083-98DA-83A5867F98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82" y="215037"/>
            <a:ext cx="2271351" cy="134647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7AB5BC9-D5D0-4C6B-A6C8-B4481A28F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7512" y="707262"/>
            <a:ext cx="5588692" cy="464814"/>
          </a:xfrm>
        </p:spPr>
        <p:txBody>
          <a:bodyPr/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Vẽ và nói về ước mơ của em</a:t>
            </a:r>
          </a:p>
        </p:txBody>
      </p:sp>
      <p:pic>
        <p:nvPicPr>
          <p:cNvPr id="5" name="Content Placeholder 4" descr="unnamed">
            <a:extLst>
              <a:ext uri="{FF2B5EF4-FFF2-40B4-BE49-F238E27FC236}">
                <a16:creationId xmlns:a16="http://schemas.microsoft.com/office/drawing/2014/main" id="{3B3F2EBB-98E5-4AB6-91D0-7C6B7A1C38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93742" y="1720343"/>
            <a:ext cx="7402195" cy="443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72638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96E214-EE33-40E1-AE1B-C6B3688ED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49190"/>
      </p:ext>
    </p:extLst>
  </p:cSld>
  <p:clrMapOvr>
    <a:masterClrMapping/>
  </p:clrMapOvr>
  <p:transition spd="med" advTm="4000">
    <p:pull/>
  </p:transition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7A46FF93-8711-42DA-B155-6375C260EAC1}"/>
</file>

<file path=customXml/itemProps2.xml><?xml version="1.0" encoding="utf-8"?>
<ds:datastoreItem xmlns:ds="http://schemas.openxmlformats.org/officeDocument/2006/customXml" ds:itemID="{C09DDA59-026A-41EE-9DE3-4908AF1D2C94}"/>
</file>

<file path=customXml/itemProps3.xml><?xml version="1.0" encoding="utf-8"?>
<ds:datastoreItem xmlns:ds="http://schemas.openxmlformats.org/officeDocument/2006/customXml" ds:itemID="{31AED03C-35C8-475C-874D-61EE5B7EE8DD}"/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97</Words>
  <Application>Microsoft Office PowerPoint</Application>
  <PresentationFormat>Widescreen</PresentationFormat>
  <Paragraphs>22</Paragraphs>
  <Slides>12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Times New Roman</vt:lpstr>
      <vt:lpstr>等线 Light</vt:lpstr>
      <vt:lpstr>Arial</vt:lpstr>
      <vt:lpstr>Action Jackson</vt:lpstr>
      <vt:lpstr>等线</vt:lpstr>
      <vt:lpstr>Office 主题​​</vt:lpstr>
      <vt:lpstr>PowerPoint Presentation</vt:lpstr>
      <vt:lpstr>PowerPoint Presentation</vt:lpstr>
      <vt:lpstr>Quan sát và cho biết công việc của những người trong hình</vt:lpstr>
      <vt:lpstr>Em còn biết những công việc nào khác? Những công việc đó diễn ra ở đâu?</vt:lpstr>
      <vt:lpstr>PowerPoint Presentation</vt:lpstr>
      <vt:lpstr>PowerPoint Presentation</vt:lpstr>
      <vt:lpstr>PowerPoint Presentation</vt:lpstr>
      <vt:lpstr>Vẽ và nói về ước mơ của em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User</dc:creator>
  <cp:lastModifiedBy>lknga</cp:lastModifiedBy>
  <cp:revision>32</cp:revision>
  <dcterms:created xsi:type="dcterms:W3CDTF">2019-12-28T02:24:06Z</dcterms:created>
  <dcterms:modified xsi:type="dcterms:W3CDTF">2022-04-24T15:24:14Z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