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74" r:id="rId2"/>
    <p:sldId id="257" r:id="rId3"/>
    <p:sldId id="277" r:id="rId4"/>
    <p:sldId id="278" r:id="rId5"/>
    <p:sldId id="27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1508B8"/>
    <a:srgbClr val="A7D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49"/>
  </p:normalViewPr>
  <p:slideViewPr>
    <p:cSldViewPr snapToGrid="0" snapToObjects="1">
      <p:cViewPr varScale="1">
        <p:scale>
          <a:sx n="83" d="100"/>
          <a:sy n="83" d="100"/>
        </p:scale>
        <p:origin x="12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DF1B9-1A3C-4E4A-9180-C0B8AB3A5E8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B1BAC-2469-441D-82C3-5DF8EAE9E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3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21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>
            <a:extLst>
              <a:ext uri="{FF2B5EF4-FFF2-40B4-BE49-F238E27FC236}">
                <a16:creationId xmlns:a16="http://schemas.microsoft.com/office/drawing/2014/main" xmlns="" id="{EB213F32-B379-448C-B3A4-87A23170E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" y="0"/>
            <a:ext cx="9051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xmlns="" id="{4B6B18F9-67E2-4E0F-A89C-57B9E0E0E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55069"/>
            <a:ext cx="7772400" cy="1102519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2FD0D5-D679-4A23-9829-325646371E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F7822EAC-5485-47A0-9DFF-65D19060489C}"/>
              </a:ext>
            </a:extLst>
          </p:cNvPr>
          <p:cNvSpPr/>
          <p:nvPr/>
        </p:nvSpPr>
        <p:spPr>
          <a:xfrm>
            <a:off x="914400" y="1549701"/>
            <a:ext cx="7086600" cy="3161561"/>
          </a:xfrm>
          <a:prstGeom prst="roundRect">
            <a:avLst/>
          </a:prstGeom>
          <a:solidFill>
            <a:srgbClr val="BE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endParaRPr lang="en-US" sz="3300" b="1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3300" b="1">
                <a:solidFill>
                  <a:srgbClr val="C00000"/>
                </a:solidFill>
                <a:latin typeface="UTM Avo" panose="02040603050506020204" pitchFamily="18" charset="0"/>
              </a:rPr>
              <a:t>BÀI </a:t>
            </a:r>
            <a:r>
              <a:rPr lang="en-US" sz="3300" b="1" smtClean="0">
                <a:solidFill>
                  <a:srgbClr val="C00000"/>
                </a:solidFill>
                <a:latin typeface="UTM Avo" panose="02040603050506020204" pitchFamily="18" charset="0"/>
              </a:rPr>
              <a:t>37</a:t>
            </a:r>
            <a:r>
              <a:rPr lang="en-US" sz="3300" b="1" dirty="0">
                <a:solidFill>
                  <a:srgbClr val="C00000"/>
                </a:solidFill>
                <a:latin typeface="UTM Avo" panose="02040603050506020204" pitchFamily="18" charset="0"/>
              </a:rPr>
              <a:t>: LUYỆN TẬP CHUNG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300" b="1" dirty="0">
                <a:solidFill>
                  <a:srgbClr val="C00000"/>
                </a:solidFill>
                <a:latin typeface="UTM Avo" panose="02040603050506020204" pitchFamily="18" charset="0"/>
              </a:rPr>
              <a:t>(</a:t>
            </a:r>
            <a:r>
              <a:rPr lang="en-US" sz="33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Tiết</a:t>
            </a:r>
            <a:r>
              <a:rPr lang="en-US" sz="3300" b="1" dirty="0">
                <a:solidFill>
                  <a:srgbClr val="C00000"/>
                </a:solidFill>
                <a:latin typeface="UTM Avo" panose="02040603050506020204" pitchFamily="18" charset="0"/>
              </a:rPr>
              <a:t>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18821" r="15153" b="70942"/>
          <a:stretch/>
        </p:blipFill>
        <p:spPr>
          <a:xfrm>
            <a:off x="167397" y="195793"/>
            <a:ext cx="5611612" cy="112671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" y="1395984"/>
            <a:ext cx="8572928" cy="3212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40" y="4738954"/>
            <a:ext cx="1152880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UTM Avo" panose="02040603050506020204" pitchFamily="18" charset="0"/>
              </a:rPr>
              <a:t>3 giờ</a:t>
            </a:r>
            <a:endParaRPr lang="en-US" sz="32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2336" y="4738268"/>
            <a:ext cx="1152880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r>
              <a:rPr lang="en-US" sz="3200" b="1" smtClean="0">
                <a:solidFill>
                  <a:srgbClr val="FF0000"/>
                </a:solidFill>
                <a:latin typeface="UTM Avo" panose="02040603050506020204" pitchFamily="18" charset="0"/>
              </a:rPr>
              <a:t> giờ</a:t>
            </a:r>
            <a:endParaRPr lang="en-US" sz="32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7228" y="4738267"/>
            <a:ext cx="1152880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r>
              <a:rPr lang="en-US" sz="3200" b="1" smtClean="0">
                <a:solidFill>
                  <a:srgbClr val="FF0000"/>
                </a:solidFill>
                <a:latin typeface="UTM Avo" panose="02040603050506020204" pitchFamily="18" charset="0"/>
              </a:rPr>
              <a:t> giờ</a:t>
            </a:r>
            <a:endParaRPr lang="en-US" sz="32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3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" y="180626"/>
            <a:ext cx="8650854" cy="4967446"/>
          </a:xfrm>
        </p:spPr>
      </p:pic>
      <p:sp>
        <p:nvSpPr>
          <p:cNvPr id="7" name="Rectangle 6"/>
          <p:cNvSpPr/>
          <p:nvPr/>
        </p:nvSpPr>
        <p:spPr>
          <a:xfrm>
            <a:off x="737616" y="5483352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UTM Avo" panose="02040603050506020204" pitchFamily="18" charset="0"/>
              </a:rPr>
              <a:t>Việt làm gì lúc mấy giờ?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8421" y="2844022"/>
            <a:ext cx="3302955" cy="383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2060"/>
                </a:solidFill>
                <a:latin typeface="UTM Avo" panose="02040603050506020204" pitchFamily="18" charset="0"/>
              </a:rPr>
              <a:t>Việt ngủ dậy lúc 10 giờ.</a:t>
            </a:r>
            <a:endParaRPr lang="en-US" sz="2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4453" y="2804636"/>
            <a:ext cx="3302955" cy="383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2060"/>
                </a:solidFill>
                <a:latin typeface="UTM Avo" panose="02040603050506020204" pitchFamily="18" charset="0"/>
              </a:rPr>
              <a:t>Việt đá bóng lúc 2 giờ.</a:t>
            </a:r>
            <a:endParaRPr lang="en-US" sz="2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8421" y="5099780"/>
            <a:ext cx="3302955" cy="383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2060"/>
                </a:solidFill>
                <a:latin typeface="UTM Avo" panose="02040603050506020204" pitchFamily="18" charset="0"/>
              </a:rPr>
              <a:t>Việt ăn tối lúc 9 giờ.</a:t>
            </a:r>
            <a:endParaRPr lang="en-US" sz="2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31395" y="5149380"/>
            <a:ext cx="3671763" cy="383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2060"/>
                </a:solidFill>
                <a:latin typeface="UTM Avo" panose="02040603050506020204" pitchFamily="18" charset="0"/>
              </a:rPr>
              <a:t>Việt chơi trò chơi lúc 11 giờ.</a:t>
            </a:r>
            <a:endParaRPr lang="en-US" sz="2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45705" y="5688222"/>
            <a:ext cx="4421571" cy="383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UTM Avo" panose="02040603050506020204" pitchFamily="18" charset="0"/>
              </a:rPr>
              <a:t>Em có nên như Việt không?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4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8464" cy="6688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5934456" y="365126"/>
            <a:ext cx="3209544" cy="1554480"/>
          </a:xfrm>
          <a:prstGeom prst="roundRect">
            <a:avLst/>
          </a:prstGeom>
          <a:solidFill>
            <a:srgbClr val="A7D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rgbClr val="FF0000"/>
                </a:solidFill>
              </a:rPr>
              <a:t>a. Rô–bốt chơi môn thể thao nào vào thứ tư?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34456" y="363858"/>
            <a:ext cx="3209544" cy="1554480"/>
          </a:xfrm>
          <a:prstGeom prst="roundRect">
            <a:avLst/>
          </a:prstGeom>
          <a:solidFill>
            <a:srgbClr val="A7D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chemeClr val="tx1"/>
                </a:solidFill>
              </a:rPr>
              <a:t>a. Rô – bốt chơi môn thể thao </a:t>
            </a:r>
            <a:r>
              <a:rPr lang="en-US" sz="2400" b="1" smtClean="0">
                <a:solidFill>
                  <a:srgbClr val="FF0000"/>
                </a:solidFill>
              </a:rPr>
              <a:t>tennis </a:t>
            </a:r>
            <a:r>
              <a:rPr lang="en-US" sz="2400" b="1" smtClean="0">
                <a:solidFill>
                  <a:schemeClr val="tx1"/>
                </a:solidFill>
              </a:rPr>
              <a:t>và </a:t>
            </a:r>
            <a:r>
              <a:rPr lang="en-US" sz="2400" b="1" smtClean="0">
                <a:solidFill>
                  <a:srgbClr val="FF0000"/>
                </a:solidFill>
              </a:rPr>
              <a:t>chạy</a:t>
            </a:r>
            <a:r>
              <a:rPr lang="en-US" sz="2400" b="1" smtClean="0">
                <a:solidFill>
                  <a:schemeClr val="tx1"/>
                </a:solidFill>
              </a:rPr>
              <a:t> vào thứ tư.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66460" y="2122554"/>
            <a:ext cx="3209544" cy="1554480"/>
          </a:xfrm>
          <a:prstGeom prst="roundRect">
            <a:avLst/>
          </a:prstGeom>
          <a:solidFill>
            <a:srgbClr val="A7D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rgbClr val="FF0000"/>
                </a:solidFill>
              </a:rPr>
              <a:t>b. Rô–bốt chơi bóng bàn vào những ngày nào?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66460" y="2122554"/>
            <a:ext cx="3209544" cy="1554480"/>
          </a:xfrm>
          <a:prstGeom prst="roundRect">
            <a:avLst/>
          </a:prstGeom>
          <a:solidFill>
            <a:srgbClr val="A7D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</a:rPr>
              <a:t>b</a:t>
            </a:r>
            <a:r>
              <a:rPr lang="en-US" sz="2400" b="1" smtClean="0">
                <a:solidFill>
                  <a:schemeClr val="tx1"/>
                </a:solidFill>
              </a:rPr>
              <a:t>. </a:t>
            </a:r>
            <a:r>
              <a:rPr lang="en-US" sz="2400" b="1">
                <a:solidFill>
                  <a:schemeClr val="tx1"/>
                </a:solidFill>
              </a:rPr>
              <a:t>Rô–bốt chơi bóng </a:t>
            </a:r>
            <a:r>
              <a:rPr lang="en-US" sz="2400" b="1">
                <a:solidFill>
                  <a:schemeClr val="tx1"/>
                </a:solidFill>
              </a:rPr>
              <a:t>bàn </a:t>
            </a:r>
            <a:r>
              <a:rPr lang="en-US" sz="2400" b="1" smtClean="0">
                <a:solidFill>
                  <a:schemeClr val="tx1"/>
                </a:solidFill>
              </a:rPr>
              <a:t>vào </a:t>
            </a:r>
            <a:r>
              <a:rPr lang="en-US" sz="2400" b="1" smtClean="0">
                <a:solidFill>
                  <a:srgbClr val="FF0000"/>
                </a:solidFill>
              </a:rPr>
              <a:t>thứ năm </a:t>
            </a:r>
            <a:r>
              <a:rPr lang="en-US" sz="2400" b="1" smtClean="0">
                <a:solidFill>
                  <a:schemeClr val="tx1"/>
                </a:solidFill>
              </a:rPr>
              <a:t>và </a:t>
            </a:r>
            <a:r>
              <a:rPr lang="en-US" sz="2400" b="1" smtClean="0">
                <a:solidFill>
                  <a:srgbClr val="FF0000"/>
                </a:solidFill>
              </a:rPr>
              <a:t>thứ bảy</a:t>
            </a:r>
            <a:r>
              <a:rPr lang="en-US" sz="2400" b="1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98464" y="4086467"/>
            <a:ext cx="3209544" cy="1554480"/>
          </a:xfrm>
          <a:prstGeom prst="roundRect">
            <a:avLst/>
          </a:prstGeom>
          <a:solidFill>
            <a:srgbClr val="A7D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FF0000"/>
                </a:solidFill>
              </a:rPr>
              <a:t>c</a:t>
            </a:r>
            <a:r>
              <a:rPr lang="en-US" sz="2400" b="1" smtClean="0">
                <a:solidFill>
                  <a:srgbClr val="FF0000"/>
                </a:solidFill>
              </a:rPr>
              <a:t>. Ngày nào Rô-bốt chơi các môn thể thao giống ngày thứ hai?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98464" y="4086467"/>
            <a:ext cx="3209544" cy="1554480"/>
          </a:xfrm>
          <a:prstGeom prst="roundRect">
            <a:avLst/>
          </a:prstGeom>
          <a:solidFill>
            <a:srgbClr val="A7D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chemeClr val="tx1"/>
                </a:solidFill>
              </a:rPr>
              <a:t>c. Ngày </a:t>
            </a:r>
            <a:r>
              <a:rPr lang="en-US" sz="2400" b="1" smtClean="0">
                <a:solidFill>
                  <a:srgbClr val="FF0000"/>
                </a:solidFill>
              </a:rPr>
              <a:t>thứ sáu </a:t>
            </a:r>
            <a:r>
              <a:rPr lang="en-US" sz="2400" b="1" smtClean="0">
                <a:solidFill>
                  <a:schemeClr val="tx1"/>
                </a:solidFill>
              </a:rPr>
              <a:t>Rô-bốt chơi các môn thể thao giống ngày thứ hai.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4632" y="2752344"/>
            <a:ext cx="960120" cy="4663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25605" y="2567678"/>
            <a:ext cx="77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tennis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0930" y="2573250"/>
            <a:ext cx="622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</a:t>
            </a:r>
            <a:r>
              <a:rPr lang="en-US" b="1" smtClean="0">
                <a:solidFill>
                  <a:srgbClr val="FF0000"/>
                </a:solidFill>
              </a:rPr>
              <a:t>hạy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7768" y="3492368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1508B8"/>
                </a:solidFill>
              </a:rPr>
              <a:t>b</a:t>
            </a:r>
            <a:r>
              <a:rPr lang="en-US" b="1" smtClean="0">
                <a:solidFill>
                  <a:srgbClr val="1508B8"/>
                </a:solidFill>
              </a:rPr>
              <a:t>óng bàn</a:t>
            </a:r>
            <a:endParaRPr lang="en-US" b="1">
              <a:solidFill>
                <a:srgbClr val="1508B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5544" y="4998080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1508B8"/>
                </a:solidFill>
              </a:rPr>
              <a:t>b</a:t>
            </a:r>
            <a:r>
              <a:rPr lang="en-US" b="1" smtClean="0">
                <a:solidFill>
                  <a:srgbClr val="1508B8"/>
                </a:solidFill>
              </a:rPr>
              <a:t>óng bàn</a:t>
            </a:r>
            <a:endParaRPr lang="en-US" b="1">
              <a:solidFill>
                <a:srgbClr val="1508B8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3755" y="3524110"/>
            <a:ext cx="960120" cy="466344"/>
          </a:xfrm>
          <a:prstGeom prst="ellipse">
            <a:avLst/>
          </a:prstGeom>
          <a:noFill/>
          <a:ln w="38100">
            <a:solidFill>
              <a:srgbClr val="15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3755" y="5134240"/>
            <a:ext cx="960120" cy="466344"/>
          </a:xfrm>
          <a:prstGeom prst="ellipse">
            <a:avLst/>
          </a:prstGeom>
          <a:noFill/>
          <a:ln w="38100">
            <a:solidFill>
              <a:srgbClr val="15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88628" y="1056065"/>
            <a:ext cx="922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9644"/>
                </a:solidFill>
              </a:rPr>
              <a:t>b</a:t>
            </a:r>
            <a:r>
              <a:rPr lang="en-US" b="1" smtClean="0">
                <a:solidFill>
                  <a:srgbClr val="009644"/>
                </a:solidFill>
              </a:rPr>
              <a:t>óng chuyền</a:t>
            </a:r>
            <a:endParaRPr lang="en-US" b="1">
              <a:solidFill>
                <a:srgbClr val="00964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05514" y="956431"/>
            <a:ext cx="922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9644"/>
                </a:solidFill>
              </a:rPr>
              <a:t>tennis</a:t>
            </a:r>
            <a:endParaRPr lang="en-US" b="1">
              <a:solidFill>
                <a:srgbClr val="00964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4696" y="4217376"/>
            <a:ext cx="922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9644"/>
                </a:solidFill>
              </a:rPr>
              <a:t>b</a:t>
            </a:r>
            <a:r>
              <a:rPr lang="en-US" b="1" smtClean="0">
                <a:solidFill>
                  <a:srgbClr val="009644"/>
                </a:solidFill>
              </a:rPr>
              <a:t>óng chuyền</a:t>
            </a:r>
            <a:endParaRPr lang="en-US" b="1">
              <a:solidFill>
                <a:srgbClr val="00964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57914" y="4290943"/>
            <a:ext cx="922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9644"/>
                </a:solidFill>
              </a:rPr>
              <a:t>tennis</a:t>
            </a:r>
            <a:endParaRPr lang="en-US" b="1">
              <a:solidFill>
                <a:srgbClr val="009644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2491" y="1122385"/>
            <a:ext cx="960120" cy="466344"/>
          </a:xfrm>
          <a:prstGeom prst="ellipse">
            <a:avLst/>
          </a:prstGeom>
          <a:noFill/>
          <a:ln w="38100">
            <a:solidFill>
              <a:srgbClr val="00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0440" y="4410276"/>
            <a:ext cx="960120" cy="466344"/>
          </a:xfrm>
          <a:prstGeom prst="ellipse">
            <a:avLst/>
          </a:prstGeom>
          <a:noFill/>
          <a:ln w="38100">
            <a:solidFill>
              <a:srgbClr val="00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2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4" y="-27384"/>
            <a:ext cx="9191294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77" y="52247"/>
            <a:ext cx="7682166" cy="483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34376"/>
            <a:ext cx="9145588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3" y="4187132"/>
            <a:ext cx="5602021" cy="25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5" y="1601264"/>
            <a:ext cx="3201194" cy="57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097" y="-211792"/>
            <a:ext cx="1604839" cy="218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89361" y="202467"/>
            <a:ext cx="1905000" cy="281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圆角矩形 1"/>
          <p:cNvSpPr/>
          <p:nvPr/>
        </p:nvSpPr>
        <p:spPr>
          <a:xfrm>
            <a:off x="1706203" y="1507305"/>
            <a:ext cx="5421715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30">
              <a:defRPr/>
            </a:pPr>
            <a:r>
              <a:rPr lang="en-US" altLang="zh-C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59033" y="51810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5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6DD68E57-5CC3-4E20-83D2-44CF24870AAC}"/>
</file>

<file path=customXml/itemProps2.xml><?xml version="1.0" encoding="utf-8"?>
<ds:datastoreItem xmlns:ds="http://schemas.openxmlformats.org/officeDocument/2006/customXml" ds:itemID="{E0F699C4-6D35-49C8-8F9B-B07958D9C006}"/>
</file>

<file path=customXml/itemProps3.xml><?xml version="1.0" encoding="utf-8"?>
<ds:datastoreItem xmlns:ds="http://schemas.openxmlformats.org/officeDocument/2006/customXml" ds:itemID="{EE7EB4DD-E5EF-4C13-9823-E0FD9B8FC0C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</TotalTime>
  <Words>159</Words>
  <Application>Microsoft Office PowerPoint</Application>
  <PresentationFormat>On-screen Show (4:3)</PresentationFormat>
  <Paragraphs>28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宋体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Admin</cp:lastModifiedBy>
  <cp:revision>25</cp:revision>
  <dcterms:created xsi:type="dcterms:W3CDTF">2020-08-16T14:20:14Z</dcterms:created>
  <dcterms:modified xsi:type="dcterms:W3CDTF">2022-04-23T19:36:25Z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