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GIF" ContentType="image/gi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13" r:id="rId4"/>
  </p:sldMasterIdLst>
  <p:notesMasterIdLst>
    <p:notesMasterId r:id="rId30"/>
  </p:notesMasterIdLst>
  <p:sldIdLst>
    <p:sldId id="284" r:id="rId5"/>
    <p:sldId id="276" r:id="rId6"/>
    <p:sldId id="277" r:id="rId7"/>
    <p:sldId id="278" r:id="rId8"/>
    <p:sldId id="279" r:id="rId9"/>
    <p:sldId id="280" r:id="rId10"/>
    <p:sldId id="283" r:id="rId11"/>
    <p:sldId id="3402" r:id="rId12"/>
    <p:sldId id="3545" r:id="rId13"/>
    <p:sldId id="286" r:id="rId14"/>
    <p:sldId id="3403" r:id="rId15"/>
    <p:sldId id="3404" r:id="rId16"/>
    <p:sldId id="2007577125" r:id="rId17"/>
    <p:sldId id="288" r:id="rId18"/>
    <p:sldId id="282" r:id="rId19"/>
    <p:sldId id="2007577114" r:id="rId20"/>
    <p:sldId id="2007577115" r:id="rId21"/>
    <p:sldId id="287" r:id="rId22"/>
    <p:sldId id="303" r:id="rId23"/>
    <p:sldId id="297" r:id="rId24"/>
    <p:sldId id="3425" r:id="rId25"/>
    <p:sldId id="2007577126" r:id="rId26"/>
    <p:sldId id="2007577128" r:id="rId27"/>
    <p:sldId id="2007577127" r:id="rId28"/>
    <p:sldId id="2007577129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B7B"/>
    <a:srgbClr val="ECE54F"/>
    <a:srgbClr val="5DA156"/>
    <a:srgbClr val="EECF33"/>
    <a:srgbClr val="136198"/>
    <a:srgbClr val="59A1C6"/>
    <a:srgbClr val="E5AC3C"/>
    <a:srgbClr val="D5393C"/>
    <a:srgbClr val="1D6766"/>
    <a:srgbClr val="614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79" autoAdjust="0"/>
  </p:normalViewPr>
  <p:slideViewPr>
    <p:cSldViewPr>
      <p:cViewPr varScale="1">
        <p:scale>
          <a:sx n="139" d="100"/>
          <a:sy n="139" d="100"/>
        </p:scale>
        <p:origin x="84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986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00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06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5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6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66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277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13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827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064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9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9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4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858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94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625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14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1CD97-E9EA-4E82-9539-BE60926ECBB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8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435800" y="345229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3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435800" y="1174250"/>
            <a:ext cx="699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2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8521100" y="-93350"/>
            <a:ext cx="540300" cy="7269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8036918" y="4091448"/>
            <a:ext cx="644715" cy="793076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8218163" y="961906"/>
            <a:ext cx="178624" cy="1632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4"/>
          <p:cNvSpPr/>
          <p:nvPr/>
        </p:nvSpPr>
        <p:spPr>
          <a:xfrm>
            <a:off x="1319513" y="4658131"/>
            <a:ext cx="178624" cy="1632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16533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15375-1834-4D70-942D-D7F5266664AE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1ABF6-4B95-4DD8-AC40-B3E0CB5EFD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4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38B8A-BE12-4304-AED8-A89266990776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13F13-6AAB-4EBA-97B4-D15C58B1E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19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99A68-B57E-47FF-952D-39E17B9C667E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13487-2F9B-4030-910F-DA67E59DCA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6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5E7D5-56CC-477A-A7EB-C50805367881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EF47A-57D7-404C-9A84-CEF631845F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DDAA5-6587-479F-A3A6-B60134616722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932E9-E2B4-4173-80B9-B171514A74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59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CF2CE-39EC-433C-8B6F-F21EE6F7EA69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63933-06B8-4716-969D-088D27B213C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6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9C17C-0AF9-444C-BB94-F37BED7348DE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95471-F64E-455E-BFB1-B9CEC6BF60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31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7DD35-D28C-438F-A492-154876009325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A447E-C1E6-4C73-A182-905916B8298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4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1AA86-0BB4-458D-8779-A6BC5ABC4C76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13940-92B5-4188-A922-FAC076DBCB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1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E4CBD-1064-4260-B5BB-12F29B00D088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D3204-9C27-4772-9547-511F339B7D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29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A71BF-933F-4F27-A817-A6BAEB031449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1B8BA-F6D6-4EF7-9344-01E2FED9BA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7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50A86-CA9E-46F6-B3A2-4481A8696540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3C3D8-761E-488A-B4F5-65BC2510E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7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1678F-C6DE-48B3-BCC2-D0E398061D4B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6C307-0E17-4CBE-903F-7DB4272E77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26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957D9-C18E-49F2-8146-E0B1D203B0B4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119A-0FF1-4E4F-BDF5-1EB6DE19D8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04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E8E1-78CB-4EA2-AA74-6A5634F8F305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A6918-70ED-4FED-B45C-AA376312B8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2F2B0-0CB5-424D-9960-9A406CE42BE9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576E8-F44B-4F3C-BD58-5EE348D0B8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0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71184-1E00-470E-88DD-88B1BA8BD820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77C25-40BB-4749-8446-53E7005D32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70038-E06B-40D3-B4E2-85630B4D25C8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5FECB-06FC-4200-B138-DFA7416FE3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83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CA61E-1621-46A7-9234-F75D0595DFFA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2325F-E04C-499E-BD69-E415C206670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2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FF2D-6E41-435D-9EE3-A832BE682682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59978-DC1A-423E-9FE5-12280FFB87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5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9220-4D8C-43A3-85C6-B33A9719E26B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C291D-655F-45C4-85AF-3B8EB1EE99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5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19A43-19FF-4A90-B9B3-78DBABFBA6A2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C38CC-6D95-4270-9C59-A27560EBB1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1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0059B-5318-48EE-B15A-4A9CC8016B68}" type="datetime1">
              <a:rPr lang="zh-CN" altLang="en-US"/>
              <a:pPr>
                <a:defRPr/>
              </a:pPr>
              <a:t>2023/4/22</a:t>
            </a:fld>
            <a:endParaRPr lang="zh-CN" altLang="en-US" sz="135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B2CFA-FD71-4B54-9F99-A0E2BDBFB6F2}" type="slidenum">
              <a:rPr lang="zh-CN" altLang="en-US"/>
              <a:pPr>
                <a:defRPr/>
              </a:pPr>
              <a:t>‹#›</a:t>
            </a:fld>
            <a:endParaRPr lang="zh-CN" alt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716700" y="8662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716700" y="14196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716700" y="19729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716700" y="25263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716700" y="30796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716700" y="36330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716700" y="418637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716700" y="4739725"/>
            <a:ext cx="84273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16850"/>
            <a:ext cx="716700" cy="51603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1" name="Google Shape;291;p17"/>
          <p:cNvSpPr/>
          <p:nvPr/>
        </p:nvSpPr>
        <p:spPr>
          <a:xfrm>
            <a:off x="273607" y="784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2" name="Google Shape;292;p17"/>
          <p:cNvSpPr/>
          <p:nvPr/>
        </p:nvSpPr>
        <p:spPr>
          <a:xfrm>
            <a:off x="273607" y="18913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3" name="Google Shape;293;p17"/>
          <p:cNvSpPr/>
          <p:nvPr/>
        </p:nvSpPr>
        <p:spPr>
          <a:xfrm>
            <a:off x="273607" y="30796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4" name="Google Shape;294;p17"/>
          <p:cNvSpPr/>
          <p:nvPr/>
        </p:nvSpPr>
        <p:spPr>
          <a:xfrm>
            <a:off x="273607" y="4104775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027480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2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9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7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58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5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5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3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95C8B01-B15C-4B92-AA4C-045722D7B210}" type="datetimeFigureOut">
              <a:rPr lang="en-US" smtClean="0"/>
              <a:pPr/>
              <a:t>4/22/23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033962" y="503809"/>
            <a:ext cx="1110038" cy="7392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9525" y="4087261"/>
            <a:ext cx="9153525" cy="116739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4763" y="3248025"/>
            <a:ext cx="9153526" cy="1895475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92AFB34-24F0-46BC-8CF3-19EDA712B463}" type="datetimeFigureOut">
              <a:rPr lang="zh-CN" altLang="en-US"/>
              <a:pPr>
                <a:defRPr/>
              </a:pPr>
              <a:t>2023/4/22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A3C4D9-9D9E-4311-BD38-E3817514FA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33962" y="503809"/>
            <a:ext cx="1110038" cy="7392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9525" y="4087261"/>
            <a:ext cx="9153525" cy="1167397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4763" y="3248025"/>
            <a:ext cx="9153526" cy="1895475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8324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0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0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6.emf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5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0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5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0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5.jpe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20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2.emf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624013"/>
            <a:ext cx="2531269" cy="350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9583" y="913208"/>
            <a:ext cx="3851672" cy="28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本框 21982"/>
          <p:cNvSpPr txBox="1">
            <a:spLocks noChangeArrowheads="1"/>
          </p:cNvSpPr>
          <p:nvPr/>
        </p:nvSpPr>
        <p:spPr bwMode="auto">
          <a:xfrm>
            <a:off x="4231754" y="1624013"/>
            <a:ext cx="2887330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9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altLang="zh-CN" sz="495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zh-CN" altLang="en-US" sz="495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5985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0" name="矩形: 圆角 1"/>
          <p:cNvSpPr>
            <a:spLocks noChangeArrowheads="1"/>
          </p:cNvSpPr>
          <p:nvPr/>
        </p:nvSpPr>
        <p:spPr bwMode="auto">
          <a:xfrm>
            <a:off x="508397" y="326232"/>
            <a:ext cx="3171825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3561" name="文本框 47"/>
          <p:cNvSpPr txBox="1">
            <a:spLocks noChangeArrowheads="1"/>
          </p:cNvSpPr>
          <p:nvPr/>
        </p:nvSpPr>
        <p:spPr bwMode="auto">
          <a:xfrm>
            <a:off x="1343413" y="214968"/>
            <a:ext cx="2461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Giải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nghĩa</a:t>
            </a:r>
            <a:r>
              <a:rPr lang="en-US" alt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từ</a:t>
            </a:r>
            <a:endParaRPr lang="zh-CN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3562" name="图片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图片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141" y="3598287"/>
            <a:ext cx="1644859" cy="157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04F09-8034-4FD8-B37D-BD0B14ABF99A}"/>
              </a:ext>
            </a:extLst>
          </p:cNvPr>
          <p:cNvSpPr txBox="1"/>
          <p:nvPr/>
        </p:nvSpPr>
        <p:spPr>
          <a:xfrm>
            <a:off x="204157" y="1094472"/>
            <a:ext cx="8735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7CB59-B0EA-4BD8-A607-269DB0708AD9}"/>
              </a:ext>
            </a:extLst>
          </p:cNvPr>
          <p:cNvSpPr txBox="1"/>
          <p:nvPr/>
        </p:nvSpPr>
        <p:spPr>
          <a:xfrm>
            <a:off x="228600" y="1885950"/>
            <a:ext cx="841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: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cảm giác nôn nao, khó chịu trong người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9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1" grpId="0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79609"/>
            <a:ext cx="2627376" cy="1202155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627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dim</a:t>
            </a:r>
          </a:p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mắt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lá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im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êm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ả.</a:t>
            </a:r>
          </a:p>
          <a:p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nghỉ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cày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mai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ngẫm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nghĩ</a:t>
            </a:r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hoài</a:t>
            </a:r>
            <a:r>
              <a:rPr lang="en-US" sz="24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</a:p>
          <a:p>
            <a:endParaRPr lang="en-US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137993" y="1107222"/>
            <a:ext cx="33424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9C6792-20DE-42AE-8A44-2440FCF05C0F}"/>
              </a:ext>
            </a:extLst>
          </p:cNvPr>
          <p:cNvSpPr txBox="1"/>
          <p:nvPr/>
        </p:nvSpPr>
        <p:spPr>
          <a:xfrm>
            <a:off x="6858263" y="449853"/>
            <a:ext cx="2491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8D8D5-D4AE-4631-8CD7-F1CF95746F03}"/>
              </a:ext>
            </a:extLst>
          </p:cNvPr>
          <p:cNvCxnSpPr/>
          <p:nvPr/>
        </p:nvCxnSpPr>
        <p:spPr bwMode="auto">
          <a:xfrm flipH="1">
            <a:off x="3240598" y="1233470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A9C83E-4F32-4868-9E61-231FBC704D1F}"/>
              </a:ext>
            </a:extLst>
          </p:cNvPr>
          <p:cNvCxnSpPr/>
          <p:nvPr/>
        </p:nvCxnSpPr>
        <p:spPr bwMode="auto">
          <a:xfrm flipH="1">
            <a:off x="3240597" y="1616058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D280D22-E7B8-4C66-90DD-28BFB7B9438F}"/>
              </a:ext>
            </a:extLst>
          </p:cNvPr>
          <p:cNvCxnSpPr/>
          <p:nvPr/>
        </p:nvCxnSpPr>
        <p:spPr bwMode="auto">
          <a:xfrm flipH="1">
            <a:off x="3470885" y="204339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E153002-5B3C-4C52-B711-B394CC3AFB4C}"/>
              </a:ext>
            </a:extLst>
          </p:cNvPr>
          <p:cNvCxnSpPr/>
          <p:nvPr/>
        </p:nvCxnSpPr>
        <p:spPr bwMode="auto">
          <a:xfrm flipH="1">
            <a:off x="3385706" y="237320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8F18C7-9ADC-47D3-8F16-64D3CDA67310}"/>
              </a:ext>
            </a:extLst>
          </p:cNvPr>
          <p:cNvCxnSpPr/>
          <p:nvPr/>
        </p:nvCxnSpPr>
        <p:spPr bwMode="auto">
          <a:xfrm flipH="1">
            <a:off x="2901115" y="3083250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F58A45-85EC-446A-A131-A39A0E5B66DB}"/>
              </a:ext>
            </a:extLst>
          </p:cNvPr>
          <p:cNvCxnSpPr/>
          <p:nvPr/>
        </p:nvCxnSpPr>
        <p:spPr bwMode="auto">
          <a:xfrm flipH="1">
            <a:off x="3276599" y="3449673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58FDBC3-A369-46C9-8C23-C51BA0F2D46E}"/>
              </a:ext>
            </a:extLst>
          </p:cNvPr>
          <p:cNvCxnSpPr/>
          <p:nvPr/>
        </p:nvCxnSpPr>
        <p:spPr bwMode="auto">
          <a:xfrm flipH="1">
            <a:off x="3196205" y="3823002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1A1C8C-24FB-446D-9A6A-49CC421C2E58}"/>
              </a:ext>
            </a:extLst>
          </p:cNvPr>
          <p:cNvCxnSpPr/>
          <p:nvPr/>
        </p:nvCxnSpPr>
        <p:spPr bwMode="auto">
          <a:xfrm flipH="1">
            <a:off x="3785416" y="4145098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48BC2E-AF29-4317-BB79-B55D674C654F}"/>
              </a:ext>
            </a:extLst>
          </p:cNvPr>
          <p:cNvCxnSpPr/>
          <p:nvPr/>
        </p:nvCxnSpPr>
        <p:spPr bwMode="auto">
          <a:xfrm flipH="1">
            <a:off x="7783575" y="1165699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0AEB775-B538-4B6B-AFD8-00CEF6E4A21D}"/>
              </a:ext>
            </a:extLst>
          </p:cNvPr>
          <p:cNvCxnSpPr/>
          <p:nvPr/>
        </p:nvCxnSpPr>
        <p:spPr bwMode="auto">
          <a:xfrm flipH="1">
            <a:off x="7898357" y="1532856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F48E2F2-B348-4A00-96DE-C31817BCD69E}"/>
              </a:ext>
            </a:extLst>
          </p:cNvPr>
          <p:cNvCxnSpPr/>
          <p:nvPr/>
        </p:nvCxnSpPr>
        <p:spPr bwMode="auto">
          <a:xfrm flipH="1">
            <a:off x="8270704" y="187314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0D1CC2-4F5D-40EC-AB2E-5F5FBFF15D6B}"/>
              </a:ext>
            </a:extLst>
          </p:cNvPr>
          <p:cNvCxnSpPr>
            <a:cxnSpLocks/>
          </p:cNvCxnSpPr>
          <p:nvPr/>
        </p:nvCxnSpPr>
        <p:spPr bwMode="auto">
          <a:xfrm flipH="1">
            <a:off x="7944703" y="2266578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EA5DB1B-BC64-44FE-B50D-135CC57F0C8A}"/>
              </a:ext>
            </a:extLst>
          </p:cNvPr>
          <p:cNvCxnSpPr/>
          <p:nvPr/>
        </p:nvCxnSpPr>
        <p:spPr bwMode="auto">
          <a:xfrm flipH="1">
            <a:off x="7844301" y="2968277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B0BB19F-FE4C-4689-9608-F1605EEA3FBB}"/>
              </a:ext>
            </a:extLst>
          </p:cNvPr>
          <p:cNvCxnSpPr/>
          <p:nvPr/>
        </p:nvCxnSpPr>
        <p:spPr bwMode="auto">
          <a:xfrm flipH="1">
            <a:off x="7543800" y="3349326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50AF787-175E-4EB8-88F5-2BDAA7F83345}"/>
              </a:ext>
            </a:extLst>
          </p:cNvPr>
          <p:cNvCxnSpPr/>
          <p:nvPr/>
        </p:nvCxnSpPr>
        <p:spPr bwMode="auto">
          <a:xfrm flipH="1">
            <a:off x="7615805" y="374122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1E8FD1B-8B9F-4C68-8486-68576A8BD8ED}"/>
              </a:ext>
            </a:extLst>
          </p:cNvPr>
          <p:cNvGrpSpPr/>
          <p:nvPr/>
        </p:nvGrpSpPr>
        <p:grpSpPr>
          <a:xfrm>
            <a:off x="7502900" y="4105107"/>
            <a:ext cx="144584" cy="314336"/>
            <a:chOff x="7786703" y="4155856"/>
            <a:chExt cx="144584" cy="31433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83C50C5-1FE9-4C7B-AFC9-FEAE650A2ED8}"/>
                </a:ext>
              </a:extLst>
            </p:cNvPr>
            <p:cNvCxnSpPr/>
            <p:nvPr/>
          </p:nvCxnSpPr>
          <p:spPr bwMode="auto">
            <a:xfrm flipH="1">
              <a:off x="7786703" y="4155856"/>
              <a:ext cx="72005" cy="2993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A4FB825-16A1-474E-922D-E056422C23BF}"/>
                </a:ext>
              </a:extLst>
            </p:cNvPr>
            <p:cNvCxnSpPr/>
            <p:nvPr/>
          </p:nvCxnSpPr>
          <p:spPr bwMode="auto">
            <a:xfrm flipH="1">
              <a:off x="7859282" y="4170806"/>
              <a:ext cx="72005" cy="299386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1C768D3-2E96-447E-93AC-1D116450B7DC}"/>
              </a:ext>
            </a:extLst>
          </p:cNvPr>
          <p:cNvCxnSpPr/>
          <p:nvPr/>
        </p:nvCxnSpPr>
        <p:spPr bwMode="auto">
          <a:xfrm flipH="1">
            <a:off x="3458285" y="2373204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48C7FA-5DC3-4F95-BE87-4C9C492A9A62}"/>
              </a:ext>
            </a:extLst>
          </p:cNvPr>
          <p:cNvCxnSpPr/>
          <p:nvPr/>
        </p:nvCxnSpPr>
        <p:spPr bwMode="auto">
          <a:xfrm flipH="1">
            <a:off x="3893997" y="4145699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03B7593-134F-42D6-A1D2-77D9DA749862}"/>
              </a:ext>
            </a:extLst>
          </p:cNvPr>
          <p:cNvCxnSpPr>
            <a:cxnSpLocks/>
          </p:cNvCxnSpPr>
          <p:nvPr/>
        </p:nvCxnSpPr>
        <p:spPr bwMode="auto">
          <a:xfrm flipH="1">
            <a:off x="8016708" y="2254168"/>
            <a:ext cx="72005" cy="299386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435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226537" y="600231"/>
            <a:ext cx="274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195371" y="1138008"/>
            <a:ext cx="34256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6679807" y="410121"/>
            <a:ext cx="28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2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endParaRPr lang="en-US" sz="24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1D0DC-3A32-4646-8EAB-DD6F938C83D5}"/>
              </a:ext>
            </a:extLst>
          </p:cNvPr>
          <p:cNvSpPr/>
          <p:nvPr/>
        </p:nvSpPr>
        <p:spPr bwMode="auto">
          <a:xfrm>
            <a:off x="433643" y="1236998"/>
            <a:ext cx="38100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38DA51-CF0F-4992-A9BC-0C5FC31E56B5}"/>
              </a:ext>
            </a:extLst>
          </p:cNvPr>
          <p:cNvSpPr/>
          <p:nvPr/>
        </p:nvSpPr>
        <p:spPr bwMode="auto">
          <a:xfrm>
            <a:off x="453013" y="3029205"/>
            <a:ext cx="342260" cy="381000"/>
          </a:xfrm>
          <a:prstGeom prst="ellips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1733-86C9-4B20-A6C9-E46AEDFA7BFE}"/>
              </a:ext>
            </a:extLst>
          </p:cNvPr>
          <p:cNvSpPr/>
          <p:nvPr/>
        </p:nvSpPr>
        <p:spPr bwMode="auto">
          <a:xfrm>
            <a:off x="4802334" y="1138008"/>
            <a:ext cx="381000" cy="381000"/>
          </a:xfrm>
          <a:prstGeom prst="ellipse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3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2CE97D9-AB79-4827-94FC-4DD065402CBB}"/>
              </a:ext>
            </a:extLst>
          </p:cNvPr>
          <p:cNvSpPr/>
          <p:nvPr/>
        </p:nvSpPr>
        <p:spPr bwMode="auto">
          <a:xfrm>
            <a:off x="4814371" y="2916912"/>
            <a:ext cx="381000" cy="381000"/>
          </a:xfrm>
          <a:prstGeom prst="ellipse">
            <a:avLst/>
          </a:prstGeom>
          <a:solidFill>
            <a:srgbClr val="5DA156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宋体" panose="02010600030101010101" pitchFamily="2" charset="-122"/>
              </a:rPr>
              <a:t>4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9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  <p:bldP spid="8" grpId="0" animBg="1"/>
      <p:bldP spid="19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7" y="44035"/>
            <a:ext cx="2971799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60596" y="584002"/>
            <a:ext cx="255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</a:rPr>
              <a:t>Buổi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trưa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hè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801291" y="1190424"/>
            <a:ext cx="3114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lim</a:t>
            </a:r>
            <a:r>
              <a:rPr lang="en-US" sz="2400" dirty="0"/>
              <a:t> dim</a:t>
            </a:r>
          </a:p>
          <a:p>
            <a:r>
              <a:rPr lang="en-US" sz="2400" dirty="0" err="1"/>
              <a:t>Nghìn</a:t>
            </a:r>
            <a:r>
              <a:rPr lang="en-US" sz="2400" dirty="0"/>
              <a:t> con </a:t>
            </a:r>
            <a:r>
              <a:rPr lang="en-US" sz="2400" dirty="0" err="1"/>
              <a:t>mắt</a:t>
            </a:r>
            <a:r>
              <a:rPr lang="en-US" sz="2400" dirty="0"/>
              <a:t> </a:t>
            </a:r>
            <a:r>
              <a:rPr lang="en-US" sz="2400" dirty="0" err="1"/>
              <a:t>lá</a:t>
            </a:r>
            <a:endParaRPr lang="en-US" sz="2400" dirty="0"/>
          </a:p>
          <a:p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endParaRPr lang="en-US" sz="2400" dirty="0"/>
          </a:p>
          <a:p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vườn</a:t>
            </a:r>
            <a:r>
              <a:rPr lang="en-US" sz="2400" dirty="0"/>
              <a:t> </a:t>
            </a:r>
            <a:r>
              <a:rPr lang="en-US" sz="2400" dirty="0" err="1"/>
              <a:t>êm</a:t>
            </a:r>
            <a:r>
              <a:rPr lang="en-US" sz="2400" dirty="0"/>
              <a:t> ả.</a:t>
            </a:r>
          </a:p>
          <a:p>
            <a:endParaRPr lang="en-US" sz="2400" dirty="0"/>
          </a:p>
          <a:p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bò</a:t>
            </a:r>
            <a:r>
              <a:rPr lang="en-US" sz="2400" dirty="0"/>
              <a:t> </a:t>
            </a:r>
            <a:r>
              <a:rPr lang="en-US" sz="2400" dirty="0" err="1"/>
              <a:t>nghỉ</a:t>
            </a:r>
            <a:endParaRPr lang="en-US" sz="2400" dirty="0"/>
          </a:p>
          <a:p>
            <a:r>
              <a:rPr lang="en-US" sz="2400" dirty="0"/>
              <a:t>Sau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cày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endParaRPr lang="en-US" sz="2400" dirty="0"/>
          </a:p>
          <a:p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ngẫm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endParaRPr lang="en-US" sz="2400" dirty="0"/>
          </a:p>
          <a:p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mãi</a:t>
            </a:r>
            <a:r>
              <a:rPr lang="en-US" sz="2400" dirty="0"/>
              <a:t>, </a:t>
            </a:r>
            <a:r>
              <a:rPr lang="en-US" sz="2400" dirty="0" err="1"/>
              <a:t>nhai</a:t>
            </a:r>
            <a:r>
              <a:rPr lang="en-US" sz="2400" dirty="0"/>
              <a:t> </a:t>
            </a:r>
            <a:r>
              <a:rPr lang="en-US" sz="2400" dirty="0" err="1"/>
              <a:t>hoài</a:t>
            </a:r>
            <a:r>
              <a:rPr lang="en-US" sz="2400" dirty="0"/>
              <a:t>…</a:t>
            </a:r>
          </a:p>
          <a:p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029201" y="1138008"/>
            <a:ext cx="35917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dại</a:t>
            </a:r>
            <a:r>
              <a:rPr lang="en-US" sz="2400" dirty="0"/>
              <a:t> </a:t>
            </a:r>
            <a:r>
              <a:rPr lang="en-US" sz="2400" dirty="0" err="1"/>
              <a:t>thơm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endParaRPr lang="en-US" sz="2400" dirty="0"/>
          </a:p>
          <a:p>
            <a:r>
              <a:rPr lang="en-US" sz="2400" dirty="0" err="1"/>
              <a:t>Giữa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vắng</a:t>
            </a:r>
            <a:endParaRPr lang="en-US" sz="2400" dirty="0"/>
          </a:p>
          <a:p>
            <a:r>
              <a:rPr lang="en-US" sz="2400" dirty="0"/>
              <a:t>Con </a:t>
            </a:r>
            <a:r>
              <a:rPr lang="en-US" sz="2400" dirty="0" err="1"/>
              <a:t>bướm</a:t>
            </a:r>
            <a:r>
              <a:rPr lang="en-US" sz="2400" dirty="0"/>
              <a:t> </a:t>
            </a:r>
            <a:r>
              <a:rPr lang="en-US" sz="2400" dirty="0" err="1"/>
              <a:t>chập</a:t>
            </a:r>
            <a:r>
              <a:rPr lang="en-US" sz="2400" dirty="0"/>
              <a:t> </a:t>
            </a:r>
            <a:r>
              <a:rPr lang="en-US" sz="2400" dirty="0" err="1"/>
              <a:t>chờn</a:t>
            </a:r>
            <a:endParaRPr lang="en-US" sz="2400" dirty="0"/>
          </a:p>
          <a:p>
            <a:r>
              <a:rPr lang="en-US" sz="2400" dirty="0" err="1"/>
              <a:t>Vờn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nắng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nằm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endParaRPr lang="en-US" sz="2400" dirty="0"/>
          </a:p>
          <a:p>
            <a:r>
              <a:rPr lang="en-US" sz="2400" dirty="0" err="1"/>
              <a:t>Âm</a:t>
            </a:r>
            <a:r>
              <a:rPr lang="en-US" sz="2400" dirty="0"/>
              <a:t> </a:t>
            </a:r>
            <a:r>
              <a:rPr lang="en-US" sz="2400" dirty="0" err="1"/>
              <a:t>thầm</a:t>
            </a:r>
            <a:r>
              <a:rPr lang="en-US" sz="2400" dirty="0"/>
              <a:t> </a:t>
            </a:r>
            <a:r>
              <a:rPr lang="en-US" sz="2400" dirty="0" err="1"/>
              <a:t>rạo</a:t>
            </a:r>
            <a:r>
              <a:rPr lang="en-US" sz="2400" dirty="0"/>
              <a:t> </a:t>
            </a:r>
            <a:r>
              <a:rPr lang="en-US" sz="2400" dirty="0" err="1"/>
              <a:t>rực</a:t>
            </a:r>
            <a:endParaRPr lang="en-US" sz="2400" dirty="0"/>
          </a:p>
          <a:p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buổi</a:t>
            </a:r>
            <a:r>
              <a:rPr lang="en-US" sz="2400" dirty="0"/>
              <a:t> </a:t>
            </a:r>
            <a:r>
              <a:rPr lang="en-US" sz="2400" dirty="0" err="1"/>
              <a:t>trưa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3A9D6-E517-452C-BD05-E6DEA24CC500}"/>
              </a:ext>
            </a:extLst>
          </p:cNvPr>
          <p:cNvSpPr txBox="1"/>
          <p:nvPr/>
        </p:nvSpPr>
        <p:spPr>
          <a:xfrm>
            <a:off x="7025357" y="4444484"/>
            <a:ext cx="2090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 </a:t>
            </a:r>
            <a:r>
              <a:rPr lang="en-US" dirty="0" err="1"/>
              <a:t>Huy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6833671" y="430118"/>
            <a:ext cx="283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1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25602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75472" y="938213"/>
            <a:ext cx="3851672" cy="283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本框 546"/>
          <p:cNvSpPr txBox="1">
            <a:spLocks noChangeArrowheads="1"/>
          </p:cNvSpPr>
          <p:nvPr/>
        </p:nvSpPr>
        <p:spPr bwMode="auto">
          <a:xfrm>
            <a:off x="4261348" y="1384965"/>
            <a:ext cx="27503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Trả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lời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câu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卡通简体" panose="03000509000000000000" pitchFamily="65" charset="-122"/>
              </a:rPr>
              <a:t>hỏi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卡通简体" panose="03000509000000000000" pitchFamily="65" charset="-122"/>
            </a:endParaRPr>
          </a:p>
        </p:txBody>
      </p:sp>
      <p:pic>
        <p:nvPicPr>
          <p:cNvPr id="25605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2046685"/>
            <a:ext cx="2674144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72596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1593057" y="2458642"/>
            <a:ext cx="6156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92C9-10E1-42AD-B4C1-E4FAFCF9A178}"/>
              </a:ext>
            </a:extLst>
          </p:cNvPr>
          <p:cNvSpPr txBox="1"/>
          <p:nvPr/>
        </p:nvSpPr>
        <p:spPr>
          <a:xfrm>
            <a:off x="2746474" y="3601930"/>
            <a:ext cx="3643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7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1864368" y="2324487"/>
            <a:ext cx="5686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0C92C9-10E1-42AD-B4C1-E4FAFCF9A178}"/>
              </a:ext>
            </a:extLst>
          </p:cNvPr>
          <p:cNvSpPr txBox="1"/>
          <p:nvPr/>
        </p:nvSpPr>
        <p:spPr>
          <a:xfrm>
            <a:off x="2918868" y="3325012"/>
            <a:ext cx="40272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ả.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702876-D957-4F5E-8CE1-638C1ADC58A8}"/>
              </a:ext>
            </a:extLst>
          </p:cNvPr>
          <p:cNvCxnSpPr/>
          <p:nvPr/>
        </p:nvCxnSpPr>
        <p:spPr bwMode="auto">
          <a:xfrm>
            <a:off x="4648200" y="3790950"/>
            <a:ext cx="1066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8E19AA-CB25-42DB-9628-D921A6844BFB}"/>
              </a:ext>
            </a:extLst>
          </p:cNvPr>
          <p:cNvCxnSpPr/>
          <p:nvPr/>
        </p:nvCxnSpPr>
        <p:spPr bwMode="auto">
          <a:xfrm>
            <a:off x="4707581" y="4259320"/>
            <a:ext cx="8382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896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523875"/>
            <a:ext cx="6684169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图片 714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1460898"/>
            <a:ext cx="514350" cy="9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10" y="3209925"/>
            <a:ext cx="37742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9" y="2801541"/>
            <a:ext cx="246459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810" y="3118247"/>
            <a:ext cx="290513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3496866"/>
            <a:ext cx="1729978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7" y="167878"/>
            <a:ext cx="1916906" cy="123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9B41D-23E3-4171-8A1A-B0DEC58CF8F1}"/>
              </a:ext>
            </a:extLst>
          </p:cNvPr>
          <p:cNvSpPr txBox="1"/>
          <p:nvPr/>
        </p:nvSpPr>
        <p:spPr>
          <a:xfrm>
            <a:off x="1995488" y="2458642"/>
            <a:ext cx="5069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75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E2FD9B-F1DD-4B96-8AFE-8767E3D72AB8}"/>
              </a:ext>
            </a:extLst>
          </p:cNvPr>
          <p:cNvSpPr/>
          <p:nvPr/>
        </p:nvSpPr>
        <p:spPr bwMode="auto">
          <a:xfrm>
            <a:off x="1621458" y="1213509"/>
            <a:ext cx="7446341" cy="3134356"/>
          </a:xfrm>
          <a:prstGeom prst="roundRect">
            <a:avLst/>
          </a:prstGeom>
          <a:solidFill>
            <a:schemeClr val="accent3"/>
          </a:solidFill>
          <a:ln w="19050">
            <a:solidFill>
              <a:schemeClr val="accent5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778A49-C3EC-451A-86DE-81585185B668}"/>
              </a:ext>
            </a:extLst>
          </p:cNvPr>
          <p:cNvSpPr txBox="1"/>
          <p:nvPr/>
        </p:nvSpPr>
        <p:spPr>
          <a:xfrm>
            <a:off x="1905000" y="4991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cuối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B380E3D-0EE8-435B-A5C1-0C100B735F22}"/>
              </a:ext>
            </a:extLst>
          </p:cNvPr>
          <p:cNvSpPr/>
          <p:nvPr/>
        </p:nvSpPr>
        <p:spPr bwMode="auto">
          <a:xfrm>
            <a:off x="1809408" y="1508411"/>
            <a:ext cx="1447800" cy="5334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dim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19082921-DE49-4766-B8BC-2D89D37862B3}"/>
              </a:ext>
            </a:extLst>
          </p:cNvPr>
          <p:cNvSpPr/>
          <p:nvPr/>
        </p:nvSpPr>
        <p:spPr bwMode="auto">
          <a:xfrm>
            <a:off x="3581400" y="1504950"/>
            <a:ext cx="1447800" cy="5334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im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4C8F04E8-E7C3-4A20-B050-9D87618ECB28}"/>
              </a:ext>
            </a:extLst>
          </p:cNvPr>
          <p:cNvSpPr/>
          <p:nvPr/>
        </p:nvSpPr>
        <p:spPr bwMode="auto">
          <a:xfrm>
            <a:off x="1712743" y="2478534"/>
            <a:ext cx="1447800" cy="533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lá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801AE15-762D-4E5F-8816-3199E7A23DC7}"/>
              </a:ext>
            </a:extLst>
          </p:cNvPr>
          <p:cNvSpPr/>
          <p:nvPr/>
        </p:nvSpPr>
        <p:spPr bwMode="auto">
          <a:xfrm>
            <a:off x="3522898" y="2468758"/>
            <a:ext cx="1447800" cy="533400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ả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9272DA4B-FA71-46BD-B4ED-52CEF8F03BC0}"/>
              </a:ext>
            </a:extLst>
          </p:cNvPr>
          <p:cNvSpPr/>
          <p:nvPr/>
        </p:nvSpPr>
        <p:spPr bwMode="auto">
          <a:xfrm>
            <a:off x="1688330" y="3430918"/>
            <a:ext cx="1447800" cy="533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nghỉ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406ADE7C-D173-473B-91F7-BCBCE15C76EB}"/>
              </a:ext>
            </a:extLst>
          </p:cNvPr>
          <p:cNvSpPr/>
          <p:nvPr/>
        </p:nvSpPr>
        <p:spPr bwMode="auto">
          <a:xfrm>
            <a:off x="3498485" y="3421142"/>
            <a:ext cx="1447800" cy="533400"/>
          </a:xfrm>
          <a:prstGeom prst="cloud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nghĩ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114DE5B9-D878-4EE1-86E2-52B161D3B4A8}"/>
              </a:ext>
            </a:extLst>
          </p:cNvPr>
          <p:cNvSpPr/>
          <p:nvPr/>
        </p:nvSpPr>
        <p:spPr bwMode="auto">
          <a:xfrm>
            <a:off x="5651137" y="1428750"/>
            <a:ext cx="1311558" cy="678703"/>
          </a:xfrm>
          <a:prstGeom prst="cloud">
            <a:avLst/>
          </a:prstGeom>
          <a:solidFill>
            <a:srgbClr val="ECE54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hơn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3171ABE-0EC0-4628-A748-2EF487C0BA9E}"/>
              </a:ext>
            </a:extLst>
          </p:cNvPr>
          <p:cNvSpPr/>
          <p:nvPr/>
        </p:nvSpPr>
        <p:spPr bwMode="auto">
          <a:xfrm>
            <a:off x="7515864" y="1465165"/>
            <a:ext cx="1516552" cy="533400"/>
          </a:xfrm>
          <a:prstGeom prst="cloud">
            <a:avLst/>
          </a:prstGeom>
          <a:solidFill>
            <a:srgbClr val="ECE54F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chờn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FC17B43-DBF4-4062-83DB-BB223505E526}"/>
              </a:ext>
            </a:extLst>
          </p:cNvPr>
          <p:cNvSpPr/>
          <p:nvPr/>
        </p:nvSpPr>
        <p:spPr bwMode="auto">
          <a:xfrm>
            <a:off x="5541342" y="2400455"/>
            <a:ext cx="1447800" cy="607659"/>
          </a:xfrm>
          <a:prstGeom prst="cloud">
            <a:avLst/>
          </a:prstGeom>
          <a:solidFill>
            <a:srgbClr val="F5BB7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nghe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9010E852-D69B-4469-A89D-876971225453}"/>
              </a:ext>
            </a:extLst>
          </p:cNvPr>
          <p:cNvSpPr/>
          <p:nvPr/>
        </p:nvSpPr>
        <p:spPr bwMode="auto">
          <a:xfrm>
            <a:off x="7825191" y="2437584"/>
            <a:ext cx="1148714" cy="533400"/>
          </a:xfrm>
          <a:prstGeom prst="cloud">
            <a:avLst/>
          </a:prstGeom>
          <a:solidFill>
            <a:srgbClr val="F5BB7B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hè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D32BEB5A-E545-4A18-8318-8243D04E9B5E}"/>
              </a:ext>
            </a:extLst>
          </p:cNvPr>
          <p:cNvSpPr/>
          <p:nvPr/>
        </p:nvSpPr>
        <p:spPr bwMode="auto">
          <a:xfrm>
            <a:off x="5676378" y="3314832"/>
            <a:ext cx="1311558" cy="649486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F5BB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vắng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4AD40025-5CA8-4E1F-A07C-91899A498A28}"/>
              </a:ext>
            </a:extLst>
          </p:cNvPr>
          <p:cNvSpPr/>
          <p:nvPr/>
        </p:nvSpPr>
        <p:spPr bwMode="auto">
          <a:xfrm>
            <a:off x="7619999" y="3327028"/>
            <a:ext cx="1412417" cy="649486"/>
          </a:xfrm>
          <a:prstGeom prst="cloud">
            <a:avLst/>
          </a:prstGeom>
          <a:solidFill>
            <a:srgbClr val="FFC000"/>
          </a:solidFill>
          <a:ln w="9525" cap="flat" cmpd="sng" algn="ctr">
            <a:solidFill>
              <a:srgbClr val="F5BB7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nắng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584" name="图片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5" y="3511488"/>
            <a:ext cx="2147747" cy="156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1" y="3210942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61479B-899A-4C91-B17F-842141CD545F}"/>
              </a:ext>
            </a:extLst>
          </p:cNvPr>
          <p:cNvCxnSpPr>
            <a:stCxn id="6" idx="0"/>
            <a:endCxn id="17" idx="2"/>
          </p:cNvCxnSpPr>
          <p:nvPr/>
        </p:nvCxnSpPr>
        <p:spPr bwMode="auto">
          <a:xfrm flipV="1">
            <a:off x="3256002" y="1771650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CB83634-372A-4BC1-B918-A700DA6AB38D}"/>
              </a:ext>
            </a:extLst>
          </p:cNvPr>
          <p:cNvCxnSpPr/>
          <p:nvPr/>
        </p:nvCxnSpPr>
        <p:spPr bwMode="auto">
          <a:xfrm flipV="1">
            <a:off x="3193009" y="2731997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A57F02-5E74-4FF8-A51A-892CAFFCDB5F}"/>
              </a:ext>
            </a:extLst>
          </p:cNvPr>
          <p:cNvCxnSpPr/>
          <p:nvPr/>
        </p:nvCxnSpPr>
        <p:spPr bwMode="auto">
          <a:xfrm flipV="1">
            <a:off x="3130016" y="3692344"/>
            <a:ext cx="329889" cy="34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D993F7E-E117-4001-9DDD-ACFC206BEB23}"/>
              </a:ext>
            </a:extLst>
          </p:cNvPr>
          <p:cNvCxnSpPr>
            <a:cxnSpLocks/>
          </p:cNvCxnSpPr>
          <p:nvPr/>
        </p:nvCxnSpPr>
        <p:spPr bwMode="auto">
          <a:xfrm>
            <a:off x="6961473" y="1775790"/>
            <a:ext cx="554391" cy="141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4CA052-D817-47CB-8032-895CAE76F5F5}"/>
              </a:ext>
            </a:extLst>
          </p:cNvPr>
          <p:cNvCxnSpPr>
            <a:cxnSpLocks/>
            <a:stCxn id="24" idx="0"/>
            <a:endCxn id="25" idx="2"/>
          </p:cNvCxnSpPr>
          <p:nvPr/>
        </p:nvCxnSpPr>
        <p:spPr bwMode="auto">
          <a:xfrm flipV="1">
            <a:off x="6987936" y="2704284"/>
            <a:ext cx="840818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1F4DDF-0BC6-4B96-B1C3-D25E0BBBDCB9}"/>
              </a:ext>
            </a:extLst>
          </p:cNvPr>
          <p:cNvCxnSpPr>
            <a:cxnSpLocks/>
            <a:stCxn id="26" idx="0"/>
            <a:endCxn id="27" idx="2"/>
          </p:cNvCxnSpPr>
          <p:nvPr/>
        </p:nvCxnSpPr>
        <p:spPr bwMode="auto">
          <a:xfrm>
            <a:off x="6986843" y="3639575"/>
            <a:ext cx="637537" cy="121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98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任意多边形 20"/>
          <p:cNvSpPr>
            <a:spLocks noChangeArrowheads="1"/>
          </p:cNvSpPr>
          <p:nvPr/>
        </p:nvSpPr>
        <p:spPr bwMode="auto">
          <a:xfrm>
            <a:off x="4724400" y="1019853"/>
            <a:ext cx="3581400" cy="3685497"/>
          </a:xfrm>
          <a:custGeom>
            <a:avLst/>
            <a:gdLst>
              <a:gd name="T0" fmla="*/ 0 w 2380342"/>
              <a:gd name="T1" fmla="*/ 0 h 2931886"/>
              <a:gd name="T2" fmla="*/ 1615731 w 2380342"/>
              <a:gd name="T3" fmla="*/ 0 h 2931886"/>
              <a:gd name="T4" fmla="*/ 1615731 w 2380342"/>
              <a:gd name="T5" fmla="*/ 2754493 h 2931886"/>
              <a:gd name="T6" fmla="*/ 1572720 w 2380342"/>
              <a:gd name="T7" fmla="*/ 2815338 h 2931886"/>
              <a:gd name="T8" fmla="*/ 43010 w 2380342"/>
              <a:gd name="T9" fmla="*/ 2815338 h 2931886"/>
              <a:gd name="T10" fmla="*/ 0 w 2380342"/>
              <a:gd name="T11" fmla="*/ 2754493 h 2931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0342"/>
              <a:gd name="T19" fmla="*/ 0 h 2931886"/>
              <a:gd name="T20" fmla="*/ 2380342 w 2380342"/>
              <a:gd name="T21" fmla="*/ 2931886 h 29318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0342" h="2931886">
                <a:moveTo>
                  <a:pt x="0" y="0"/>
                </a:moveTo>
                <a:lnTo>
                  <a:pt x="2380342" y="0"/>
                </a:lnTo>
                <a:lnTo>
                  <a:pt x="2380342" y="2868521"/>
                </a:lnTo>
                <a:cubicBezTo>
                  <a:pt x="2380342" y="2903517"/>
                  <a:pt x="2351973" y="2931886"/>
                  <a:pt x="2316977" y="2931886"/>
                </a:cubicBezTo>
                <a:lnTo>
                  <a:pt x="63365" y="2931886"/>
                </a:lnTo>
                <a:cubicBezTo>
                  <a:pt x="28369" y="2931886"/>
                  <a:pt x="0" y="2903517"/>
                  <a:pt x="0" y="2868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3175">
            <a:solidFill>
              <a:srgbClr val="EAEAEA"/>
            </a:solidFill>
            <a:bevel/>
            <a:headEnd/>
            <a:tailEnd/>
          </a:ln>
        </p:spPr>
        <p:txBody>
          <a:bodyPr bIns="1080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1987" name="任意多边形 18"/>
          <p:cNvSpPr>
            <a:spLocks noChangeArrowheads="1"/>
          </p:cNvSpPr>
          <p:nvPr/>
        </p:nvSpPr>
        <p:spPr bwMode="auto">
          <a:xfrm>
            <a:off x="1140458" y="1019853"/>
            <a:ext cx="3369455" cy="3685497"/>
          </a:xfrm>
          <a:custGeom>
            <a:avLst/>
            <a:gdLst>
              <a:gd name="T0" fmla="*/ 0 w 2380342"/>
              <a:gd name="T1" fmla="*/ 0 h 2931886"/>
              <a:gd name="T2" fmla="*/ 1615734 w 2380342"/>
              <a:gd name="T3" fmla="*/ 0 h 2931886"/>
              <a:gd name="T4" fmla="*/ 1615734 w 2380342"/>
              <a:gd name="T5" fmla="*/ 2754493 h 2931886"/>
              <a:gd name="T6" fmla="*/ 1572723 w 2380342"/>
              <a:gd name="T7" fmla="*/ 2815338 h 2931886"/>
              <a:gd name="T8" fmla="*/ 43010 w 2380342"/>
              <a:gd name="T9" fmla="*/ 2815338 h 2931886"/>
              <a:gd name="T10" fmla="*/ 0 w 2380342"/>
              <a:gd name="T11" fmla="*/ 2754493 h 293188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380342"/>
              <a:gd name="T19" fmla="*/ 0 h 2931886"/>
              <a:gd name="T20" fmla="*/ 2380342 w 2380342"/>
              <a:gd name="T21" fmla="*/ 2931886 h 293188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380342" h="2931886">
                <a:moveTo>
                  <a:pt x="0" y="0"/>
                </a:moveTo>
                <a:lnTo>
                  <a:pt x="2380342" y="0"/>
                </a:lnTo>
                <a:lnTo>
                  <a:pt x="2380342" y="2868521"/>
                </a:lnTo>
                <a:cubicBezTo>
                  <a:pt x="2380342" y="2903517"/>
                  <a:pt x="2351973" y="2931886"/>
                  <a:pt x="2316977" y="2931886"/>
                </a:cubicBezTo>
                <a:lnTo>
                  <a:pt x="63365" y="2931886"/>
                </a:lnTo>
                <a:cubicBezTo>
                  <a:pt x="28369" y="2931886"/>
                  <a:pt x="0" y="2903517"/>
                  <a:pt x="0" y="2868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 w="3175">
            <a:solidFill>
              <a:srgbClr val="EAEAEA"/>
            </a:solidFill>
            <a:bevel/>
            <a:headEnd/>
            <a:tailEnd/>
          </a:ln>
        </p:spPr>
        <p:txBody>
          <a:bodyPr bIns="108000"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宋体" panose="0201060003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1991" name="矩形: 圆角 11"/>
          <p:cNvSpPr>
            <a:spLocks noChangeArrowheads="1"/>
          </p:cNvSpPr>
          <p:nvPr/>
        </p:nvSpPr>
        <p:spPr bwMode="auto">
          <a:xfrm>
            <a:off x="539423" y="133350"/>
            <a:ext cx="13204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993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05" y="57150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466141"/>
            <a:ext cx="122753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90" y="3420666"/>
            <a:ext cx="1144190" cy="1284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01BDDF-1D04-4F48-B470-E1DE0A28A110}"/>
              </a:ext>
            </a:extLst>
          </p:cNvPr>
          <p:cNvSpPr txBox="1"/>
          <p:nvPr/>
        </p:nvSpPr>
        <p:spPr>
          <a:xfrm>
            <a:off x="1316832" y="146840"/>
            <a:ext cx="554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3E4537-66F0-4E70-8FCE-C8EB7EF2B9F5}"/>
              </a:ext>
            </a:extLst>
          </p:cNvPr>
          <p:cNvSpPr txBox="1"/>
          <p:nvPr/>
        </p:nvSpPr>
        <p:spPr>
          <a:xfrm>
            <a:off x="1822777" y="2373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thuộc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lòng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khổ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thơ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cuối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AB3756-65B9-40A7-B82B-818315E6EBBA}"/>
              </a:ext>
            </a:extLst>
          </p:cNvPr>
          <p:cNvSpPr txBox="1"/>
          <p:nvPr/>
        </p:nvSpPr>
        <p:spPr>
          <a:xfrm>
            <a:off x="4919434" y="982712"/>
            <a:ext cx="2971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B12AAF-8956-472D-BAA4-35712ACFC847}"/>
              </a:ext>
            </a:extLst>
          </p:cNvPr>
          <p:cNvSpPr txBox="1"/>
          <p:nvPr/>
        </p:nvSpPr>
        <p:spPr>
          <a:xfrm>
            <a:off x="1252767" y="1371004"/>
            <a:ext cx="32623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bướm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chờn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37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236887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Ong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non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5088061" y="192023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95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học</a:t>
            </a:r>
            <a:endParaRPr lang="en-US" sz="49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565471" y="4063363"/>
            <a:ext cx="326563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4500">
                <a:solidFill>
                  <a:prstClr val="black"/>
                </a:solidFill>
                <a:latin typeface="Calibri"/>
              </a:rPr>
              <a:t>The little bee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-9525" y="3622282"/>
            <a:ext cx="9153525" cy="153114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5842" name="图片 219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84895" y="812006"/>
            <a:ext cx="5397104" cy="349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816" y="2403873"/>
            <a:ext cx="3237309" cy="245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-4763" y="3236119"/>
            <a:ext cx="9153526" cy="1895475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1D71D8-D417-47A0-8629-959A467D430F}"/>
              </a:ext>
            </a:extLst>
          </p:cNvPr>
          <p:cNvSpPr txBox="1"/>
          <p:nvPr/>
        </p:nvSpPr>
        <p:spPr>
          <a:xfrm>
            <a:off x="3813942" y="1581182"/>
            <a:ext cx="3495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68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33;p30">
            <a:extLst>
              <a:ext uri="{FF2B5EF4-FFF2-40B4-BE49-F238E27FC236}">
                <a16:creationId xmlns:a16="http://schemas.microsoft.com/office/drawing/2014/main" id="{80400720-AA43-4786-A861-5AC599BB914E}"/>
              </a:ext>
            </a:extLst>
          </p:cNvPr>
          <p:cNvSpPr/>
          <p:nvPr/>
        </p:nvSpPr>
        <p:spPr>
          <a:xfrm>
            <a:off x="1709414" y="2246276"/>
            <a:ext cx="6445165" cy="2090943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65C1C9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34;p30">
            <a:extLst>
              <a:ext uri="{FF2B5EF4-FFF2-40B4-BE49-F238E27FC236}">
                <a16:creationId xmlns:a16="http://schemas.microsoft.com/office/drawing/2014/main" id="{0D5094CF-D4F4-4885-8F9F-C5DBD6FCA0E1}"/>
              </a:ext>
            </a:extLst>
          </p:cNvPr>
          <p:cNvSpPr/>
          <p:nvPr/>
        </p:nvSpPr>
        <p:spPr>
          <a:xfrm rot="-8603968">
            <a:off x="1624155" y="3845257"/>
            <a:ext cx="1395677" cy="47328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435;p30">
            <a:extLst>
              <a:ext uri="{FF2B5EF4-FFF2-40B4-BE49-F238E27FC236}">
                <a16:creationId xmlns:a16="http://schemas.microsoft.com/office/drawing/2014/main" id="{1CFB465D-7081-4423-A23C-D47D1587F177}"/>
              </a:ext>
            </a:extLst>
          </p:cNvPr>
          <p:cNvSpPr txBox="1">
            <a:spLocks/>
          </p:cNvSpPr>
          <p:nvPr/>
        </p:nvSpPr>
        <p:spPr>
          <a:xfrm rot="-182">
            <a:off x="2102101" y="2640887"/>
            <a:ext cx="5659800" cy="89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</a:t>
            </a:r>
          </a:p>
        </p:txBody>
      </p:sp>
      <p:sp>
        <p:nvSpPr>
          <p:cNvPr id="5" name="Google Shape;1448;p30">
            <a:extLst>
              <a:ext uri="{FF2B5EF4-FFF2-40B4-BE49-F238E27FC236}">
                <a16:creationId xmlns:a16="http://schemas.microsoft.com/office/drawing/2014/main" id="{231AB893-DDCF-4C55-A288-9E3AF09AA605}"/>
              </a:ext>
            </a:extLst>
          </p:cNvPr>
          <p:cNvSpPr/>
          <p:nvPr/>
        </p:nvSpPr>
        <p:spPr>
          <a:xfrm rot="639960">
            <a:off x="4392217" y="4166525"/>
            <a:ext cx="404651" cy="36971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" name="Google Shape;1482;p30">
            <a:extLst>
              <a:ext uri="{FF2B5EF4-FFF2-40B4-BE49-F238E27FC236}">
                <a16:creationId xmlns:a16="http://schemas.microsoft.com/office/drawing/2014/main" id="{AFE24EEC-10D8-4780-B318-E7F9B325DAE2}"/>
              </a:ext>
            </a:extLst>
          </p:cNvPr>
          <p:cNvGrpSpPr/>
          <p:nvPr/>
        </p:nvGrpSpPr>
        <p:grpSpPr>
          <a:xfrm rot="407631">
            <a:off x="7522560" y="3808586"/>
            <a:ext cx="1238351" cy="1085621"/>
            <a:chOff x="7611038" y="3431425"/>
            <a:chExt cx="1238324" cy="1085597"/>
          </a:xfrm>
        </p:grpSpPr>
        <p:sp>
          <p:nvSpPr>
            <p:cNvPr id="40" name="Google Shape;1483;p30">
              <a:extLst>
                <a:ext uri="{FF2B5EF4-FFF2-40B4-BE49-F238E27FC236}">
                  <a16:creationId xmlns:a16="http://schemas.microsoft.com/office/drawing/2014/main" id="{9C1C9418-213A-4B46-84A7-8EB787700DB7}"/>
                </a:ext>
              </a:extLst>
            </p:cNvPr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4;p30">
              <a:extLst>
                <a:ext uri="{FF2B5EF4-FFF2-40B4-BE49-F238E27FC236}">
                  <a16:creationId xmlns:a16="http://schemas.microsoft.com/office/drawing/2014/main" id="{71E09E9C-CC32-4BCD-8FF5-B0C7F49BD275}"/>
                </a:ext>
              </a:extLst>
            </p:cNvPr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1485;p30">
            <a:extLst>
              <a:ext uri="{FF2B5EF4-FFF2-40B4-BE49-F238E27FC236}">
                <a16:creationId xmlns:a16="http://schemas.microsoft.com/office/drawing/2014/main" id="{E5929F47-DD04-4C4A-BC40-0E4F771F09C7}"/>
              </a:ext>
            </a:extLst>
          </p:cNvPr>
          <p:cNvGrpSpPr/>
          <p:nvPr/>
        </p:nvGrpSpPr>
        <p:grpSpPr>
          <a:xfrm rot="-8615533">
            <a:off x="6705378" y="2362319"/>
            <a:ext cx="2022274" cy="329046"/>
            <a:chOff x="1777900" y="2356875"/>
            <a:chExt cx="5003236" cy="814081"/>
          </a:xfrm>
        </p:grpSpPr>
        <p:sp>
          <p:nvSpPr>
            <p:cNvPr id="43" name="Google Shape;1486;p30">
              <a:extLst>
                <a:ext uri="{FF2B5EF4-FFF2-40B4-BE49-F238E27FC236}">
                  <a16:creationId xmlns:a16="http://schemas.microsoft.com/office/drawing/2014/main" id="{DFA44251-0909-44E1-87A9-07968DFAD59F}"/>
                </a:ext>
              </a:extLst>
            </p:cNvPr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7;p30">
              <a:extLst>
                <a:ext uri="{FF2B5EF4-FFF2-40B4-BE49-F238E27FC236}">
                  <a16:creationId xmlns:a16="http://schemas.microsoft.com/office/drawing/2014/main" id="{FDD46084-3065-4E85-8CA5-535AEACA9E19}"/>
                </a:ext>
              </a:extLst>
            </p:cNvPr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8;p30">
              <a:extLst>
                <a:ext uri="{FF2B5EF4-FFF2-40B4-BE49-F238E27FC236}">
                  <a16:creationId xmlns:a16="http://schemas.microsoft.com/office/drawing/2014/main" id="{DE9D1ED9-394E-49A6-9D1E-A825E8A67237}"/>
                </a:ext>
              </a:extLst>
            </p:cNvPr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9;p30">
              <a:extLst>
                <a:ext uri="{FF2B5EF4-FFF2-40B4-BE49-F238E27FC236}">
                  <a16:creationId xmlns:a16="http://schemas.microsoft.com/office/drawing/2014/main" id="{5215FBB9-8846-4C61-836D-D6E04D34D0DB}"/>
                </a:ext>
              </a:extLst>
            </p:cNvPr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0;p30">
              <a:extLst>
                <a:ext uri="{FF2B5EF4-FFF2-40B4-BE49-F238E27FC236}">
                  <a16:creationId xmlns:a16="http://schemas.microsoft.com/office/drawing/2014/main" id="{EEF569FD-8F07-4878-A5B4-3470D846A214}"/>
                </a:ext>
              </a:extLst>
            </p:cNvPr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1;p30">
              <a:extLst>
                <a:ext uri="{FF2B5EF4-FFF2-40B4-BE49-F238E27FC236}">
                  <a16:creationId xmlns:a16="http://schemas.microsoft.com/office/drawing/2014/main" id="{E82F45FB-6572-439A-9A49-C5518F38B45A}"/>
                </a:ext>
              </a:extLst>
            </p:cNvPr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2;p30">
              <a:extLst>
                <a:ext uri="{FF2B5EF4-FFF2-40B4-BE49-F238E27FC236}">
                  <a16:creationId xmlns:a16="http://schemas.microsoft.com/office/drawing/2014/main" id="{8889A790-4225-4552-A911-880F6B357AE4}"/>
                </a:ext>
              </a:extLst>
            </p:cNvPr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3;p30">
              <a:extLst>
                <a:ext uri="{FF2B5EF4-FFF2-40B4-BE49-F238E27FC236}">
                  <a16:creationId xmlns:a16="http://schemas.microsoft.com/office/drawing/2014/main" id="{CB8DE40C-BFCF-41EE-9C7E-6AB41CEC189E}"/>
                </a:ext>
              </a:extLst>
            </p:cNvPr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4;p30">
              <a:extLst>
                <a:ext uri="{FF2B5EF4-FFF2-40B4-BE49-F238E27FC236}">
                  <a16:creationId xmlns:a16="http://schemas.microsoft.com/office/drawing/2014/main" id="{FC16D5C4-7906-4088-A932-CE1BDDA743EF}"/>
                </a:ext>
              </a:extLst>
            </p:cNvPr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95;p30">
              <a:extLst>
                <a:ext uri="{FF2B5EF4-FFF2-40B4-BE49-F238E27FC236}">
                  <a16:creationId xmlns:a16="http://schemas.microsoft.com/office/drawing/2014/main" id="{D31F8B6D-EB0A-46D3-9B74-098190BD4C72}"/>
                </a:ext>
              </a:extLst>
            </p:cNvPr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96;p30">
              <a:extLst>
                <a:ext uri="{FF2B5EF4-FFF2-40B4-BE49-F238E27FC236}">
                  <a16:creationId xmlns:a16="http://schemas.microsoft.com/office/drawing/2014/main" id="{DBF45D55-2F4A-4320-A9DC-FD14707295B6}"/>
                </a:ext>
              </a:extLst>
            </p:cNvPr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7;p30">
              <a:extLst>
                <a:ext uri="{FF2B5EF4-FFF2-40B4-BE49-F238E27FC236}">
                  <a16:creationId xmlns:a16="http://schemas.microsoft.com/office/drawing/2014/main" id="{2B3CA47D-B3E6-4077-888A-FA3D7D3D49E3}"/>
                </a:ext>
              </a:extLst>
            </p:cNvPr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8;p30">
              <a:extLst>
                <a:ext uri="{FF2B5EF4-FFF2-40B4-BE49-F238E27FC236}">
                  <a16:creationId xmlns:a16="http://schemas.microsoft.com/office/drawing/2014/main" id="{AE153455-92AA-42B9-B685-4210522B7F63}"/>
                </a:ext>
              </a:extLst>
            </p:cNvPr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9;p30">
              <a:extLst>
                <a:ext uri="{FF2B5EF4-FFF2-40B4-BE49-F238E27FC236}">
                  <a16:creationId xmlns:a16="http://schemas.microsoft.com/office/drawing/2014/main" id="{5E0CAF64-AB41-4DC3-8074-AC190BAFEE7E}"/>
                </a:ext>
              </a:extLst>
            </p:cNvPr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500;p30">
              <a:extLst>
                <a:ext uri="{FF2B5EF4-FFF2-40B4-BE49-F238E27FC236}">
                  <a16:creationId xmlns:a16="http://schemas.microsoft.com/office/drawing/2014/main" id="{4CE1A59A-93FD-435A-9DE8-61601763A538}"/>
                </a:ext>
              </a:extLst>
            </p:cNvPr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501;p30">
              <a:extLst>
                <a:ext uri="{FF2B5EF4-FFF2-40B4-BE49-F238E27FC236}">
                  <a16:creationId xmlns:a16="http://schemas.microsoft.com/office/drawing/2014/main" id="{E1329A0A-9FF3-4C5C-9666-52F223AB4999}"/>
                </a:ext>
              </a:extLst>
            </p:cNvPr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502;p30">
              <a:extLst>
                <a:ext uri="{FF2B5EF4-FFF2-40B4-BE49-F238E27FC236}">
                  <a16:creationId xmlns:a16="http://schemas.microsoft.com/office/drawing/2014/main" id="{2321214A-2608-4601-BF77-56D6EFA86B09}"/>
                </a:ext>
              </a:extLst>
            </p:cNvPr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503;p30">
              <a:extLst>
                <a:ext uri="{FF2B5EF4-FFF2-40B4-BE49-F238E27FC236}">
                  <a16:creationId xmlns:a16="http://schemas.microsoft.com/office/drawing/2014/main" id="{CFE0E367-C6A2-4CE9-9C47-1760724DC761}"/>
                </a:ext>
              </a:extLst>
            </p:cNvPr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504;p30">
              <a:extLst>
                <a:ext uri="{FF2B5EF4-FFF2-40B4-BE49-F238E27FC236}">
                  <a16:creationId xmlns:a16="http://schemas.microsoft.com/office/drawing/2014/main" id="{DADA5259-8AC4-451C-A5CD-FDFCF1B48409}"/>
                </a:ext>
              </a:extLst>
            </p:cNvPr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505;p30">
              <a:extLst>
                <a:ext uri="{FF2B5EF4-FFF2-40B4-BE49-F238E27FC236}">
                  <a16:creationId xmlns:a16="http://schemas.microsoft.com/office/drawing/2014/main" id="{7C7F8DF2-CADE-4E7C-9E04-B4673FD5EADA}"/>
                </a:ext>
              </a:extLst>
            </p:cNvPr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506;p30">
              <a:extLst>
                <a:ext uri="{FF2B5EF4-FFF2-40B4-BE49-F238E27FC236}">
                  <a16:creationId xmlns:a16="http://schemas.microsoft.com/office/drawing/2014/main" id="{CF1DF5A4-DC29-4F09-9A2A-4A89CD2C2AD8}"/>
                </a:ext>
              </a:extLst>
            </p:cNvPr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7;p30">
              <a:extLst>
                <a:ext uri="{FF2B5EF4-FFF2-40B4-BE49-F238E27FC236}">
                  <a16:creationId xmlns:a16="http://schemas.microsoft.com/office/drawing/2014/main" id="{09F18E50-32D2-4B28-B46B-2EE0412E64D8}"/>
                </a:ext>
              </a:extLst>
            </p:cNvPr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8;p30">
              <a:extLst>
                <a:ext uri="{FF2B5EF4-FFF2-40B4-BE49-F238E27FC236}">
                  <a16:creationId xmlns:a16="http://schemas.microsoft.com/office/drawing/2014/main" id="{7FAB4A9A-1CB7-43E1-AA7F-FFC837D982B1}"/>
                </a:ext>
              </a:extLst>
            </p:cNvPr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9;p30">
              <a:extLst>
                <a:ext uri="{FF2B5EF4-FFF2-40B4-BE49-F238E27FC236}">
                  <a16:creationId xmlns:a16="http://schemas.microsoft.com/office/drawing/2014/main" id="{D4287E76-57ED-4F88-BEBB-C8BB8BFE3173}"/>
                </a:ext>
              </a:extLst>
            </p:cNvPr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10;p30">
              <a:extLst>
                <a:ext uri="{FF2B5EF4-FFF2-40B4-BE49-F238E27FC236}">
                  <a16:creationId xmlns:a16="http://schemas.microsoft.com/office/drawing/2014/main" id="{6CB92702-109F-4A58-83D5-9F819C2B28A7}"/>
                </a:ext>
              </a:extLst>
            </p:cNvPr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11;p30">
              <a:extLst>
                <a:ext uri="{FF2B5EF4-FFF2-40B4-BE49-F238E27FC236}">
                  <a16:creationId xmlns:a16="http://schemas.microsoft.com/office/drawing/2014/main" id="{58F12288-6554-4DEF-8E30-F5A92293A6EF}"/>
                </a:ext>
              </a:extLst>
            </p:cNvPr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12;p30">
              <a:extLst>
                <a:ext uri="{FF2B5EF4-FFF2-40B4-BE49-F238E27FC236}">
                  <a16:creationId xmlns:a16="http://schemas.microsoft.com/office/drawing/2014/main" id="{A5774F79-4FA4-437F-94FE-CC264C0940D9}"/>
                </a:ext>
              </a:extLst>
            </p:cNvPr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13;p30">
              <a:extLst>
                <a:ext uri="{FF2B5EF4-FFF2-40B4-BE49-F238E27FC236}">
                  <a16:creationId xmlns:a16="http://schemas.microsoft.com/office/drawing/2014/main" id="{D7B32432-3220-4286-9CA8-3EDB96D00340}"/>
                </a:ext>
              </a:extLst>
            </p:cNvPr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14;p30">
              <a:extLst>
                <a:ext uri="{FF2B5EF4-FFF2-40B4-BE49-F238E27FC236}">
                  <a16:creationId xmlns:a16="http://schemas.microsoft.com/office/drawing/2014/main" id="{6163028F-122D-4056-8559-60DE66A29380}"/>
                </a:ext>
              </a:extLst>
            </p:cNvPr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15;p30">
              <a:extLst>
                <a:ext uri="{FF2B5EF4-FFF2-40B4-BE49-F238E27FC236}">
                  <a16:creationId xmlns:a16="http://schemas.microsoft.com/office/drawing/2014/main" id="{313C9E67-B64C-478F-BFDE-33A8687DEC2E}"/>
                </a:ext>
              </a:extLst>
            </p:cNvPr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16;p30">
              <a:extLst>
                <a:ext uri="{FF2B5EF4-FFF2-40B4-BE49-F238E27FC236}">
                  <a16:creationId xmlns:a16="http://schemas.microsoft.com/office/drawing/2014/main" id="{22452FE2-B296-4261-9F7C-414E23D9C30A}"/>
                </a:ext>
              </a:extLst>
            </p:cNvPr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7;p30">
              <a:extLst>
                <a:ext uri="{FF2B5EF4-FFF2-40B4-BE49-F238E27FC236}">
                  <a16:creationId xmlns:a16="http://schemas.microsoft.com/office/drawing/2014/main" id="{C0C3CD8A-0725-4893-B041-2041056BEF38}"/>
                </a:ext>
              </a:extLst>
            </p:cNvPr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8;p30">
              <a:extLst>
                <a:ext uri="{FF2B5EF4-FFF2-40B4-BE49-F238E27FC236}">
                  <a16:creationId xmlns:a16="http://schemas.microsoft.com/office/drawing/2014/main" id="{F0534319-5496-4537-978B-B340D8F38D36}"/>
                </a:ext>
              </a:extLst>
            </p:cNvPr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9;p30">
              <a:extLst>
                <a:ext uri="{FF2B5EF4-FFF2-40B4-BE49-F238E27FC236}">
                  <a16:creationId xmlns:a16="http://schemas.microsoft.com/office/drawing/2014/main" id="{A87D9896-7926-4C48-8FDB-DFE7B34FC7B0}"/>
                </a:ext>
              </a:extLst>
            </p:cNvPr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20;p30">
              <a:extLst>
                <a:ext uri="{FF2B5EF4-FFF2-40B4-BE49-F238E27FC236}">
                  <a16:creationId xmlns:a16="http://schemas.microsoft.com/office/drawing/2014/main" id="{47C6253A-241E-488A-80AB-6390DF9BF303}"/>
                </a:ext>
              </a:extLst>
            </p:cNvPr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21;p30">
              <a:extLst>
                <a:ext uri="{FF2B5EF4-FFF2-40B4-BE49-F238E27FC236}">
                  <a16:creationId xmlns:a16="http://schemas.microsoft.com/office/drawing/2014/main" id="{63B35368-AD7E-48A0-B8F0-6F12AE4FE7CA}"/>
                </a:ext>
              </a:extLst>
            </p:cNvPr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22;p30">
              <a:extLst>
                <a:ext uri="{FF2B5EF4-FFF2-40B4-BE49-F238E27FC236}">
                  <a16:creationId xmlns:a16="http://schemas.microsoft.com/office/drawing/2014/main" id="{D654595D-D9FD-42E1-AA61-274164B673A0}"/>
                </a:ext>
              </a:extLst>
            </p:cNvPr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1523;p30">
            <a:extLst>
              <a:ext uri="{FF2B5EF4-FFF2-40B4-BE49-F238E27FC236}">
                <a16:creationId xmlns:a16="http://schemas.microsoft.com/office/drawing/2014/main" id="{0BCC3741-8B37-4CA1-B0E2-ECB1BD8E84EB}"/>
              </a:ext>
            </a:extLst>
          </p:cNvPr>
          <p:cNvGrpSpPr/>
          <p:nvPr/>
        </p:nvGrpSpPr>
        <p:grpSpPr>
          <a:xfrm>
            <a:off x="1505537" y="488220"/>
            <a:ext cx="1012477" cy="947084"/>
            <a:chOff x="1178193" y="539992"/>
            <a:chExt cx="1573391" cy="1471771"/>
          </a:xfrm>
        </p:grpSpPr>
        <p:sp>
          <p:nvSpPr>
            <p:cNvPr id="81" name="Google Shape;1524;p30">
              <a:extLst>
                <a:ext uri="{FF2B5EF4-FFF2-40B4-BE49-F238E27FC236}">
                  <a16:creationId xmlns:a16="http://schemas.microsoft.com/office/drawing/2014/main" id="{B5CCA18F-1B97-4A40-BEFA-40F9A9C9DCBD}"/>
                </a:ext>
              </a:extLst>
            </p:cNvPr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25;p30">
              <a:extLst>
                <a:ext uri="{FF2B5EF4-FFF2-40B4-BE49-F238E27FC236}">
                  <a16:creationId xmlns:a16="http://schemas.microsoft.com/office/drawing/2014/main" id="{E87C9DD8-C04B-4B49-ABE8-1410CD0E1619}"/>
                </a:ext>
              </a:extLst>
            </p:cNvPr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26;p30">
              <a:extLst>
                <a:ext uri="{FF2B5EF4-FFF2-40B4-BE49-F238E27FC236}">
                  <a16:creationId xmlns:a16="http://schemas.microsoft.com/office/drawing/2014/main" id="{35198B88-7C4B-4D46-8A38-D8E0D6876E85}"/>
                </a:ext>
              </a:extLst>
            </p:cNvPr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7;p30">
              <a:extLst>
                <a:ext uri="{FF2B5EF4-FFF2-40B4-BE49-F238E27FC236}">
                  <a16:creationId xmlns:a16="http://schemas.microsoft.com/office/drawing/2014/main" id="{9C3AF803-DD6D-4B61-8196-089D7A14274D}"/>
                </a:ext>
              </a:extLst>
            </p:cNvPr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8;p30">
              <a:extLst>
                <a:ext uri="{FF2B5EF4-FFF2-40B4-BE49-F238E27FC236}">
                  <a16:creationId xmlns:a16="http://schemas.microsoft.com/office/drawing/2014/main" id="{DF22BD40-E07B-4023-B5A3-1A60F3E5A1E9}"/>
                </a:ext>
              </a:extLst>
            </p:cNvPr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9;p30">
              <a:extLst>
                <a:ext uri="{FF2B5EF4-FFF2-40B4-BE49-F238E27FC236}">
                  <a16:creationId xmlns:a16="http://schemas.microsoft.com/office/drawing/2014/main" id="{65E2E73F-E843-4E28-A87A-9AAE9F31E1F1}"/>
                </a:ext>
              </a:extLst>
            </p:cNvPr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30;p30">
              <a:extLst>
                <a:ext uri="{FF2B5EF4-FFF2-40B4-BE49-F238E27FC236}">
                  <a16:creationId xmlns:a16="http://schemas.microsoft.com/office/drawing/2014/main" id="{B9DE41DB-5CF1-40C0-8D63-19E69C065AE1}"/>
                </a:ext>
              </a:extLst>
            </p:cNvPr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31;p30">
              <a:extLst>
                <a:ext uri="{FF2B5EF4-FFF2-40B4-BE49-F238E27FC236}">
                  <a16:creationId xmlns:a16="http://schemas.microsoft.com/office/drawing/2014/main" id="{00891ABB-1A12-4229-BF76-4DC578FBA503}"/>
                </a:ext>
              </a:extLst>
            </p:cNvPr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32;p30">
              <a:extLst>
                <a:ext uri="{FF2B5EF4-FFF2-40B4-BE49-F238E27FC236}">
                  <a16:creationId xmlns:a16="http://schemas.microsoft.com/office/drawing/2014/main" id="{A17DC9D4-FC3D-4ADD-A98A-42C0CE06DE6D}"/>
                </a:ext>
              </a:extLst>
            </p:cNvPr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33;p30">
              <a:extLst>
                <a:ext uri="{FF2B5EF4-FFF2-40B4-BE49-F238E27FC236}">
                  <a16:creationId xmlns:a16="http://schemas.microsoft.com/office/drawing/2014/main" id="{7448C6D4-4C9B-4569-8F93-CBA0552C484A}"/>
                </a:ext>
              </a:extLst>
            </p:cNvPr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34;p30">
              <a:extLst>
                <a:ext uri="{FF2B5EF4-FFF2-40B4-BE49-F238E27FC236}">
                  <a16:creationId xmlns:a16="http://schemas.microsoft.com/office/drawing/2014/main" id="{3BCAACBC-8749-4187-BB75-8F08E1D77BB0}"/>
                </a:ext>
              </a:extLst>
            </p:cNvPr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35;p30">
              <a:extLst>
                <a:ext uri="{FF2B5EF4-FFF2-40B4-BE49-F238E27FC236}">
                  <a16:creationId xmlns:a16="http://schemas.microsoft.com/office/drawing/2014/main" id="{E09EE67F-381D-450D-9258-C51DDD1AFE71}"/>
                </a:ext>
              </a:extLst>
            </p:cNvPr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36;p30">
              <a:extLst>
                <a:ext uri="{FF2B5EF4-FFF2-40B4-BE49-F238E27FC236}">
                  <a16:creationId xmlns:a16="http://schemas.microsoft.com/office/drawing/2014/main" id="{F063705B-7209-4FE3-86BE-25F70A85C9FF}"/>
                </a:ext>
              </a:extLst>
            </p:cNvPr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7;p30">
              <a:extLst>
                <a:ext uri="{FF2B5EF4-FFF2-40B4-BE49-F238E27FC236}">
                  <a16:creationId xmlns:a16="http://schemas.microsoft.com/office/drawing/2014/main" id="{354D2DCE-59E8-4C42-9E66-5C09EB407084}"/>
                </a:ext>
              </a:extLst>
            </p:cNvPr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8;p30">
              <a:extLst>
                <a:ext uri="{FF2B5EF4-FFF2-40B4-BE49-F238E27FC236}">
                  <a16:creationId xmlns:a16="http://schemas.microsoft.com/office/drawing/2014/main" id="{331C3391-70D8-4F78-AEE3-664FF73C52BD}"/>
                </a:ext>
              </a:extLst>
            </p:cNvPr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9;p30">
              <a:extLst>
                <a:ext uri="{FF2B5EF4-FFF2-40B4-BE49-F238E27FC236}">
                  <a16:creationId xmlns:a16="http://schemas.microsoft.com/office/drawing/2014/main" id="{AED2BEF4-2676-4DCD-A3E4-730F0B066802}"/>
                </a:ext>
              </a:extLst>
            </p:cNvPr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540;p30">
              <a:extLst>
                <a:ext uri="{FF2B5EF4-FFF2-40B4-BE49-F238E27FC236}">
                  <a16:creationId xmlns:a16="http://schemas.microsoft.com/office/drawing/2014/main" id="{DE51B4E4-F767-4D51-BE5C-6283AFF2841F}"/>
                </a:ext>
              </a:extLst>
            </p:cNvPr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541;p30">
              <a:extLst>
                <a:ext uri="{FF2B5EF4-FFF2-40B4-BE49-F238E27FC236}">
                  <a16:creationId xmlns:a16="http://schemas.microsoft.com/office/drawing/2014/main" id="{A5CCECA9-929B-462B-BBDB-0ED64E84CB04}"/>
                </a:ext>
              </a:extLst>
            </p:cNvPr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42;p30">
              <a:extLst>
                <a:ext uri="{FF2B5EF4-FFF2-40B4-BE49-F238E27FC236}">
                  <a16:creationId xmlns:a16="http://schemas.microsoft.com/office/drawing/2014/main" id="{259433D9-D942-4BA3-921D-374BAD08D389}"/>
                </a:ext>
              </a:extLst>
            </p:cNvPr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43;p30">
              <a:extLst>
                <a:ext uri="{FF2B5EF4-FFF2-40B4-BE49-F238E27FC236}">
                  <a16:creationId xmlns:a16="http://schemas.microsoft.com/office/drawing/2014/main" id="{AA696B67-7D3E-47D1-B227-4307CC9890D6}"/>
                </a:ext>
              </a:extLst>
            </p:cNvPr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437;p30">
            <a:extLst>
              <a:ext uri="{FF2B5EF4-FFF2-40B4-BE49-F238E27FC236}">
                <a16:creationId xmlns:a16="http://schemas.microsoft.com/office/drawing/2014/main" id="{3C701954-2972-4990-B1B9-E6A927962894}"/>
              </a:ext>
            </a:extLst>
          </p:cNvPr>
          <p:cNvGrpSpPr/>
          <p:nvPr/>
        </p:nvGrpSpPr>
        <p:grpSpPr>
          <a:xfrm>
            <a:off x="8301176" y="-14051"/>
            <a:ext cx="404657" cy="1808340"/>
            <a:chOff x="8574475" y="-14051"/>
            <a:chExt cx="404657" cy="1808340"/>
          </a:xfrm>
        </p:grpSpPr>
        <p:sp>
          <p:nvSpPr>
            <p:cNvPr id="102" name="Google Shape;1438;p30">
              <a:extLst>
                <a:ext uri="{FF2B5EF4-FFF2-40B4-BE49-F238E27FC236}">
                  <a16:creationId xmlns:a16="http://schemas.microsoft.com/office/drawing/2014/main" id="{E2512825-57BC-4149-8A51-FDA06A8DC209}"/>
                </a:ext>
              </a:extLst>
            </p:cNvPr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439;p30">
              <a:extLst>
                <a:ext uri="{FF2B5EF4-FFF2-40B4-BE49-F238E27FC236}">
                  <a16:creationId xmlns:a16="http://schemas.microsoft.com/office/drawing/2014/main" id="{A5749CF8-8DDE-4181-80DD-5CD15B92104C}"/>
                </a:ext>
              </a:extLst>
            </p:cNvPr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440;p30">
              <a:extLst>
                <a:ext uri="{FF2B5EF4-FFF2-40B4-BE49-F238E27FC236}">
                  <a16:creationId xmlns:a16="http://schemas.microsoft.com/office/drawing/2014/main" id="{0C8B5F8E-8838-4369-ADF3-5923E85278E0}"/>
                </a:ext>
              </a:extLst>
            </p:cNvPr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441;p30">
              <a:extLst>
                <a:ext uri="{FF2B5EF4-FFF2-40B4-BE49-F238E27FC236}">
                  <a16:creationId xmlns:a16="http://schemas.microsoft.com/office/drawing/2014/main" id="{E19A3BF9-E91D-4A47-8F02-F281530CE46B}"/>
                </a:ext>
              </a:extLst>
            </p:cNvPr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442;p30">
              <a:extLst>
                <a:ext uri="{FF2B5EF4-FFF2-40B4-BE49-F238E27FC236}">
                  <a16:creationId xmlns:a16="http://schemas.microsoft.com/office/drawing/2014/main" id="{FB3A4319-58CD-4C0C-A730-92E1105B9920}"/>
                </a:ext>
              </a:extLst>
            </p:cNvPr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443;p30">
              <a:extLst>
                <a:ext uri="{FF2B5EF4-FFF2-40B4-BE49-F238E27FC236}">
                  <a16:creationId xmlns:a16="http://schemas.microsoft.com/office/drawing/2014/main" id="{FE61C7DC-E5E9-4471-924A-F7EF2D142D42}"/>
                </a:ext>
              </a:extLst>
            </p:cNvPr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444;p30">
              <a:extLst>
                <a:ext uri="{FF2B5EF4-FFF2-40B4-BE49-F238E27FC236}">
                  <a16:creationId xmlns:a16="http://schemas.microsoft.com/office/drawing/2014/main" id="{155BC9B0-42DD-475E-8E5E-258CE226A439}"/>
                </a:ext>
              </a:extLst>
            </p:cNvPr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445;p30">
              <a:extLst>
                <a:ext uri="{FF2B5EF4-FFF2-40B4-BE49-F238E27FC236}">
                  <a16:creationId xmlns:a16="http://schemas.microsoft.com/office/drawing/2014/main" id="{772241AE-430A-425F-8701-EA5962C4C11E}"/>
                </a:ext>
              </a:extLst>
            </p:cNvPr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446;p30">
              <a:extLst>
                <a:ext uri="{FF2B5EF4-FFF2-40B4-BE49-F238E27FC236}">
                  <a16:creationId xmlns:a16="http://schemas.microsoft.com/office/drawing/2014/main" id="{1922D35E-355D-4C32-B693-85A8AC81BABA}"/>
                </a:ext>
              </a:extLst>
            </p:cNvPr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447;p30">
              <a:extLst>
                <a:ext uri="{FF2B5EF4-FFF2-40B4-BE49-F238E27FC236}">
                  <a16:creationId xmlns:a16="http://schemas.microsoft.com/office/drawing/2014/main" id="{C04C0C0E-48EF-4D49-B862-B7EFF597D7E2}"/>
                </a:ext>
              </a:extLst>
            </p:cNvPr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C0B0435F-0D10-4AA3-999D-A50A26862108}"/>
              </a:ext>
            </a:extLst>
          </p:cNvPr>
          <p:cNvSpPr txBox="1"/>
          <p:nvPr/>
        </p:nvSpPr>
        <p:spPr>
          <a:xfrm rot="21006749">
            <a:off x="4023473" y="869115"/>
            <a:ext cx="1204332" cy="208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975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423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B6B77-434B-42F6-9C72-6FEDD9EF8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442" y="-95250"/>
            <a:ext cx="924244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B901D2-C390-48D8-A9D6-E72194C6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" y="0"/>
            <a:ext cx="9131039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21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9E536E-206B-4C1B-A8F7-BCAB0455F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" y="0"/>
            <a:ext cx="91321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15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7C54A-86FB-4EAA-A9E3-239994006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3999" cy="51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98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6118383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: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cánh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 đ....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dirty="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ông</a:t>
            </a:r>
            <a:endParaRPr lang="en-US" sz="3200" dirty="0">
              <a:solidFill>
                <a:srgbClr val="002060"/>
              </a:solidFill>
              <a:latin typeface="+mj-lt"/>
              <a:cs typeface="UTM Avo" panose="0204060305050602020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dirty="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Ồng</a:t>
            </a:r>
            <a:endParaRPr lang="en-US" sz="3200" dirty="0">
              <a:solidFill>
                <a:srgbClr val="002060"/>
              </a:solidFill>
              <a:latin typeface="+mj-lt"/>
              <a:cs typeface="UTM Avo" panose="020406030505060202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C. anh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D. ăng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6042183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trống</a:t>
            </a:r>
            <a:r>
              <a:rPr lang="en-US" sz="3200" b="1" dirty="0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: c.... </a:t>
            </a:r>
            <a:r>
              <a:rPr lang="en-US" sz="3200" b="1" dirty="0" err="1">
                <a:solidFill>
                  <a:prstClr val="white"/>
                </a:solidFill>
                <a:latin typeface="+mj-lt"/>
                <a:cs typeface="UTM Avo" panose="02040603050506020204" charset="0"/>
                <a:sym typeface="+mn-ea"/>
              </a:rPr>
              <a:t>chim</a:t>
            </a:r>
            <a:endParaRPr lang="en-US" sz="3200" b="1" dirty="0">
              <a:solidFill>
                <a:prstClr val="white"/>
              </a:solidFill>
              <a:latin typeface="+mj-lt"/>
              <a:cs typeface="UTM Avo" panose="02040603050506020204" charset="0"/>
              <a:sym typeface="+mn-ea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A. ăng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 dirty="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ánh</a:t>
            </a:r>
            <a:endParaRPr lang="en-US" sz="3200" dirty="0">
              <a:solidFill>
                <a:srgbClr val="002060"/>
              </a:solidFill>
              <a:latin typeface="+mj-lt"/>
              <a:cs typeface="UTM Avo" panose="0204060305050602020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64" y="2092403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C. ông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68875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latin typeface="+mj-lt"/>
                <a:cs typeface="UTM Avo" panose="02040603050506020204" charset="0"/>
              </a:rPr>
              <a:t>D. oe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53" y="2109548"/>
            <a:ext cx="2200752" cy="2200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5647" y="0"/>
            <a:ext cx="2143125" cy="2143125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120617" y="363109"/>
            <a:ext cx="5880259" cy="120586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 b="1">
                <a:solidFill>
                  <a:prstClr val="white"/>
                </a:solidFill>
                <a:cs typeface="UTM Avo" panose="02040603050506020204" charset="0"/>
                <a:sym typeface="+mn-ea"/>
              </a:rPr>
              <a:t>Điền vào chỗ trống: con k...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73" y="1202311"/>
            <a:ext cx="1200530" cy="1205865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296212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A. eng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0374" y="2109548"/>
            <a:ext cx="2200752" cy="2200752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2420433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B. ong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595" y="2109548"/>
            <a:ext cx="2200752" cy="2200752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4544654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C. inh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8816" y="2109548"/>
            <a:ext cx="2200752" cy="2200752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685068" y="4293048"/>
            <a:ext cx="2080634" cy="63137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3200">
                <a:solidFill>
                  <a:srgbClr val="002060"/>
                </a:solidFill>
                <a:cs typeface="UTM Avo" panose="02040603050506020204" charset="0"/>
              </a:rPr>
              <a:t>D. ênh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358" y="-60307"/>
            <a:ext cx="4832192" cy="3161663"/>
          </a:xfrm>
          <a:prstGeom prst="rect">
            <a:avLst/>
          </a:prstGeom>
        </p:spPr>
      </p:pic>
      <p:pic>
        <p:nvPicPr>
          <p:cNvPr id="159" name="图片 1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31" y="1371033"/>
            <a:ext cx="4259504" cy="40943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65" y="373178"/>
            <a:ext cx="1471641" cy="848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3962" y="797378"/>
            <a:ext cx="1110038" cy="739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770" y="1536578"/>
            <a:ext cx="874575" cy="512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435" y="33011"/>
            <a:ext cx="7481886" cy="5694738"/>
          </a:xfrm>
          <a:prstGeom prst="rect">
            <a:avLst/>
          </a:prstGeom>
        </p:spPr>
      </p:pic>
      <p:sp>
        <p:nvSpPr>
          <p:cNvPr id="13" name="Freeform 5"/>
          <p:cNvSpPr>
            <a:spLocks/>
          </p:cNvSpPr>
          <p:nvPr/>
        </p:nvSpPr>
        <p:spPr bwMode="auto">
          <a:xfrm>
            <a:off x="-9525" y="3243943"/>
            <a:ext cx="9153525" cy="2592502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14" name="Freeform 6"/>
          <p:cNvSpPr>
            <a:spLocks noEditPoints="1"/>
          </p:cNvSpPr>
          <p:nvPr/>
        </p:nvSpPr>
        <p:spPr bwMode="auto">
          <a:xfrm>
            <a:off x="179785" y="3516074"/>
            <a:ext cx="8779669" cy="1741311"/>
          </a:xfrm>
          <a:custGeom>
            <a:avLst/>
            <a:gdLst>
              <a:gd name="T0" fmla="*/ 1878 w 1901"/>
              <a:gd name="T1" fmla="*/ 393 h 553"/>
              <a:gd name="T2" fmla="*/ 1851 w 1901"/>
              <a:gd name="T3" fmla="*/ 363 h 553"/>
              <a:gd name="T4" fmla="*/ 1834 w 1901"/>
              <a:gd name="T5" fmla="*/ 348 h 553"/>
              <a:gd name="T6" fmla="*/ 1801 w 1901"/>
              <a:gd name="T7" fmla="*/ 324 h 553"/>
              <a:gd name="T8" fmla="*/ 1762 w 1901"/>
              <a:gd name="T9" fmla="*/ 296 h 553"/>
              <a:gd name="T10" fmla="*/ 1709 w 1901"/>
              <a:gd name="T11" fmla="*/ 256 h 553"/>
              <a:gd name="T12" fmla="*/ 1709 w 1901"/>
              <a:gd name="T13" fmla="*/ 256 h 553"/>
              <a:gd name="T14" fmla="*/ 1671 w 1901"/>
              <a:gd name="T15" fmla="*/ 226 h 553"/>
              <a:gd name="T16" fmla="*/ 1639 w 1901"/>
              <a:gd name="T17" fmla="*/ 200 h 553"/>
              <a:gd name="T18" fmla="*/ 1620 w 1901"/>
              <a:gd name="T19" fmla="*/ 189 h 553"/>
              <a:gd name="T20" fmla="*/ 1583 w 1901"/>
              <a:gd name="T21" fmla="*/ 171 h 553"/>
              <a:gd name="T22" fmla="*/ 1539 w 1901"/>
              <a:gd name="T23" fmla="*/ 151 h 553"/>
              <a:gd name="T24" fmla="*/ 1480 w 1901"/>
              <a:gd name="T25" fmla="*/ 121 h 553"/>
              <a:gd name="T26" fmla="*/ 1480 w 1901"/>
              <a:gd name="T27" fmla="*/ 121 h 553"/>
              <a:gd name="T28" fmla="*/ 1437 w 1901"/>
              <a:gd name="T29" fmla="*/ 99 h 553"/>
              <a:gd name="T30" fmla="*/ 1401 w 1901"/>
              <a:gd name="T31" fmla="*/ 80 h 553"/>
              <a:gd name="T32" fmla="*/ 1380 w 1901"/>
              <a:gd name="T33" fmla="*/ 72 h 553"/>
              <a:gd name="T34" fmla="*/ 1340 w 1901"/>
              <a:gd name="T35" fmla="*/ 62 h 553"/>
              <a:gd name="T36" fmla="*/ 1293 w 1901"/>
              <a:gd name="T37" fmla="*/ 51 h 553"/>
              <a:gd name="T38" fmla="*/ 1229 w 1901"/>
              <a:gd name="T39" fmla="*/ 34 h 553"/>
              <a:gd name="T40" fmla="*/ 1229 w 1901"/>
              <a:gd name="T41" fmla="*/ 34 h 553"/>
              <a:gd name="T42" fmla="*/ 1183 w 1901"/>
              <a:gd name="T43" fmla="*/ 21 h 553"/>
              <a:gd name="T44" fmla="*/ 1143 w 1901"/>
              <a:gd name="T45" fmla="*/ 10 h 553"/>
              <a:gd name="T46" fmla="*/ 1121 w 1901"/>
              <a:gd name="T47" fmla="*/ 7 h 553"/>
              <a:gd name="T48" fmla="*/ 1080 w 1901"/>
              <a:gd name="T49" fmla="*/ 6 h 553"/>
              <a:gd name="T50" fmla="*/ 1015 w 1901"/>
              <a:gd name="T51" fmla="*/ 7 h 553"/>
              <a:gd name="T52" fmla="*/ 1006 w 1901"/>
              <a:gd name="T53" fmla="*/ 3 h 553"/>
              <a:gd name="T54" fmla="*/ 965 w 1901"/>
              <a:gd name="T55" fmla="*/ 1 h 553"/>
              <a:gd name="T56" fmla="*/ 943 w 1901"/>
              <a:gd name="T57" fmla="*/ 3 h 553"/>
              <a:gd name="T58" fmla="*/ 902 w 1901"/>
              <a:gd name="T59" fmla="*/ 9 h 553"/>
              <a:gd name="T60" fmla="*/ 855 w 1901"/>
              <a:gd name="T61" fmla="*/ 18 h 553"/>
              <a:gd name="T62" fmla="*/ 789 w 1901"/>
              <a:gd name="T63" fmla="*/ 28 h 553"/>
              <a:gd name="T64" fmla="*/ 789 w 1901"/>
              <a:gd name="T65" fmla="*/ 28 h 553"/>
              <a:gd name="T66" fmla="*/ 741 w 1901"/>
              <a:gd name="T67" fmla="*/ 33 h 553"/>
              <a:gd name="T68" fmla="*/ 700 w 1901"/>
              <a:gd name="T69" fmla="*/ 38 h 553"/>
              <a:gd name="T70" fmla="*/ 679 w 1901"/>
              <a:gd name="T71" fmla="*/ 43 h 553"/>
              <a:gd name="T72" fmla="*/ 640 w 1901"/>
              <a:gd name="T73" fmla="*/ 57 h 553"/>
              <a:gd name="T74" fmla="*/ 595 w 1901"/>
              <a:gd name="T75" fmla="*/ 75 h 553"/>
              <a:gd name="T76" fmla="*/ 533 w 1901"/>
              <a:gd name="T77" fmla="*/ 97 h 553"/>
              <a:gd name="T78" fmla="*/ 533 w 1901"/>
              <a:gd name="T79" fmla="*/ 97 h 553"/>
              <a:gd name="T80" fmla="*/ 487 w 1901"/>
              <a:gd name="T81" fmla="*/ 112 h 553"/>
              <a:gd name="T82" fmla="*/ 448 w 1901"/>
              <a:gd name="T83" fmla="*/ 126 h 553"/>
              <a:gd name="T84" fmla="*/ 428 w 1901"/>
              <a:gd name="T85" fmla="*/ 136 h 553"/>
              <a:gd name="T86" fmla="*/ 394 w 1901"/>
              <a:gd name="T87" fmla="*/ 158 h 553"/>
              <a:gd name="T88" fmla="*/ 355 w 1901"/>
              <a:gd name="T89" fmla="*/ 186 h 553"/>
              <a:gd name="T90" fmla="*/ 299 w 1901"/>
              <a:gd name="T91" fmla="*/ 222 h 553"/>
              <a:gd name="T92" fmla="*/ 299 w 1901"/>
              <a:gd name="T93" fmla="*/ 222 h 553"/>
              <a:gd name="T94" fmla="*/ 258 w 1901"/>
              <a:gd name="T95" fmla="*/ 248 h 553"/>
              <a:gd name="T96" fmla="*/ 224 w 1901"/>
              <a:gd name="T97" fmla="*/ 271 h 553"/>
              <a:gd name="T98" fmla="*/ 207 w 1901"/>
              <a:gd name="T99" fmla="*/ 285 h 553"/>
              <a:gd name="T100" fmla="*/ 180 w 1901"/>
              <a:gd name="T101" fmla="*/ 316 h 553"/>
              <a:gd name="T102" fmla="*/ 148 w 1901"/>
              <a:gd name="T103" fmla="*/ 352 h 553"/>
              <a:gd name="T104" fmla="*/ 104 w 1901"/>
              <a:gd name="T105" fmla="*/ 402 h 553"/>
              <a:gd name="T106" fmla="*/ 104 w 1901"/>
              <a:gd name="T107" fmla="*/ 402 h 553"/>
              <a:gd name="T108" fmla="*/ 72 w 1901"/>
              <a:gd name="T109" fmla="*/ 438 h 553"/>
              <a:gd name="T110" fmla="*/ 45 w 1901"/>
              <a:gd name="T111" fmla="*/ 469 h 553"/>
              <a:gd name="T112" fmla="*/ 33 w 1901"/>
              <a:gd name="T113" fmla="*/ 488 h 553"/>
              <a:gd name="T114" fmla="*/ 17 w 1901"/>
              <a:gd name="T115" fmla="*/ 530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1" h="553">
                <a:moveTo>
                  <a:pt x="1878" y="399"/>
                </a:moveTo>
                <a:cubicBezTo>
                  <a:pt x="1884" y="404"/>
                  <a:pt x="1889" y="409"/>
                  <a:pt x="1894" y="414"/>
                </a:cubicBezTo>
                <a:cubicBezTo>
                  <a:pt x="1896" y="416"/>
                  <a:pt x="1898" y="416"/>
                  <a:pt x="1899" y="414"/>
                </a:cubicBezTo>
                <a:cubicBezTo>
                  <a:pt x="1901" y="413"/>
                  <a:pt x="1901" y="410"/>
                  <a:pt x="1899" y="409"/>
                </a:cubicBezTo>
                <a:cubicBezTo>
                  <a:pt x="1894" y="404"/>
                  <a:pt x="1889" y="398"/>
                  <a:pt x="1883" y="393"/>
                </a:cubicBezTo>
                <a:cubicBezTo>
                  <a:pt x="1882" y="392"/>
                  <a:pt x="1880" y="392"/>
                  <a:pt x="1878" y="393"/>
                </a:cubicBezTo>
                <a:cubicBezTo>
                  <a:pt x="1877" y="395"/>
                  <a:pt x="1877" y="397"/>
                  <a:pt x="1878" y="399"/>
                </a:cubicBezTo>
                <a:close/>
                <a:moveTo>
                  <a:pt x="1846" y="368"/>
                </a:moveTo>
                <a:cubicBezTo>
                  <a:pt x="1851" y="373"/>
                  <a:pt x="1857" y="378"/>
                  <a:pt x="1862" y="383"/>
                </a:cubicBezTo>
                <a:cubicBezTo>
                  <a:pt x="1864" y="385"/>
                  <a:pt x="1866" y="385"/>
                  <a:pt x="1867" y="383"/>
                </a:cubicBezTo>
                <a:cubicBezTo>
                  <a:pt x="1869" y="382"/>
                  <a:pt x="1869" y="379"/>
                  <a:pt x="1867" y="378"/>
                </a:cubicBezTo>
                <a:cubicBezTo>
                  <a:pt x="1862" y="373"/>
                  <a:pt x="1856" y="368"/>
                  <a:pt x="1851" y="363"/>
                </a:cubicBezTo>
                <a:cubicBezTo>
                  <a:pt x="1849" y="361"/>
                  <a:pt x="1847" y="362"/>
                  <a:pt x="1846" y="363"/>
                </a:cubicBezTo>
                <a:cubicBezTo>
                  <a:pt x="1844" y="365"/>
                  <a:pt x="1844" y="367"/>
                  <a:pt x="1846" y="368"/>
                </a:cubicBezTo>
                <a:close/>
                <a:moveTo>
                  <a:pt x="1813" y="339"/>
                </a:moveTo>
                <a:cubicBezTo>
                  <a:pt x="1818" y="344"/>
                  <a:pt x="1824" y="349"/>
                  <a:pt x="1830" y="353"/>
                </a:cubicBezTo>
                <a:cubicBezTo>
                  <a:pt x="1831" y="355"/>
                  <a:pt x="1833" y="355"/>
                  <a:pt x="1835" y="353"/>
                </a:cubicBezTo>
                <a:cubicBezTo>
                  <a:pt x="1836" y="352"/>
                  <a:pt x="1836" y="349"/>
                  <a:pt x="1834" y="348"/>
                </a:cubicBezTo>
                <a:cubicBezTo>
                  <a:pt x="1829" y="343"/>
                  <a:pt x="1823" y="338"/>
                  <a:pt x="1818" y="333"/>
                </a:cubicBezTo>
                <a:cubicBezTo>
                  <a:pt x="1816" y="332"/>
                  <a:pt x="1814" y="332"/>
                  <a:pt x="1812" y="334"/>
                </a:cubicBezTo>
                <a:cubicBezTo>
                  <a:pt x="1811" y="335"/>
                  <a:pt x="1811" y="338"/>
                  <a:pt x="1813" y="339"/>
                </a:cubicBezTo>
                <a:close/>
                <a:moveTo>
                  <a:pt x="1779" y="310"/>
                </a:moveTo>
                <a:cubicBezTo>
                  <a:pt x="1785" y="315"/>
                  <a:pt x="1790" y="320"/>
                  <a:pt x="1796" y="324"/>
                </a:cubicBezTo>
                <a:cubicBezTo>
                  <a:pt x="1798" y="326"/>
                  <a:pt x="1800" y="326"/>
                  <a:pt x="1801" y="324"/>
                </a:cubicBezTo>
                <a:cubicBezTo>
                  <a:pt x="1802" y="322"/>
                  <a:pt x="1802" y="320"/>
                  <a:pt x="1801" y="319"/>
                </a:cubicBezTo>
                <a:cubicBezTo>
                  <a:pt x="1795" y="314"/>
                  <a:pt x="1789" y="309"/>
                  <a:pt x="1784" y="305"/>
                </a:cubicBezTo>
                <a:cubicBezTo>
                  <a:pt x="1782" y="303"/>
                  <a:pt x="1780" y="304"/>
                  <a:pt x="1778" y="305"/>
                </a:cubicBezTo>
                <a:cubicBezTo>
                  <a:pt x="1777" y="307"/>
                  <a:pt x="1777" y="309"/>
                  <a:pt x="1779" y="310"/>
                </a:cubicBezTo>
                <a:close/>
                <a:moveTo>
                  <a:pt x="1744" y="283"/>
                </a:moveTo>
                <a:cubicBezTo>
                  <a:pt x="1750" y="287"/>
                  <a:pt x="1756" y="292"/>
                  <a:pt x="1762" y="296"/>
                </a:cubicBezTo>
                <a:cubicBezTo>
                  <a:pt x="1763" y="298"/>
                  <a:pt x="1766" y="297"/>
                  <a:pt x="1767" y="296"/>
                </a:cubicBezTo>
                <a:cubicBezTo>
                  <a:pt x="1768" y="294"/>
                  <a:pt x="1768" y="292"/>
                  <a:pt x="1766" y="291"/>
                </a:cubicBezTo>
                <a:cubicBezTo>
                  <a:pt x="1760" y="286"/>
                  <a:pt x="1754" y="281"/>
                  <a:pt x="1749" y="277"/>
                </a:cubicBezTo>
                <a:cubicBezTo>
                  <a:pt x="1747" y="276"/>
                  <a:pt x="1745" y="276"/>
                  <a:pt x="1743" y="278"/>
                </a:cubicBezTo>
                <a:cubicBezTo>
                  <a:pt x="1742" y="279"/>
                  <a:pt x="1742" y="282"/>
                  <a:pt x="1744" y="283"/>
                </a:cubicBezTo>
                <a:close/>
                <a:moveTo>
                  <a:pt x="1709" y="256"/>
                </a:moveTo>
                <a:cubicBezTo>
                  <a:pt x="1715" y="261"/>
                  <a:pt x="1720" y="265"/>
                  <a:pt x="1726" y="269"/>
                </a:cubicBezTo>
                <a:cubicBezTo>
                  <a:pt x="1728" y="271"/>
                  <a:pt x="1730" y="270"/>
                  <a:pt x="1732" y="269"/>
                </a:cubicBezTo>
                <a:cubicBezTo>
                  <a:pt x="1733" y="267"/>
                  <a:pt x="1733" y="265"/>
                  <a:pt x="1731" y="263"/>
                </a:cubicBezTo>
                <a:cubicBezTo>
                  <a:pt x="1725" y="259"/>
                  <a:pt x="1719" y="255"/>
                  <a:pt x="1713" y="250"/>
                </a:cubicBezTo>
                <a:cubicBezTo>
                  <a:pt x="1711" y="249"/>
                  <a:pt x="1709" y="249"/>
                  <a:pt x="1708" y="251"/>
                </a:cubicBezTo>
                <a:cubicBezTo>
                  <a:pt x="1707" y="253"/>
                  <a:pt x="1707" y="255"/>
                  <a:pt x="1709" y="256"/>
                </a:cubicBezTo>
                <a:close/>
                <a:moveTo>
                  <a:pt x="1672" y="231"/>
                </a:moveTo>
                <a:cubicBezTo>
                  <a:pt x="1678" y="235"/>
                  <a:pt x="1684" y="239"/>
                  <a:pt x="1690" y="243"/>
                </a:cubicBezTo>
                <a:cubicBezTo>
                  <a:pt x="1692" y="245"/>
                  <a:pt x="1694" y="244"/>
                  <a:pt x="1696" y="243"/>
                </a:cubicBezTo>
                <a:cubicBezTo>
                  <a:pt x="1697" y="241"/>
                  <a:pt x="1696" y="239"/>
                  <a:pt x="1695" y="237"/>
                </a:cubicBezTo>
                <a:cubicBezTo>
                  <a:pt x="1689" y="233"/>
                  <a:pt x="1682" y="229"/>
                  <a:pt x="1676" y="225"/>
                </a:cubicBezTo>
                <a:cubicBezTo>
                  <a:pt x="1675" y="224"/>
                  <a:pt x="1672" y="224"/>
                  <a:pt x="1671" y="226"/>
                </a:cubicBezTo>
                <a:cubicBezTo>
                  <a:pt x="1670" y="227"/>
                  <a:pt x="1671" y="230"/>
                  <a:pt x="1672" y="231"/>
                </a:cubicBezTo>
                <a:close/>
                <a:moveTo>
                  <a:pt x="1635" y="207"/>
                </a:moveTo>
                <a:cubicBezTo>
                  <a:pt x="1641" y="211"/>
                  <a:pt x="1648" y="215"/>
                  <a:pt x="1654" y="219"/>
                </a:cubicBezTo>
                <a:cubicBezTo>
                  <a:pt x="1655" y="220"/>
                  <a:pt x="1658" y="219"/>
                  <a:pt x="1659" y="218"/>
                </a:cubicBezTo>
                <a:cubicBezTo>
                  <a:pt x="1660" y="216"/>
                  <a:pt x="1660" y="214"/>
                  <a:pt x="1658" y="212"/>
                </a:cubicBezTo>
                <a:cubicBezTo>
                  <a:pt x="1652" y="208"/>
                  <a:pt x="1645" y="204"/>
                  <a:pt x="1639" y="200"/>
                </a:cubicBezTo>
                <a:cubicBezTo>
                  <a:pt x="1637" y="199"/>
                  <a:pt x="1635" y="200"/>
                  <a:pt x="1634" y="201"/>
                </a:cubicBezTo>
                <a:cubicBezTo>
                  <a:pt x="1633" y="203"/>
                  <a:pt x="1633" y="206"/>
                  <a:pt x="1635" y="207"/>
                </a:cubicBezTo>
                <a:close/>
                <a:moveTo>
                  <a:pt x="1597" y="183"/>
                </a:moveTo>
                <a:cubicBezTo>
                  <a:pt x="1604" y="187"/>
                  <a:pt x="1610" y="191"/>
                  <a:pt x="1616" y="195"/>
                </a:cubicBezTo>
                <a:cubicBezTo>
                  <a:pt x="1618" y="196"/>
                  <a:pt x="1620" y="195"/>
                  <a:pt x="1621" y="194"/>
                </a:cubicBezTo>
                <a:cubicBezTo>
                  <a:pt x="1622" y="192"/>
                  <a:pt x="1622" y="190"/>
                  <a:pt x="1620" y="189"/>
                </a:cubicBezTo>
                <a:cubicBezTo>
                  <a:pt x="1614" y="185"/>
                  <a:pt x="1607" y="181"/>
                  <a:pt x="1601" y="177"/>
                </a:cubicBezTo>
                <a:cubicBezTo>
                  <a:pt x="1599" y="176"/>
                  <a:pt x="1597" y="177"/>
                  <a:pt x="1596" y="178"/>
                </a:cubicBezTo>
                <a:cubicBezTo>
                  <a:pt x="1595" y="180"/>
                  <a:pt x="1596" y="182"/>
                  <a:pt x="1597" y="183"/>
                </a:cubicBezTo>
                <a:close/>
                <a:moveTo>
                  <a:pt x="1559" y="162"/>
                </a:moveTo>
                <a:cubicBezTo>
                  <a:pt x="1565" y="165"/>
                  <a:pt x="1572" y="169"/>
                  <a:pt x="1578" y="172"/>
                </a:cubicBezTo>
                <a:cubicBezTo>
                  <a:pt x="1580" y="173"/>
                  <a:pt x="1582" y="173"/>
                  <a:pt x="1583" y="171"/>
                </a:cubicBezTo>
                <a:cubicBezTo>
                  <a:pt x="1584" y="169"/>
                  <a:pt x="1584" y="167"/>
                  <a:pt x="1582" y="166"/>
                </a:cubicBezTo>
                <a:cubicBezTo>
                  <a:pt x="1575" y="162"/>
                  <a:pt x="1569" y="159"/>
                  <a:pt x="1562" y="155"/>
                </a:cubicBezTo>
                <a:cubicBezTo>
                  <a:pt x="1561" y="154"/>
                  <a:pt x="1558" y="155"/>
                  <a:pt x="1557" y="156"/>
                </a:cubicBezTo>
                <a:cubicBezTo>
                  <a:pt x="1556" y="158"/>
                  <a:pt x="1557" y="161"/>
                  <a:pt x="1559" y="162"/>
                </a:cubicBezTo>
                <a:close/>
                <a:moveTo>
                  <a:pt x="1520" y="141"/>
                </a:moveTo>
                <a:cubicBezTo>
                  <a:pt x="1526" y="144"/>
                  <a:pt x="1533" y="148"/>
                  <a:pt x="1539" y="151"/>
                </a:cubicBezTo>
                <a:cubicBezTo>
                  <a:pt x="1541" y="152"/>
                  <a:pt x="1543" y="151"/>
                  <a:pt x="1544" y="149"/>
                </a:cubicBezTo>
                <a:cubicBezTo>
                  <a:pt x="1545" y="148"/>
                  <a:pt x="1545" y="145"/>
                  <a:pt x="1543" y="144"/>
                </a:cubicBezTo>
                <a:cubicBezTo>
                  <a:pt x="1536" y="141"/>
                  <a:pt x="1530" y="138"/>
                  <a:pt x="1523" y="134"/>
                </a:cubicBezTo>
                <a:cubicBezTo>
                  <a:pt x="1521" y="133"/>
                  <a:pt x="1519" y="134"/>
                  <a:pt x="1518" y="136"/>
                </a:cubicBezTo>
                <a:cubicBezTo>
                  <a:pt x="1517" y="138"/>
                  <a:pt x="1518" y="140"/>
                  <a:pt x="1520" y="141"/>
                </a:cubicBezTo>
                <a:close/>
                <a:moveTo>
                  <a:pt x="1480" y="121"/>
                </a:moveTo>
                <a:cubicBezTo>
                  <a:pt x="1486" y="125"/>
                  <a:pt x="1493" y="128"/>
                  <a:pt x="1500" y="131"/>
                </a:cubicBezTo>
                <a:cubicBezTo>
                  <a:pt x="1502" y="132"/>
                  <a:pt x="1504" y="131"/>
                  <a:pt x="1505" y="129"/>
                </a:cubicBezTo>
                <a:cubicBezTo>
                  <a:pt x="1506" y="127"/>
                  <a:pt x="1505" y="125"/>
                  <a:pt x="1503" y="124"/>
                </a:cubicBezTo>
                <a:cubicBezTo>
                  <a:pt x="1496" y="121"/>
                  <a:pt x="1490" y="118"/>
                  <a:pt x="1483" y="115"/>
                </a:cubicBezTo>
                <a:cubicBezTo>
                  <a:pt x="1481" y="114"/>
                  <a:pt x="1479" y="115"/>
                  <a:pt x="1478" y="117"/>
                </a:cubicBezTo>
                <a:cubicBezTo>
                  <a:pt x="1477" y="118"/>
                  <a:pt x="1478" y="121"/>
                  <a:pt x="1480" y="121"/>
                </a:cubicBezTo>
                <a:close/>
                <a:moveTo>
                  <a:pt x="1439" y="103"/>
                </a:moveTo>
                <a:cubicBezTo>
                  <a:pt x="1446" y="106"/>
                  <a:pt x="1453" y="109"/>
                  <a:pt x="1460" y="112"/>
                </a:cubicBezTo>
                <a:cubicBezTo>
                  <a:pt x="1461" y="113"/>
                  <a:pt x="1464" y="112"/>
                  <a:pt x="1464" y="110"/>
                </a:cubicBezTo>
                <a:cubicBezTo>
                  <a:pt x="1465" y="108"/>
                  <a:pt x="1464" y="106"/>
                  <a:pt x="1463" y="105"/>
                </a:cubicBezTo>
                <a:cubicBezTo>
                  <a:pt x="1456" y="102"/>
                  <a:pt x="1449" y="99"/>
                  <a:pt x="1442" y="97"/>
                </a:cubicBezTo>
                <a:cubicBezTo>
                  <a:pt x="1440" y="96"/>
                  <a:pt x="1438" y="97"/>
                  <a:pt x="1437" y="99"/>
                </a:cubicBezTo>
                <a:cubicBezTo>
                  <a:pt x="1436" y="100"/>
                  <a:pt x="1437" y="103"/>
                  <a:pt x="1439" y="103"/>
                </a:cubicBezTo>
                <a:close/>
                <a:moveTo>
                  <a:pt x="1398" y="87"/>
                </a:moveTo>
                <a:cubicBezTo>
                  <a:pt x="1405" y="89"/>
                  <a:pt x="1412" y="92"/>
                  <a:pt x="1419" y="95"/>
                </a:cubicBezTo>
                <a:cubicBezTo>
                  <a:pt x="1421" y="96"/>
                  <a:pt x="1423" y="95"/>
                  <a:pt x="1424" y="93"/>
                </a:cubicBezTo>
                <a:cubicBezTo>
                  <a:pt x="1424" y="91"/>
                  <a:pt x="1423" y="89"/>
                  <a:pt x="1422" y="88"/>
                </a:cubicBezTo>
                <a:cubicBezTo>
                  <a:pt x="1415" y="85"/>
                  <a:pt x="1408" y="82"/>
                  <a:pt x="1401" y="80"/>
                </a:cubicBezTo>
                <a:cubicBezTo>
                  <a:pt x="1399" y="79"/>
                  <a:pt x="1397" y="80"/>
                  <a:pt x="1396" y="82"/>
                </a:cubicBezTo>
                <a:cubicBezTo>
                  <a:pt x="1395" y="84"/>
                  <a:pt x="1396" y="86"/>
                  <a:pt x="1398" y="87"/>
                </a:cubicBezTo>
                <a:close/>
                <a:moveTo>
                  <a:pt x="1357" y="71"/>
                </a:moveTo>
                <a:cubicBezTo>
                  <a:pt x="1363" y="74"/>
                  <a:pt x="1370" y="76"/>
                  <a:pt x="1377" y="79"/>
                </a:cubicBezTo>
                <a:cubicBezTo>
                  <a:pt x="1379" y="80"/>
                  <a:pt x="1381" y="79"/>
                  <a:pt x="1382" y="77"/>
                </a:cubicBezTo>
                <a:cubicBezTo>
                  <a:pt x="1383" y="75"/>
                  <a:pt x="1382" y="73"/>
                  <a:pt x="1380" y="72"/>
                </a:cubicBezTo>
                <a:cubicBezTo>
                  <a:pt x="1373" y="69"/>
                  <a:pt x="1366" y="67"/>
                  <a:pt x="1359" y="64"/>
                </a:cubicBezTo>
                <a:cubicBezTo>
                  <a:pt x="1357" y="64"/>
                  <a:pt x="1355" y="65"/>
                  <a:pt x="1354" y="67"/>
                </a:cubicBezTo>
                <a:cubicBezTo>
                  <a:pt x="1354" y="69"/>
                  <a:pt x="1355" y="71"/>
                  <a:pt x="1357" y="71"/>
                </a:cubicBezTo>
                <a:close/>
                <a:moveTo>
                  <a:pt x="1314" y="58"/>
                </a:moveTo>
                <a:cubicBezTo>
                  <a:pt x="1321" y="60"/>
                  <a:pt x="1328" y="62"/>
                  <a:pt x="1336" y="64"/>
                </a:cubicBezTo>
                <a:cubicBezTo>
                  <a:pt x="1338" y="65"/>
                  <a:pt x="1340" y="64"/>
                  <a:pt x="1340" y="62"/>
                </a:cubicBezTo>
                <a:cubicBezTo>
                  <a:pt x="1341" y="60"/>
                  <a:pt x="1340" y="58"/>
                  <a:pt x="1338" y="57"/>
                </a:cubicBezTo>
                <a:cubicBezTo>
                  <a:pt x="1331" y="55"/>
                  <a:pt x="1324" y="53"/>
                  <a:pt x="1317" y="50"/>
                </a:cubicBezTo>
                <a:cubicBezTo>
                  <a:pt x="1315" y="50"/>
                  <a:pt x="1313" y="51"/>
                  <a:pt x="1312" y="53"/>
                </a:cubicBezTo>
                <a:cubicBezTo>
                  <a:pt x="1311" y="55"/>
                  <a:pt x="1313" y="57"/>
                  <a:pt x="1314" y="58"/>
                </a:cubicBezTo>
                <a:close/>
                <a:moveTo>
                  <a:pt x="1272" y="45"/>
                </a:moveTo>
                <a:cubicBezTo>
                  <a:pt x="1279" y="47"/>
                  <a:pt x="1286" y="49"/>
                  <a:pt x="1293" y="51"/>
                </a:cubicBezTo>
                <a:cubicBezTo>
                  <a:pt x="1295" y="52"/>
                  <a:pt x="1297" y="51"/>
                  <a:pt x="1298" y="49"/>
                </a:cubicBezTo>
                <a:cubicBezTo>
                  <a:pt x="1298" y="47"/>
                  <a:pt x="1297" y="45"/>
                  <a:pt x="1295" y="44"/>
                </a:cubicBezTo>
                <a:cubicBezTo>
                  <a:pt x="1288" y="42"/>
                  <a:pt x="1281" y="40"/>
                  <a:pt x="1274" y="38"/>
                </a:cubicBezTo>
                <a:cubicBezTo>
                  <a:pt x="1272" y="37"/>
                  <a:pt x="1270" y="39"/>
                  <a:pt x="1269" y="41"/>
                </a:cubicBezTo>
                <a:cubicBezTo>
                  <a:pt x="1269" y="43"/>
                  <a:pt x="1270" y="45"/>
                  <a:pt x="1272" y="45"/>
                </a:cubicBezTo>
                <a:close/>
                <a:moveTo>
                  <a:pt x="1229" y="34"/>
                </a:moveTo>
                <a:cubicBezTo>
                  <a:pt x="1236" y="36"/>
                  <a:pt x="1243" y="38"/>
                  <a:pt x="1250" y="40"/>
                </a:cubicBezTo>
                <a:cubicBezTo>
                  <a:pt x="1252" y="40"/>
                  <a:pt x="1254" y="39"/>
                  <a:pt x="1255" y="37"/>
                </a:cubicBezTo>
                <a:cubicBezTo>
                  <a:pt x="1255" y="35"/>
                  <a:pt x="1254" y="33"/>
                  <a:pt x="1252" y="32"/>
                </a:cubicBezTo>
                <a:cubicBezTo>
                  <a:pt x="1245" y="31"/>
                  <a:pt x="1238" y="29"/>
                  <a:pt x="1231" y="27"/>
                </a:cubicBezTo>
                <a:cubicBezTo>
                  <a:pt x="1229" y="27"/>
                  <a:pt x="1227" y="28"/>
                  <a:pt x="1226" y="30"/>
                </a:cubicBezTo>
                <a:cubicBezTo>
                  <a:pt x="1226" y="32"/>
                  <a:pt x="1227" y="34"/>
                  <a:pt x="1229" y="34"/>
                </a:cubicBezTo>
                <a:close/>
                <a:moveTo>
                  <a:pt x="1186" y="25"/>
                </a:moveTo>
                <a:cubicBezTo>
                  <a:pt x="1193" y="27"/>
                  <a:pt x="1200" y="28"/>
                  <a:pt x="1207" y="30"/>
                </a:cubicBezTo>
                <a:cubicBezTo>
                  <a:pt x="1209" y="30"/>
                  <a:pt x="1211" y="29"/>
                  <a:pt x="1212" y="27"/>
                </a:cubicBezTo>
                <a:cubicBezTo>
                  <a:pt x="1212" y="25"/>
                  <a:pt x="1211" y="23"/>
                  <a:pt x="1209" y="22"/>
                </a:cubicBezTo>
                <a:cubicBezTo>
                  <a:pt x="1201" y="21"/>
                  <a:pt x="1194" y="19"/>
                  <a:pt x="1187" y="18"/>
                </a:cubicBezTo>
                <a:cubicBezTo>
                  <a:pt x="1185" y="17"/>
                  <a:pt x="1183" y="19"/>
                  <a:pt x="1183" y="21"/>
                </a:cubicBezTo>
                <a:cubicBezTo>
                  <a:pt x="1182" y="23"/>
                  <a:pt x="1184" y="25"/>
                  <a:pt x="1186" y="25"/>
                </a:cubicBezTo>
                <a:close/>
                <a:moveTo>
                  <a:pt x="1142" y="18"/>
                </a:moveTo>
                <a:cubicBezTo>
                  <a:pt x="1149" y="19"/>
                  <a:pt x="1156" y="20"/>
                  <a:pt x="1164" y="21"/>
                </a:cubicBezTo>
                <a:cubicBezTo>
                  <a:pt x="1166" y="22"/>
                  <a:pt x="1168" y="20"/>
                  <a:pt x="1168" y="18"/>
                </a:cubicBezTo>
                <a:cubicBezTo>
                  <a:pt x="1168" y="16"/>
                  <a:pt x="1167" y="14"/>
                  <a:pt x="1165" y="14"/>
                </a:cubicBezTo>
                <a:cubicBezTo>
                  <a:pt x="1157" y="13"/>
                  <a:pt x="1150" y="11"/>
                  <a:pt x="1143" y="10"/>
                </a:cubicBezTo>
                <a:cubicBezTo>
                  <a:pt x="1141" y="10"/>
                  <a:pt x="1139" y="11"/>
                  <a:pt x="1139" y="13"/>
                </a:cubicBezTo>
                <a:cubicBezTo>
                  <a:pt x="1138" y="15"/>
                  <a:pt x="1140" y="17"/>
                  <a:pt x="1142" y="18"/>
                </a:cubicBezTo>
                <a:close/>
                <a:moveTo>
                  <a:pt x="1098" y="12"/>
                </a:moveTo>
                <a:cubicBezTo>
                  <a:pt x="1105" y="13"/>
                  <a:pt x="1112" y="14"/>
                  <a:pt x="1120" y="15"/>
                </a:cubicBezTo>
                <a:cubicBezTo>
                  <a:pt x="1122" y="15"/>
                  <a:pt x="1124" y="13"/>
                  <a:pt x="1124" y="11"/>
                </a:cubicBezTo>
                <a:cubicBezTo>
                  <a:pt x="1124" y="9"/>
                  <a:pt x="1123" y="7"/>
                  <a:pt x="1121" y="7"/>
                </a:cubicBezTo>
                <a:cubicBezTo>
                  <a:pt x="1113" y="6"/>
                  <a:pt x="1106" y="5"/>
                  <a:pt x="1099" y="5"/>
                </a:cubicBezTo>
                <a:cubicBezTo>
                  <a:pt x="1097" y="4"/>
                  <a:pt x="1095" y="6"/>
                  <a:pt x="1095" y="8"/>
                </a:cubicBezTo>
                <a:cubicBezTo>
                  <a:pt x="1094" y="10"/>
                  <a:pt x="1096" y="12"/>
                  <a:pt x="1098" y="12"/>
                </a:cubicBezTo>
                <a:close/>
                <a:moveTo>
                  <a:pt x="1054" y="8"/>
                </a:moveTo>
                <a:cubicBezTo>
                  <a:pt x="1061" y="9"/>
                  <a:pt x="1068" y="9"/>
                  <a:pt x="1076" y="10"/>
                </a:cubicBezTo>
                <a:cubicBezTo>
                  <a:pt x="1078" y="10"/>
                  <a:pt x="1080" y="8"/>
                  <a:pt x="1080" y="6"/>
                </a:cubicBezTo>
                <a:cubicBezTo>
                  <a:pt x="1080" y="4"/>
                  <a:pt x="1078" y="3"/>
                  <a:pt x="1076" y="2"/>
                </a:cubicBezTo>
                <a:cubicBezTo>
                  <a:pt x="1068" y="2"/>
                  <a:pt x="1061" y="1"/>
                  <a:pt x="1054" y="1"/>
                </a:cubicBezTo>
                <a:cubicBezTo>
                  <a:pt x="1052" y="1"/>
                  <a:pt x="1050" y="2"/>
                  <a:pt x="1050" y="4"/>
                </a:cubicBezTo>
                <a:cubicBezTo>
                  <a:pt x="1050" y="6"/>
                  <a:pt x="1052" y="8"/>
                  <a:pt x="1054" y="8"/>
                </a:cubicBezTo>
                <a:close/>
                <a:moveTo>
                  <a:pt x="1009" y="7"/>
                </a:moveTo>
                <a:cubicBezTo>
                  <a:pt x="1011" y="7"/>
                  <a:pt x="1013" y="7"/>
                  <a:pt x="1015" y="7"/>
                </a:cubicBezTo>
                <a:cubicBezTo>
                  <a:pt x="1019" y="7"/>
                  <a:pt x="1025" y="7"/>
                  <a:pt x="1032" y="7"/>
                </a:cubicBezTo>
                <a:cubicBezTo>
                  <a:pt x="1034" y="7"/>
                  <a:pt x="1035" y="6"/>
                  <a:pt x="1035" y="4"/>
                </a:cubicBezTo>
                <a:cubicBezTo>
                  <a:pt x="1035" y="2"/>
                  <a:pt x="1034" y="0"/>
                  <a:pt x="1032" y="0"/>
                </a:cubicBezTo>
                <a:cubicBezTo>
                  <a:pt x="1025" y="0"/>
                  <a:pt x="1020" y="0"/>
                  <a:pt x="1015" y="0"/>
                </a:cubicBezTo>
                <a:cubicBezTo>
                  <a:pt x="1013" y="0"/>
                  <a:pt x="1011" y="0"/>
                  <a:pt x="1009" y="0"/>
                </a:cubicBezTo>
                <a:cubicBezTo>
                  <a:pt x="1007" y="0"/>
                  <a:pt x="1006" y="1"/>
                  <a:pt x="1006" y="3"/>
                </a:cubicBezTo>
                <a:cubicBezTo>
                  <a:pt x="1006" y="5"/>
                  <a:pt x="1007" y="7"/>
                  <a:pt x="1009" y="7"/>
                </a:cubicBezTo>
                <a:close/>
                <a:moveTo>
                  <a:pt x="965" y="9"/>
                </a:moveTo>
                <a:cubicBezTo>
                  <a:pt x="973" y="8"/>
                  <a:pt x="980" y="8"/>
                  <a:pt x="987" y="8"/>
                </a:cubicBezTo>
                <a:cubicBezTo>
                  <a:pt x="989" y="8"/>
                  <a:pt x="991" y="6"/>
                  <a:pt x="991" y="4"/>
                </a:cubicBezTo>
                <a:cubicBezTo>
                  <a:pt x="991" y="2"/>
                  <a:pt x="989" y="0"/>
                  <a:pt x="987" y="0"/>
                </a:cubicBezTo>
                <a:cubicBezTo>
                  <a:pt x="980" y="1"/>
                  <a:pt x="972" y="1"/>
                  <a:pt x="965" y="1"/>
                </a:cubicBezTo>
                <a:cubicBezTo>
                  <a:pt x="963" y="1"/>
                  <a:pt x="961" y="3"/>
                  <a:pt x="961" y="5"/>
                </a:cubicBezTo>
                <a:cubicBezTo>
                  <a:pt x="961" y="7"/>
                  <a:pt x="963" y="9"/>
                  <a:pt x="965" y="9"/>
                </a:cubicBezTo>
                <a:close/>
                <a:moveTo>
                  <a:pt x="921" y="12"/>
                </a:moveTo>
                <a:cubicBezTo>
                  <a:pt x="928" y="11"/>
                  <a:pt x="936" y="11"/>
                  <a:pt x="943" y="10"/>
                </a:cubicBezTo>
                <a:cubicBezTo>
                  <a:pt x="945" y="10"/>
                  <a:pt x="947" y="8"/>
                  <a:pt x="946" y="6"/>
                </a:cubicBezTo>
                <a:cubicBezTo>
                  <a:pt x="946" y="4"/>
                  <a:pt x="945" y="3"/>
                  <a:pt x="943" y="3"/>
                </a:cubicBezTo>
                <a:cubicBezTo>
                  <a:pt x="935" y="3"/>
                  <a:pt x="928" y="4"/>
                  <a:pt x="920" y="4"/>
                </a:cubicBezTo>
                <a:cubicBezTo>
                  <a:pt x="918" y="4"/>
                  <a:pt x="917" y="6"/>
                  <a:pt x="917" y="8"/>
                </a:cubicBezTo>
                <a:cubicBezTo>
                  <a:pt x="917" y="10"/>
                  <a:pt x="919" y="12"/>
                  <a:pt x="921" y="12"/>
                </a:cubicBezTo>
                <a:close/>
                <a:moveTo>
                  <a:pt x="877" y="16"/>
                </a:moveTo>
                <a:cubicBezTo>
                  <a:pt x="884" y="15"/>
                  <a:pt x="891" y="14"/>
                  <a:pt x="899" y="13"/>
                </a:cubicBezTo>
                <a:cubicBezTo>
                  <a:pt x="901" y="13"/>
                  <a:pt x="902" y="11"/>
                  <a:pt x="902" y="9"/>
                </a:cubicBezTo>
                <a:cubicBezTo>
                  <a:pt x="902" y="7"/>
                  <a:pt x="900" y="6"/>
                  <a:pt x="898" y="6"/>
                </a:cubicBezTo>
                <a:cubicBezTo>
                  <a:pt x="891" y="7"/>
                  <a:pt x="883" y="8"/>
                  <a:pt x="876" y="8"/>
                </a:cubicBezTo>
                <a:cubicBezTo>
                  <a:pt x="874" y="9"/>
                  <a:pt x="872" y="10"/>
                  <a:pt x="873" y="12"/>
                </a:cubicBezTo>
                <a:cubicBezTo>
                  <a:pt x="873" y="14"/>
                  <a:pt x="875" y="16"/>
                  <a:pt x="877" y="16"/>
                </a:cubicBezTo>
                <a:close/>
                <a:moveTo>
                  <a:pt x="833" y="21"/>
                </a:moveTo>
                <a:cubicBezTo>
                  <a:pt x="840" y="20"/>
                  <a:pt x="847" y="19"/>
                  <a:pt x="855" y="18"/>
                </a:cubicBezTo>
                <a:cubicBezTo>
                  <a:pt x="857" y="18"/>
                  <a:pt x="858" y="16"/>
                  <a:pt x="858" y="14"/>
                </a:cubicBezTo>
                <a:cubicBezTo>
                  <a:pt x="858" y="12"/>
                  <a:pt x="856" y="11"/>
                  <a:pt x="854" y="11"/>
                </a:cubicBezTo>
                <a:cubicBezTo>
                  <a:pt x="846" y="12"/>
                  <a:pt x="839" y="13"/>
                  <a:pt x="832" y="14"/>
                </a:cubicBezTo>
                <a:cubicBezTo>
                  <a:pt x="830" y="14"/>
                  <a:pt x="828" y="16"/>
                  <a:pt x="829" y="18"/>
                </a:cubicBezTo>
                <a:cubicBezTo>
                  <a:pt x="829" y="20"/>
                  <a:pt x="831" y="21"/>
                  <a:pt x="833" y="21"/>
                </a:cubicBezTo>
                <a:close/>
                <a:moveTo>
                  <a:pt x="789" y="28"/>
                </a:moveTo>
                <a:cubicBezTo>
                  <a:pt x="796" y="26"/>
                  <a:pt x="803" y="25"/>
                  <a:pt x="811" y="24"/>
                </a:cubicBezTo>
                <a:cubicBezTo>
                  <a:pt x="813" y="24"/>
                  <a:pt x="814" y="22"/>
                  <a:pt x="814" y="20"/>
                </a:cubicBezTo>
                <a:cubicBezTo>
                  <a:pt x="814" y="18"/>
                  <a:pt x="812" y="17"/>
                  <a:pt x="810" y="17"/>
                </a:cubicBezTo>
                <a:cubicBezTo>
                  <a:pt x="802" y="18"/>
                  <a:pt x="795" y="19"/>
                  <a:pt x="788" y="20"/>
                </a:cubicBezTo>
                <a:cubicBezTo>
                  <a:pt x="786" y="21"/>
                  <a:pt x="784" y="23"/>
                  <a:pt x="785" y="25"/>
                </a:cubicBezTo>
                <a:cubicBezTo>
                  <a:pt x="785" y="27"/>
                  <a:pt x="787" y="28"/>
                  <a:pt x="789" y="28"/>
                </a:cubicBezTo>
                <a:close/>
                <a:moveTo>
                  <a:pt x="745" y="36"/>
                </a:moveTo>
                <a:cubicBezTo>
                  <a:pt x="753" y="34"/>
                  <a:pt x="760" y="33"/>
                  <a:pt x="767" y="31"/>
                </a:cubicBezTo>
                <a:cubicBezTo>
                  <a:pt x="769" y="31"/>
                  <a:pt x="770" y="29"/>
                  <a:pt x="770" y="27"/>
                </a:cubicBezTo>
                <a:cubicBezTo>
                  <a:pt x="770" y="25"/>
                  <a:pt x="768" y="24"/>
                  <a:pt x="766" y="24"/>
                </a:cubicBezTo>
                <a:cubicBezTo>
                  <a:pt x="758" y="26"/>
                  <a:pt x="751" y="27"/>
                  <a:pt x="744" y="28"/>
                </a:cubicBezTo>
                <a:cubicBezTo>
                  <a:pt x="742" y="29"/>
                  <a:pt x="741" y="31"/>
                  <a:pt x="741" y="33"/>
                </a:cubicBezTo>
                <a:cubicBezTo>
                  <a:pt x="741" y="35"/>
                  <a:pt x="743" y="36"/>
                  <a:pt x="745" y="36"/>
                </a:cubicBezTo>
                <a:close/>
                <a:moveTo>
                  <a:pt x="702" y="45"/>
                </a:moveTo>
                <a:cubicBezTo>
                  <a:pt x="709" y="43"/>
                  <a:pt x="716" y="42"/>
                  <a:pt x="724" y="40"/>
                </a:cubicBezTo>
                <a:cubicBezTo>
                  <a:pt x="726" y="40"/>
                  <a:pt x="727" y="38"/>
                  <a:pt x="726" y="36"/>
                </a:cubicBezTo>
                <a:cubicBezTo>
                  <a:pt x="726" y="34"/>
                  <a:pt x="724" y="32"/>
                  <a:pt x="722" y="33"/>
                </a:cubicBezTo>
                <a:cubicBezTo>
                  <a:pt x="715" y="35"/>
                  <a:pt x="708" y="36"/>
                  <a:pt x="700" y="38"/>
                </a:cubicBezTo>
                <a:cubicBezTo>
                  <a:pt x="698" y="38"/>
                  <a:pt x="697" y="40"/>
                  <a:pt x="698" y="42"/>
                </a:cubicBezTo>
                <a:cubicBezTo>
                  <a:pt x="698" y="44"/>
                  <a:pt x="700" y="46"/>
                  <a:pt x="702" y="45"/>
                </a:cubicBezTo>
                <a:close/>
                <a:moveTo>
                  <a:pt x="659" y="56"/>
                </a:moveTo>
                <a:cubicBezTo>
                  <a:pt x="666" y="54"/>
                  <a:pt x="673" y="52"/>
                  <a:pt x="680" y="50"/>
                </a:cubicBezTo>
                <a:cubicBezTo>
                  <a:pt x="682" y="50"/>
                  <a:pt x="684" y="48"/>
                  <a:pt x="683" y="46"/>
                </a:cubicBezTo>
                <a:cubicBezTo>
                  <a:pt x="683" y="44"/>
                  <a:pt x="681" y="43"/>
                  <a:pt x="679" y="43"/>
                </a:cubicBezTo>
                <a:cubicBezTo>
                  <a:pt x="671" y="45"/>
                  <a:pt x="664" y="47"/>
                  <a:pt x="657" y="49"/>
                </a:cubicBezTo>
                <a:cubicBezTo>
                  <a:pt x="655" y="49"/>
                  <a:pt x="654" y="51"/>
                  <a:pt x="655" y="53"/>
                </a:cubicBezTo>
                <a:cubicBezTo>
                  <a:pt x="655" y="55"/>
                  <a:pt x="657" y="56"/>
                  <a:pt x="659" y="56"/>
                </a:cubicBezTo>
                <a:close/>
                <a:moveTo>
                  <a:pt x="616" y="68"/>
                </a:moveTo>
                <a:cubicBezTo>
                  <a:pt x="624" y="66"/>
                  <a:pt x="631" y="64"/>
                  <a:pt x="638" y="62"/>
                </a:cubicBezTo>
                <a:cubicBezTo>
                  <a:pt x="640" y="61"/>
                  <a:pt x="641" y="59"/>
                  <a:pt x="640" y="57"/>
                </a:cubicBezTo>
                <a:cubicBezTo>
                  <a:pt x="640" y="55"/>
                  <a:pt x="638" y="54"/>
                  <a:pt x="636" y="55"/>
                </a:cubicBezTo>
                <a:cubicBezTo>
                  <a:pt x="628" y="57"/>
                  <a:pt x="621" y="59"/>
                  <a:pt x="614" y="61"/>
                </a:cubicBezTo>
                <a:cubicBezTo>
                  <a:pt x="612" y="62"/>
                  <a:pt x="611" y="64"/>
                  <a:pt x="612" y="66"/>
                </a:cubicBezTo>
                <a:cubicBezTo>
                  <a:pt x="612" y="68"/>
                  <a:pt x="615" y="69"/>
                  <a:pt x="616" y="68"/>
                </a:cubicBezTo>
                <a:close/>
                <a:moveTo>
                  <a:pt x="574" y="82"/>
                </a:moveTo>
                <a:cubicBezTo>
                  <a:pt x="581" y="80"/>
                  <a:pt x="588" y="77"/>
                  <a:pt x="595" y="75"/>
                </a:cubicBezTo>
                <a:cubicBezTo>
                  <a:pt x="597" y="74"/>
                  <a:pt x="598" y="72"/>
                  <a:pt x="598" y="70"/>
                </a:cubicBezTo>
                <a:cubicBezTo>
                  <a:pt x="597" y="68"/>
                  <a:pt x="595" y="67"/>
                  <a:pt x="593" y="68"/>
                </a:cubicBezTo>
                <a:cubicBezTo>
                  <a:pt x="586" y="70"/>
                  <a:pt x="579" y="73"/>
                  <a:pt x="572" y="75"/>
                </a:cubicBezTo>
                <a:cubicBezTo>
                  <a:pt x="570" y="76"/>
                  <a:pt x="569" y="78"/>
                  <a:pt x="570" y="80"/>
                </a:cubicBezTo>
                <a:cubicBezTo>
                  <a:pt x="570" y="82"/>
                  <a:pt x="572" y="83"/>
                  <a:pt x="574" y="82"/>
                </a:cubicBezTo>
                <a:close/>
                <a:moveTo>
                  <a:pt x="533" y="97"/>
                </a:moveTo>
                <a:cubicBezTo>
                  <a:pt x="540" y="95"/>
                  <a:pt x="547" y="92"/>
                  <a:pt x="554" y="89"/>
                </a:cubicBezTo>
                <a:cubicBezTo>
                  <a:pt x="555" y="89"/>
                  <a:pt x="556" y="87"/>
                  <a:pt x="556" y="85"/>
                </a:cubicBezTo>
                <a:cubicBezTo>
                  <a:pt x="555" y="83"/>
                  <a:pt x="553" y="82"/>
                  <a:pt x="551" y="83"/>
                </a:cubicBezTo>
                <a:cubicBezTo>
                  <a:pt x="544" y="85"/>
                  <a:pt x="537" y="88"/>
                  <a:pt x="530" y="90"/>
                </a:cubicBezTo>
                <a:cubicBezTo>
                  <a:pt x="528" y="91"/>
                  <a:pt x="527" y="93"/>
                  <a:pt x="528" y="95"/>
                </a:cubicBezTo>
                <a:cubicBezTo>
                  <a:pt x="529" y="97"/>
                  <a:pt x="531" y="98"/>
                  <a:pt x="533" y="97"/>
                </a:cubicBezTo>
                <a:close/>
                <a:moveTo>
                  <a:pt x="492" y="114"/>
                </a:moveTo>
                <a:cubicBezTo>
                  <a:pt x="499" y="111"/>
                  <a:pt x="505" y="108"/>
                  <a:pt x="512" y="106"/>
                </a:cubicBezTo>
                <a:cubicBezTo>
                  <a:pt x="514" y="105"/>
                  <a:pt x="515" y="103"/>
                  <a:pt x="514" y="101"/>
                </a:cubicBezTo>
                <a:cubicBezTo>
                  <a:pt x="514" y="99"/>
                  <a:pt x="511" y="98"/>
                  <a:pt x="509" y="99"/>
                </a:cubicBezTo>
                <a:cubicBezTo>
                  <a:pt x="503" y="102"/>
                  <a:pt x="496" y="105"/>
                  <a:pt x="489" y="107"/>
                </a:cubicBezTo>
                <a:cubicBezTo>
                  <a:pt x="487" y="108"/>
                  <a:pt x="486" y="110"/>
                  <a:pt x="487" y="112"/>
                </a:cubicBezTo>
                <a:cubicBezTo>
                  <a:pt x="488" y="114"/>
                  <a:pt x="490" y="115"/>
                  <a:pt x="492" y="114"/>
                </a:cubicBezTo>
                <a:close/>
                <a:moveTo>
                  <a:pt x="452" y="133"/>
                </a:moveTo>
                <a:cubicBezTo>
                  <a:pt x="458" y="130"/>
                  <a:pt x="465" y="126"/>
                  <a:pt x="472" y="123"/>
                </a:cubicBezTo>
                <a:cubicBezTo>
                  <a:pt x="474" y="122"/>
                  <a:pt x="474" y="120"/>
                  <a:pt x="474" y="118"/>
                </a:cubicBezTo>
                <a:cubicBezTo>
                  <a:pt x="473" y="117"/>
                  <a:pt x="470" y="116"/>
                  <a:pt x="469" y="117"/>
                </a:cubicBezTo>
                <a:cubicBezTo>
                  <a:pt x="462" y="120"/>
                  <a:pt x="455" y="123"/>
                  <a:pt x="448" y="126"/>
                </a:cubicBezTo>
                <a:cubicBezTo>
                  <a:pt x="447" y="127"/>
                  <a:pt x="446" y="129"/>
                  <a:pt x="447" y="131"/>
                </a:cubicBezTo>
                <a:cubicBezTo>
                  <a:pt x="448" y="133"/>
                  <a:pt x="450" y="134"/>
                  <a:pt x="452" y="133"/>
                </a:cubicBezTo>
                <a:close/>
                <a:moveTo>
                  <a:pt x="412" y="153"/>
                </a:moveTo>
                <a:cubicBezTo>
                  <a:pt x="419" y="149"/>
                  <a:pt x="425" y="146"/>
                  <a:pt x="432" y="143"/>
                </a:cubicBezTo>
                <a:cubicBezTo>
                  <a:pt x="434" y="142"/>
                  <a:pt x="434" y="139"/>
                  <a:pt x="433" y="138"/>
                </a:cubicBezTo>
                <a:cubicBezTo>
                  <a:pt x="432" y="136"/>
                  <a:pt x="430" y="135"/>
                  <a:pt x="428" y="136"/>
                </a:cubicBezTo>
                <a:cubicBezTo>
                  <a:pt x="422" y="139"/>
                  <a:pt x="415" y="143"/>
                  <a:pt x="409" y="146"/>
                </a:cubicBezTo>
                <a:cubicBezTo>
                  <a:pt x="407" y="147"/>
                  <a:pt x="406" y="149"/>
                  <a:pt x="407" y="151"/>
                </a:cubicBezTo>
                <a:cubicBezTo>
                  <a:pt x="408" y="153"/>
                  <a:pt x="410" y="154"/>
                  <a:pt x="412" y="153"/>
                </a:cubicBezTo>
                <a:close/>
                <a:moveTo>
                  <a:pt x="373" y="174"/>
                </a:moveTo>
                <a:cubicBezTo>
                  <a:pt x="380" y="171"/>
                  <a:pt x="386" y="167"/>
                  <a:pt x="393" y="163"/>
                </a:cubicBezTo>
                <a:cubicBezTo>
                  <a:pt x="394" y="162"/>
                  <a:pt x="395" y="160"/>
                  <a:pt x="394" y="158"/>
                </a:cubicBezTo>
                <a:cubicBezTo>
                  <a:pt x="393" y="157"/>
                  <a:pt x="391" y="156"/>
                  <a:pt x="389" y="157"/>
                </a:cubicBezTo>
                <a:cubicBezTo>
                  <a:pt x="383" y="161"/>
                  <a:pt x="376" y="164"/>
                  <a:pt x="370" y="168"/>
                </a:cubicBezTo>
                <a:cubicBezTo>
                  <a:pt x="368" y="169"/>
                  <a:pt x="367" y="171"/>
                  <a:pt x="368" y="173"/>
                </a:cubicBezTo>
                <a:cubicBezTo>
                  <a:pt x="369" y="175"/>
                  <a:pt x="372" y="175"/>
                  <a:pt x="373" y="174"/>
                </a:cubicBezTo>
                <a:close/>
                <a:moveTo>
                  <a:pt x="336" y="198"/>
                </a:moveTo>
                <a:cubicBezTo>
                  <a:pt x="342" y="194"/>
                  <a:pt x="348" y="190"/>
                  <a:pt x="355" y="186"/>
                </a:cubicBezTo>
                <a:cubicBezTo>
                  <a:pt x="356" y="185"/>
                  <a:pt x="357" y="182"/>
                  <a:pt x="356" y="181"/>
                </a:cubicBezTo>
                <a:cubicBezTo>
                  <a:pt x="355" y="179"/>
                  <a:pt x="352" y="178"/>
                  <a:pt x="351" y="180"/>
                </a:cubicBezTo>
                <a:cubicBezTo>
                  <a:pt x="344" y="183"/>
                  <a:pt x="338" y="187"/>
                  <a:pt x="332" y="191"/>
                </a:cubicBezTo>
                <a:cubicBezTo>
                  <a:pt x="330" y="193"/>
                  <a:pt x="330" y="195"/>
                  <a:pt x="331" y="197"/>
                </a:cubicBezTo>
                <a:cubicBezTo>
                  <a:pt x="332" y="198"/>
                  <a:pt x="334" y="199"/>
                  <a:pt x="336" y="198"/>
                </a:cubicBezTo>
                <a:close/>
                <a:moveTo>
                  <a:pt x="299" y="222"/>
                </a:moveTo>
                <a:cubicBezTo>
                  <a:pt x="305" y="218"/>
                  <a:pt x="311" y="214"/>
                  <a:pt x="317" y="210"/>
                </a:cubicBezTo>
                <a:cubicBezTo>
                  <a:pt x="319" y="209"/>
                  <a:pt x="319" y="206"/>
                  <a:pt x="318" y="205"/>
                </a:cubicBezTo>
                <a:cubicBezTo>
                  <a:pt x="317" y="203"/>
                  <a:pt x="315" y="203"/>
                  <a:pt x="313" y="204"/>
                </a:cubicBezTo>
                <a:cubicBezTo>
                  <a:pt x="307" y="208"/>
                  <a:pt x="301" y="212"/>
                  <a:pt x="295" y="216"/>
                </a:cubicBezTo>
                <a:cubicBezTo>
                  <a:pt x="293" y="218"/>
                  <a:pt x="293" y="220"/>
                  <a:pt x="294" y="222"/>
                </a:cubicBezTo>
                <a:cubicBezTo>
                  <a:pt x="295" y="223"/>
                  <a:pt x="297" y="224"/>
                  <a:pt x="299" y="222"/>
                </a:cubicBezTo>
                <a:close/>
                <a:moveTo>
                  <a:pt x="263" y="249"/>
                </a:moveTo>
                <a:cubicBezTo>
                  <a:pt x="269" y="244"/>
                  <a:pt x="275" y="240"/>
                  <a:pt x="281" y="235"/>
                </a:cubicBezTo>
                <a:cubicBezTo>
                  <a:pt x="283" y="234"/>
                  <a:pt x="283" y="232"/>
                  <a:pt x="282" y="230"/>
                </a:cubicBezTo>
                <a:cubicBezTo>
                  <a:pt x="281" y="229"/>
                  <a:pt x="278" y="228"/>
                  <a:pt x="277" y="229"/>
                </a:cubicBezTo>
                <a:cubicBezTo>
                  <a:pt x="271" y="234"/>
                  <a:pt x="265" y="238"/>
                  <a:pt x="259" y="243"/>
                </a:cubicBezTo>
                <a:cubicBezTo>
                  <a:pt x="257" y="244"/>
                  <a:pt x="257" y="246"/>
                  <a:pt x="258" y="248"/>
                </a:cubicBezTo>
                <a:cubicBezTo>
                  <a:pt x="259" y="250"/>
                  <a:pt x="262" y="250"/>
                  <a:pt x="263" y="249"/>
                </a:cubicBezTo>
                <a:close/>
                <a:moveTo>
                  <a:pt x="229" y="276"/>
                </a:moveTo>
                <a:cubicBezTo>
                  <a:pt x="235" y="272"/>
                  <a:pt x="240" y="267"/>
                  <a:pt x="246" y="262"/>
                </a:cubicBezTo>
                <a:cubicBezTo>
                  <a:pt x="248" y="261"/>
                  <a:pt x="248" y="259"/>
                  <a:pt x="247" y="257"/>
                </a:cubicBezTo>
                <a:cubicBezTo>
                  <a:pt x="245" y="256"/>
                  <a:pt x="243" y="255"/>
                  <a:pt x="241" y="257"/>
                </a:cubicBezTo>
                <a:cubicBezTo>
                  <a:pt x="236" y="261"/>
                  <a:pt x="230" y="266"/>
                  <a:pt x="224" y="271"/>
                </a:cubicBezTo>
                <a:cubicBezTo>
                  <a:pt x="223" y="272"/>
                  <a:pt x="222" y="274"/>
                  <a:pt x="224" y="276"/>
                </a:cubicBezTo>
                <a:cubicBezTo>
                  <a:pt x="225" y="278"/>
                  <a:pt x="227" y="278"/>
                  <a:pt x="229" y="276"/>
                </a:cubicBezTo>
                <a:close/>
                <a:moveTo>
                  <a:pt x="196" y="306"/>
                </a:moveTo>
                <a:cubicBezTo>
                  <a:pt x="201" y="301"/>
                  <a:pt x="207" y="296"/>
                  <a:pt x="212" y="291"/>
                </a:cubicBezTo>
                <a:cubicBezTo>
                  <a:pt x="214" y="290"/>
                  <a:pt x="214" y="287"/>
                  <a:pt x="212" y="286"/>
                </a:cubicBezTo>
                <a:cubicBezTo>
                  <a:pt x="211" y="284"/>
                  <a:pt x="209" y="284"/>
                  <a:pt x="207" y="285"/>
                </a:cubicBezTo>
                <a:cubicBezTo>
                  <a:pt x="202" y="290"/>
                  <a:pt x="196" y="295"/>
                  <a:pt x="191" y="300"/>
                </a:cubicBezTo>
                <a:cubicBezTo>
                  <a:pt x="189" y="302"/>
                  <a:pt x="189" y="304"/>
                  <a:pt x="190" y="306"/>
                </a:cubicBezTo>
                <a:cubicBezTo>
                  <a:pt x="192" y="307"/>
                  <a:pt x="194" y="307"/>
                  <a:pt x="196" y="306"/>
                </a:cubicBezTo>
                <a:close/>
                <a:moveTo>
                  <a:pt x="164" y="337"/>
                </a:moveTo>
                <a:cubicBezTo>
                  <a:pt x="169" y="331"/>
                  <a:pt x="174" y="326"/>
                  <a:pt x="180" y="321"/>
                </a:cubicBezTo>
                <a:cubicBezTo>
                  <a:pt x="181" y="320"/>
                  <a:pt x="181" y="317"/>
                  <a:pt x="180" y="316"/>
                </a:cubicBezTo>
                <a:cubicBezTo>
                  <a:pt x="178" y="314"/>
                  <a:pt x="176" y="314"/>
                  <a:pt x="174" y="316"/>
                </a:cubicBezTo>
                <a:cubicBezTo>
                  <a:pt x="169" y="321"/>
                  <a:pt x="164" y="326"/>
                  <a:pt x="159" y="331"/>
                </a:cubicBezTo>
                <a:cubicBezTo>
                  <a:pt x="157" y="333"/>
                  <a:pt x="157" y="335"/>
                  <a:pt x="159" y="337"/>
                </a:cubicBezTo>
                <a:cubicBezTo>
                  <a:pt x="160" y="338"/>
                  <a:pt x="162" y="338"/>
                  <a:pt x="164" y="337"/>
                </a:cubicBezTo>
                <a:close/>
                <a:moveTo>
                  <a:pt x="133" y="369"/>
                </a:moveTo>
                <a:cubicBezTo>
                  <a:pt x="138" y="363"/>
                  <a:pt x="143" y="358"/>
                  <a:pt x="148" y="352"/>
                </a:cubicBezTo>
                <a:cubicBezTo>
                  <a:pt x="150" y="351"/>
                  <a:pt x="150" y="349"/>
                  <a:pt x="148" y="347"/>
                </a:cubicBezTo>
                <a:cubicBezTo>
                  <a:pt x="147" y="346"/>
                  <a:pt x="144" y="346"/>
                  <a:pt x="143" y="347"/>
                </a:cubicBezTo>
                <a:cubicBezTo>
                  <a:pt x="138" y="353"/>
                  <a:pt x="133" y="358"/>
                  <a:pt x="128" y="364"/>
                </a:cubicBezTo>
                <a:cubicBezTo>
                  <a:pt x="126" y="365"/>
                  <a:pt x="127" y="368"/>
                  <a:pt x="128" y="369"/>
                </a:cubicBezTo>
                <a:cubicBezTo>
                  <a:pt x="130" y="370"/>
                  <a:pt x="132" y="370"/>
                  <a:pt x="133" y="369"/>
                </a:cubicBezTo>
                <a:close/>
                <a:moveTo>
                  <a:pt x="104" y="402"/>
                </a:moveTo>
                <a:cubicBezTo>
                  <a:pt x="109" y="397"/>
                  <a:pt x="114" y="391"/>
                  <a:pt x="119" y="385"/>
                </a:cubicBezTo>
                <a:cubicBezTo>
                  <a:pt x="120" y="384"/>
                  <a:pt x="120" y="381"/>
                  <a:pt x="118" y="380"/>
                </a:cubicBezTo>
                <a:cubicBezTo>
                  <a:pt x="117" y="379"/>
                  <a:pt x="114" y="379"/>
                  <a:pt x="113" y="380"/>
                </a:cubicBezTo>
                <a:cubicBezTo>
                  <a:pt x="108" y="386"/>
                  <a:pt x="103" y="392"/>
                  <a:pt x="99" y="397"/>
                </a:cubicBezTo>
                <a:cubicBezTo>
                  <a:pt x="97" y="399"/>
                  <a:pt x="98" y="401"/>
                  <a:pt x="99" y="403"/>
                </a:cubicBezTo>
                <a:cubicBezTo>
                  <a:pt x="101" y="404"/>
                  <a:pt x="103" y="404"/>
                  <a:pt x="104" y="402"/>
                </a:cubicBezTo>
                <a:close/>
                <a:moveTo>
                  <a:pt x="77" y="437"/>
                </a:moveTo>
                <a:cubicBezTo>
                  <a:pt x="81" y="431"/>
                  <a:pt x="86" y="425"/>
                  <a:pt x="90" y="419"/>
                </a:cubicBezTo>
                <a:cubicBezTo>
                  <a:pt x="92" y="418"/>
                  <a:pt x="91" y="416"/>
                  <a:pt x="90" y="414"/>
                </a:cubicBezTo>
                <a:cubicBezTo>
                  <a:pt x="88" y="413"/>
                  <a:pt x="86" y="413"/>
                  <a:pt x="85" y="415"/>
                </a:cubicBezTo>
                <a:cubicBezTo>
                  <a:pt x="80" y="421"/>
                  <a:pt x="75" y="427"/>
                  <a:pt x="71" y="433"/>
                </a:cubicBezTo>
                <a:cubicBezTo>
                  <a:pt x="70" y="434"/>
                  <a:pt x="70" y="437"/>
                  <a:pt x="72" y="438"/>
                </a:cubicBezTo>
                <a:cubicBezTo>
                  <a:pt x="73" y="439"/>
                  <a:pt x="76" y="439"/>
                  <a:pt x="77" y="437"/>
                </a:cubicBezTo>
                <a:close/>
                <a:moveTo>
                  <a:pt x="51" y="473"/>
                </a:moveTo>
                <a:cubicBezTo>
                  <a:pt x="55" y="467"/>
                  <a:pt x="60" y="461"/>
                  <a:pt x="64" y="455"/>
                </a:cubicBezTo>
                <a:cubicBezTo>
                  <a:pt x="65" y="453"/>
                  <a:pt x="65" y="451"/>
                  <a:pt x="63" y="450"/>
                </a:cubicBezTo>
                <a:cubicBezTo>
                  <a:pt x="61" y="449"/>
                  <a:pt x="59" y="449"/>
                  <a:pt x="58" y="451"/>
                </a:cubicBezTo>
                <a:cubicBezTo>
                  <a:pt x="53" y="457"/>
                  <a:pt x="49" y="463"/>
                  <a:pt x="45" y="469"/>
                </a:cubicBezTo>
                <a:cubicBezTo>
                  <a:pt x="44" y="471"/>
                  <a:pt x="45" y="473"/>
                  <a:pt x="46" y="474"/>
                </a:cubicBezTo>
                <a:cubicBezTo>
                  <a:pt x="48" y="475"/>
                  <a:pt x="50" y="475"/>
                  <a:pt x="51" y="473"/>
                </a:cubicBezTo>
                <a:close/>
                <a:moveTo>
                  <a:pt x="28" y="511"/>
                </a:moveTo>
                <a:cubicBezTo>
                  <a:pt x="31" y="505"/>
                  <a:pt x="35" y="499"/>
                  <a:pt x="39" y="492"/>
                </a:cubicBezTo>
                <a:cubicBezTo>
                  <a:pt x="41" y="490"/>
                  <a:pt x="40" y="488"/>
                  <a:pt x="38" y="487"/>
                </a:cubicBezTo>
                <a:cubicBezTo>
                  <a:pt x="37" y="486"/>
                  <a:pt x="34" y="486"/>
                  <a:pt x="33" y="488"/>
                </a:cubicBezTo>
                <a:cubicBezTo>
                  <a:pt x="29" y="495"/>
                  <a:pt x="25" y="501"/>
                  <a:pt x="22" y="507"/>
                </a:cubicBezTo>
                <a:cubicBezTo>
                  <a:pt x="21" y="509"/>
                  <a:pt x="21" y="511"/>
                  <a:pt x="23" y="512"/>
                </a:cubicBezTo>
                <a:cubicBezTo>
                  <a:pt x="25" y="513"/>
                  <a:pt x="27" y="513"/>
                  <a:pt x="28" y="511"/>
                </a:cubicBezTo>
                <a:close/>
                <a:moveTo>
                  <a:pt x="7" y="550"/>
                </a:moveTo>
                <a:cubicBezTo>
                  <a:pt x="7" y="550"/>
                  <a:pt x="7" y="550"/>
                  <a:pt x="7" y="550"/>
                </a:cubicBezTo>
                <a:cubicBezTo>
                  <a:pt x="8" y="548"/>
                  <a:pt x="11" y="541"/>
                  <a:pt x="17" y="530"/>
                </a:cubicBezTo>
                <a:cubicBezTo>
                  <a:pt x="18" y="528"/>
                  <a:pt x="17" y="526"/>
                  <a:pt x="16" y="525"/>
                </a:cubicBezTo>
                <a:cubicBezTo>
                  <a:pt x="14" y="524"/>
                  <a:pt x="12" y="525"/>
                  <a:pt x="11" y="527"/>
                </a:cubicBezTo>
                <a:cubicBezTo>
                  <a:pt x="4" y="540"/>
                  <a:pt x="1" y="547"/>
                  <a:pt x="1" y="547"/>
                </a:cubicBezTo>
                <a:cubicBezTo>
                  <a:pt x="0" y="549"/>
                  <a:pt x="1" y="551"/>
                  <a:pt x="2" y="552"/>
                </a:cubicBezTo>
                <a:cubicBezTo>
                  <a:pt x="4" y="553"/>
                  <a:pt x="7" y="552"/>
                  <a:pt x="7" y="5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grpSp>
        <p:nvGrpSpPr>
          <p:cNvPr id="157" name="组合 156"/>
          <p:cNvGrpSpPr/>
          <p:nvPr/>
        </p:nvGrpSpPr>
        <p:grpSpPr>
          <a:xfrm>
            <a:off x="-4763" y="3634042"/>
            <a:ext cx="9153526" cy="1895475"/>
            <a:chOff x="-6350" y="6061075"/>
            <a:chExt cx="12204701" cy="2527300"/>
          </a:xfrm>
        </p:grpSpPr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6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0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1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2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3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4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5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6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7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8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29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0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1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2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3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4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5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6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7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8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39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0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1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2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3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4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5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6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7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8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49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0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1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2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3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4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5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56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3168253" y="4596067"/>
            <a:ext cx="2807494" cy="100013"/>
            <a:chOff x="1152525" y="6490945"/>
            <a:chExt cx="3743325" cy="133350"/>
          </a:xfrm>
          <a:solidFill>
            <a:schemeClr val="bg1"/>
          </a:solidFill>
        </p:grpSpPr>
        <p:sp>
          <p:nvSpPr>
            <p:cNvPr id="162" name="椭圆 161"/>
            <p:cNvSpPr/>
            <p:nvPr/>
          </p:nvSpPr>
          <p:spPr bwMode="auto">
            <a:xfrm>
              <a:off x="2952750" y="6490945"/>
              <a:ext cx="133350" cy="133350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" name="椭圆 162"/>
            <p:cNvSpPr/>
            <p:nvPr/>
          </p:nvSpPr>
          <p:spPr bwMode="auto">
            <a:xfrm>
              <a:off x="3219450" y="6511926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4" name="椭圆 163"/>
            <p:cNvSpPr/>
            <p:nvPr/>
          </p:nvSpPr>
          <p:spPr bwMode="auto">
            <a:xfrm>
              <a:off x="2733676" y="6514758"/>
              <a:ext cx="85724" cy="85724"/>
            </a:xfrm>
            <a:prstGeom prst="ellips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65" name="直接连接符 164"/>
            <p:cNvCxnSpPr/>
            <p:nvPr/>
          </p:nvCxnSpPr>
          <p:spPr bwMode="auto">
            <a:xfrm>
              <a:off x="3416300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直接连接符 165"/>
            <p:cNvCxnSpPr/>
            <p:nvPr/>
          </p:nvCxnSpPr>
          <p:spPr bwMode="auto">
            <a:xfrm>
              <a:off x="1152525" y="6548439"/>
              <a:ext cx="1479550" cy="0"/>
            </a:xfrm>
            <a:prstGeom prst="line">
              <a:avLst/>
            </a:prstGeom>
            <a:grp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EFB44E-E4AE-4A04-9023-2F316620ED29}"/>
              </a:ext>
            </a:extLst>
          </p:cNvPr>
          <p:cNvSpPr/>
          <p:nvPr/>
        </p:nvSpPr>
        <p:spPr>
          <a:xfrm>
            <a:off x="2224148" y="3817398"/>
            <a:ext cx="5792392" cy="85010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1" name="图片 1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4135041"/>
            <a:ext cx="364331" cy="47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5BFB31-889E-476D-A0EE-3D9402787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02" y="535157"/>
            <a:ext cx="7406898" cy="359988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47AD461-D1BC-4B34-A603-B2F272E9B539}"/>
              </a:ext>
            </a:extLst>
          </p:cNvPr>
          <p:cNvSpPr/>
          <p:nvPr/>
        </p:nvSpPr>
        <p:spPr>
          <a:xfrm>
            <a:off x="914400" y="57366"/>
            <a:ext cx="479821" cy="4700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A87F91-AA05-48D9-B1B9-DBB7DC14BC9C}"/>
              </a:ext>
            </a:extLst>
          </p:cNvPr>
          <p:cNvSpPr txBox="1"/>
          <p:nvPr/>
        </p:nvSpPr>
        <p:spPr>
          <a:xfrm>
            <a:off x="1600200" y="-49618"/>
            <a:ext cx="385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2778C5-16E2-42B2-911C-C7080B30A5DE}"/>
              </a:ext>
            </a:extLst>
          </p:cNvPr>
          <p:cNvSpPr/>
          <p:nvPr/>
        </p:nvSpPr>
        <p:spPr>
          <a:xfrm>
            <a:off x="838200" y="4155030"/>
            <a:ext cx="7543800" cy="5647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C697019-51D9-4118-BA83-31CB3E071B1A}"/>
              </a:ext>
            </a:extLst>
          </p:cNvPr>
          <p:cNvSpPr/>
          <p:nvPr/>
        </p:nvSpPr>
        <p:spPr>
          <a:xfrm>
            <a:off x="152400" y="4142790"/>
            <a:ext cx="9067800" cy="7226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75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B1B3F3-B959-4BF4-9267-BEF36C2D3B8E}"/>
              </a:ext>
            </a:extLst>
          </p:cNvPr>
          <p:cNvSpPr/>
          <p:nvPr/>
        </p:nvSpPr>
        <p:spPr bwMode="auto">
          <a:xfrm>
            <a:off x="0" y="514350"/>
            <a:ext cx="9144000" cy="430291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4C956E1-2F64-478F-96CC-9639D8F04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65" y="79609"/>
            <a:ext cx="1471641" cy="8484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CD4E68C9-633E-4807-8543-8C958B69C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799" y="44035"/>
            <a:ext cx="2398777" cy="1146389"/>
          </a:xfrm>
          <a:prstGeom prst="rect">
            <a:avLst/>
          </a:prstGeom>
        </p:spPr>
      </p:pic>
      <p:sp>
        <p:nvSpPr>
          <p:cNvPr id="22533" name="矩形: 圆角 20"/>
          <p:cNvSpPr>
            <a:spLocks noChangeArrowheads="1"/>
          </p:cNvSpPr>
          <p:nvPr/>
        </p:nvSpPr>
        <p:spPr bwMode="auto">
          <a:xfrm>
            <a:off x="508397" y="326232"/>
            <a:ext cx="2006203" cy="411956"/>
          </a:xfrm>
          <a:prstGeom prst="roundRect">
            <a:avLst>
              <a:gd name="adj" fmla="val 16667"/>
            </a:avLst>
          </a:prstGeom>
          <a:solidFill>
            <a:srgbClr val="F472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</a:endParaRPr>
          </a:p>
        </p:txBody>
      </p:sp>
      <p:sp>
        <p:nvSpPr>
          <p:cNvPr id="22534" name="文本框 47"/>
          <p:cNvSpPr txBox="1">
            <a:spLocks noChangeArrowheads="1"/>
          </p:cNvSpPr>
          <p:nvPr/>
        </p:nvSpPr>
        <p:spPr bwMode="auto">
          <a:xfrm>
            <a:off x="1426936" y="201216"/>
            <a:ext cx="1769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535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79" y="201216"/>
            <a:ext cx="1190625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7">
            <a:extLst>
              <a:ext uri="{FF2B5EF4-FFF2-40B4-BE49-F238E27FC236}">
                <a16:creationId xmlns:a16="http://schemas.microsoft.com/office/drawing/2014/main" id="{49BD49D2-827D-4C1C-A85B-0B850813F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210">
            <a:off x="3538308" y="1977529"/>
            <a:ext cx="2067383" cy="221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CE3F6-C1FB-489D-8A7D-9843BC925C7A}"/>
              </a:ext>
            </a:extLst>
          </p:cNvPr>
          <p:cNvSpPr txBox="1"/>
          <p:nvPr/>
        </p:nvSpPr>
        <p:spPr>
          <a:xfrm>
            <a:off x="3407595" y="505423"/>
            <a:ext cx="2639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1831E-9242-4C4B-BC03-3803D39F82CB}"/>
              </a:ext>
            </a:extLst>
          </p:cNvPr>
          <p:cNvSpPr txBox="1"/>
          <p:nvPr/>
        </p:nvSpPr>
        <p:spPr>
          <a:xfrm>
            <a:off x="646216" y="855643"/>
            <a:ext cx="37059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46B029-31DF-421B-AB18-9A55297A0EBD}"/>
              </a:ext>
            </a:extLst>
          </p:cNvPr>
          <p:cNvSpPr txBox="1"/>
          <p:nvPr/>
        </p:nvSpPr>
        <p:spPr>
          <a:xfrm>
            <a:off x="5821406" y="886378"/>
            <a:ext cx="34186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[hanhtrangso.nxbgd.vn] Đọc_ Buổi trưa hè_HTS">
            <a:hlinkClick r:id="" action="ppaction://media"/>
            <a:extLst>
              <a:ext uri="{FF2B5EF4-FFF2-40B4-BE49-F238E27FC236}">
                <a16:creationId xmlns:a16="http://schemas.microsoft.com/office/drawing/2014/main" id="{5AEACDCD-5EF7-4B96-8CC4-8FC1920F3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568" y="4432885"/>
            <a:ext cx="456974" cy="456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2BDF3C-1C7E-4F3F-ADD1-FCEBA7D4131A}"/>
              </a:ext>
            </a:extLst>
          </p:cNvPr>
          <p:cNvSpPr txBox="1"/>
          <p:nvPr/>
        </p:nvSpPr>
        <p:spPr>
          <a:xfrm>
            <a:off x="7300190" y="360270"/>
            <a:ext cx="2090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Đọc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dirty="0" err="1">
                <a:solidFill>
                  <a:schemeClr val="accent1"/>
                </a:solidFill>
              </a:rPr>
              <a:t>mẫu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291967E-9A24-4063-9A99-FDC8F9BB026E}"/>
              </a:ext>
            </a:extLst>
          </p:cNvPr>
          <p:cNvCxnSpPr>
            <a:cxnSpLocks/>
          </p:cNvCxnSpPr>
          <p:nvPr/>
        </p:nvCxnSpPr>
        <p:spPr>
          <a:xfrm flipH="1">
            <a:off x="7597485" y="2266950"/>
            <a:ext cx="13866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6A5186-9790-4421-B6DF-C01502C17973}"/>
              </a:ext>
            </a:extLst>
          </p:cNvPr>
          <p:cNvCxnSpPr>
            <a:cxnSpLocks/>
          </p:cNvCxnSpPr>
          <p:nvPr/>
        </p:nvCxnSpPr>
        <p:spPr>
          <a:xfrm flipH="1">
            <a:off x="7300190" y="4420293"/>
            <a:ext cx="990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9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7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2533" grpId="0" animBg="1"/>
      <p:bldP spid="225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21"/>
          <p:cNvGrpSpPr/>
          <p:nvPr/>
        </p:nvGrpSpPr>
        <p:grpSpPr>
          <a:xfrm>
            <a:off x="2006019" y="0"/>
            <a:ext cx="5930106" cy="1251496"/>
            <a:chOff x="2006019" y="49159"/>
            <a:chExt cx="5930106" cy="1251496"/>
          </a:xfrm>
        </p:grpSpPr>
        <p:sp>
          <p:nvSpPr>
            <p:cNvPr id="459" name="Google Shape;459;p21"/>
            <p:cNvSpPr/>
            <p:nvPr/>
          </p:nvSpPr>
          <p:spPr>
            <a:xfrm>
              <a:off x="2294413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1"/>
            <p:cNvSpPr/>
            <p:nvPr/>
          </p:nvSpPr>
          <p:spPr>
            <a:xfrm rot="7791998">
              <a:off x="7097580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1"/>
            <p:cNvSpPr/>
            <p:nvPr/>
          </p:nvSpPr>
          <p:spPr>
            <a:xfrm rot="7791998">
              <a:off x="1962480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21"/>
          <p:cNvSpPr txBox="1">
            <a:spLocks noGrp="1"/>
          </p:cNvSpPr>
          <p:nvPr>
            <p:ph type="title"/>
          </p:nvPr>
        </p:nvSpPr>
        <p:spPr>
          <a:xfrm>
            <a:off x="1345835" y="309834"/>
            <a:ext cx="699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</a:t>
            </a:r>
            <a:endParaRPr sz="3600" b="1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C62CB70-424B-450A-8666-71992B4A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4482638" y="1758126"/>
            <a:ext cx="650747" cy="65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E25E13-932B-488A-AE0C-E224F31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017756" y="1529707"/>
            <a:ext cx="1830164" cy="1801794"/>
          </a:xfrm>
          <a:prstGeom prst="rect">
            <a:avLst/>
          </a:prstGeom>
        </p:spPr>
      </p:pic>
      <p:sp>
        <p:nvSpPr>
          <p:cNvPr id="12" name="TextBox 28">
            <a:extLst>
              <a:ext uri="{FF2B5EF4-FFF2-40B4-BE49-F238E27FC236}">
                <a16:creationId xmlns:a16="http://schemas.microsoft.com/office/drawing/2014/main" id="{FC5FDCF4-7186-4D1C-B27C-09BE8B800BE0}"/>
              </a:ext>
            </a:extLst>
          </p:cNvPr>
          <p:cNvSpPr txBox="1"/>
          <p:nvPr/>
        </p:nvSpPr>
        <p:spPr>
          <a:xfrm>
            <a:off x="709810" y="2198873"/>
            <a:ext cx="3032157" cy="890171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chập</a:t>
            </a:r>
            <a:r>
              <a:rPr lang="en-US" altLang="zh-CN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chờn</a:t>
            </a:r>
            <a:endParaRPr lang="zh-CN" altLang="en-US" sz="32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FDD35185-D0DE-4400-9E0C-151E8EE6D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58160" y="2217496"/>
            <a:ext cx="839589" cy="83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8">
            <a:extLst>
              <a:ext uri="{FF2B5EF4-FFF2-40B4-BE49-F238E27FC236}">
                <a16:creationId xmlns:a16="http://schemas.microsoft.com/office/drawing/2014/main" id="{227B2353-D364-4FF1-BC67-B6070CE95A21}"/>
              </a:ext>
            </a:extLst>
          </p:cNvPr>
          <p:cNvSpPr txBox="1"/>
          <p:nvPr/>
        </p:nvSpPr>
        <p:spPr>
          <a:xfrm>
            <a:off x="6329032" y="2006932"/>
            <a:ext cx="2814968" cy="98387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rạo</a:t>
            </a:r>
            <a:r>
              <a:rPr lang="en-US" altLang="zh-CN" sz="3600" b="1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rực</a:t>
            </a:r>
            <a:endParaRPr lang="zh-CN" altLang="en-US" sz="3600" b="1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A6C8D53-DE02-4F70-9D37-2193342DD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16334" y="2099606"/>
            <a:ext cx="944285" cy="94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62BF4A5-2E12-44F7-B583-2A12538DA52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清新卡通PPT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58F17E48-6A7C-4054-BFBD-DA3B0483A593}"/>
</file>

<file path=customXml/itemProps2.xml><?xml version="1.0" encoding="utf-8"?>
<ds:datastoreItem xmlns:ds="http://schemas.openxmlformats.org/officeDocument/2006/customXml" ds:itemID="{7250D3D0-032E-419B-8546-8EB58A75D5F9}"/>
</file>

<file path=customXml/itemProps3.xml><?xml version="1.0" encoding="utf-8"?>
<ds:datastoreItem xmlns:ds="http://schemas.openxmlformats.org/officeDocument/2006/customXml" ds:itemID="{9797778E-8DAE-4F30-9581-54996E6683E7}"/>
</file>

<file path=docProps/app.xml><?xml version="1.0" encoding="utf-8"?>
<Properties xmlns="http://schemas.openxmlformats.org/officeDocument/2006/extended-properties" xmlns:vt="http://schemas.openxmlformats.org/officeDocument/2006/docPropsVTypes">
  <TotalTime>3596</TotalTime>
  <Words>618</Words>
  <Application>Microsoft Macintosh PowerPoint</Application>
  <PresentationFormat>On-screen Show (16:9)</PresentationFormat>
  <Paragraphs>173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Arial-Rounded</vt:lpstr>
      <vt:lpstr>微软雅黑</vt:lpstr>
      <vt:lpstr>Odibee Sans</vt:lpstr>
      <vt:lpstr>Abel</vt:lpstr>
      <vt:lpstr>Arial</vt:lpstr>
      <vt:lpstr>Calibri</vt:lpstr>
      <vt:lpstr>Calibri Light</vt:lpstr>
      <vt:lpstr>Times New Roman</vt:lpstr>
      <vt:lpstr>Office Theme</vt:lpstr>
      <vt:lpstr>1_Office 主题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Từ ngữ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清新卡通PPT</dc:title>
  <dc:creator>abc</dc:creator>
  <cp:lastModifiedBy>hopieduong1010@gmail.com</cp:lastModifiedBy>
  <cp:revision>791</cp:revision>
  <dcterms:created xsi:type="dcterms:W3CDTF">2014-02-10T10:41:22Z</dcterms:created>
  <dcterms:modified xsi:type="dcterms:W3CDTF">2023-04-22T14:44:23Z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