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007577126" r:id="rId3"/>
    <p:sldId id="258" r:id="rId4"/>
    <p:sldId id="267" r:id="rId5"/>
    <p:sldId id="283" r:id="rId6"/>
    <p:sldId id="260" r:id="rId7"/>
    <p:sldId id="259" r:id="rId8"/>
    <p:sldId id="2007577121" r:id="rId9"/>
    <p:sldId id="265" r:id="rId10"/>
    <p:sldId id="261" r:id="rId11"/>
    <p:sldId id="282"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9DAE"/>
    <a:srgbClr val="1EAEAA"/>
    <a:srgbClr val="FF8C9F"/>
    <a:srgbClr val="C5E5A1"/>
    <a:srgbClr val="F5D1D9"/>
    <a:srgbClr val="74C3C6"/>
    <a:srgbClr val="A4ECE5"/>
    <a:srgbClr val="EDD42B"/>
    <a:srgbClr val="F5B9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7" autoAdjust="0"/>
    <p:restoredTop sz="94679"/>
  </p:normalViewPr>
  <p:slideViewPr>
    <p:cSldViewPr snapToGrid="0">
      <p:cViewPr varScale="1">
        <p:scale>
          <a:sx n="104" d="100"/>
          <a:sy n="104" d="100"/>
        </p:scale>
        <p:origin x="736" y="20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DEF58-915F-48B0-AF5E-9B7A06DF2996}" type="datetimeFigureOut">
              <a:rPr lang="zh-CN" altLang="en-US" smtClean="0"/>
              <a:t>2023/4/22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31A09-249F-4AAF-A048-3EE6B3CBF3C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2023/4/22</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2023/4/22</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2023/4/22</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0619-FFEC-4691-80AA-7CD21D60DC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Date Placeholder 3">
            <a:extLst>
              <a:ext uri="{FF2B5EF4-FFF2-40B4-BE49-F238E27FC236}">
                <a16:creationId xmlns:a16="http://schemas.microsoft.com/office/drawing/2014/main" id="{D4AB4C91-86BE-44A9-9A0F-00077666567B}"/>
              </a:ext>
            </a:extLst>
          </p:cNvPr>
          <p:cNvSpPr>
            <a:spLocks noGrp="1"/>
          </p:cNvSpPr>
          <p:nvPr>
            <p:ph type="dt" sz="half" idx="10"/>
          </p:nvPr>
        </p:nvSpPr>
        <p:spPr>
          <a:xfrm>
            <a:off x="4421659" y="1265366"/>
            <a:ext cx="607541" cy="365125"/>
          </a:xfrm>
          <a:prstGeom prst="rect">
            <a:avLst/>
          </a:prstGeom>
        </p:spPr>
        <p:txBody>
          <a:bodyPr/>
          <a:lstStyle/>
          <a:p>
            <a:fld id="{955F3F40-47BC-4153-9F8B-7675EC1CDA3A}" type="datetimeFigureOut">
              <a:rPr lang="en-US" smtClean="0"/>
              <a:t>4/22/23</a:t>
            </a:fld>
            <a:endParaRPr lang="en-US"/>
          </a:p>
        </p:txBody>
      </p:sp>
      <p:sp>
        <p:nvSpPr>
          <p:cNvPr id="5" name="Footer Placeholder 4">
            <a:extLst>
              <a:ext uri="{FF2B5EF4-FFF2-40B4-BE49-F238E27FC236}">
                <a16:creationId xmlns:a16="http://schemas.microsoft.com/office/drawing/2014/main" id="{C2671EA0-8A6B-4FE0-B844-AF1DE230F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D9760-0944-404D-853C-5AF176F29CD1}"/>
              </a:ext>
            </a:extLst>
          </p:cNvPr>
          <p:cNvSpPr>
            <a:spLocks noGrp="1"/>
          </p:cNvSpPr>
          <p:nvPr>
            <p:ph type="sldNum" sz="quarter" idx="12"/>
          </p:nvPr>
        </p:nvSpPr>
        <p:spPr/>
        <p:txBody>
          <a:bodyPr/>
          <a:lstStyle/>
          <a:p>
            <a:fld id="{D83077DB-D0FF-41E9-9E98-E76481E4768E}" type="slidenum">
              <a:rPr lang="en-US" smtClean="0"/>
              <a:t>‹#›</a:t>
            </a:fld>
            <a:endParaRPr lang="en-US"/>
          </a:p>
        </p:txBody>
      </p:sp>
    </p:spTree>
    <p:extLst>
      <p:ext uri="{BB962C8B-B14F-4D97-AF65-F5344CB8AC3E}">
        <p14:creationId xmlns:p14="http://schemas.microsoft.com/office/powerpoint/2010/main" val="402592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2023/4/22</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2023/4/22</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2023/4/22</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lvl1pPr>
          </a:lstStyle>
          <a:p>
            <a:fld id="{3BE2C917-C185-4529-B658-720C4C5476D1}" type="datetimeFigureOut">
              <a:rPr lang="zh-CN" altLang="en-US" smtClean="0"/>
              <a:pPr/>
              <a:t>2023/4/22</a:t>
            </a:fld>
            <a:endParaRPr lang="zh-CN" altLang="en-US" dirty="0"/>
          </a:p>
        </p:txBody>
      </p:sp>
      <p:sp>
        <p:nvSpPr>
          <p:cNvPr id="8" name="页脚占位符 7"/>
          <p:cNvSpPr>
            <a:spLocks noGrp="1"/>
          </p:cNvSpPr>
          <p:nvPr>
            <p:ph type="ftr" sz="quarter" idx="11"/>
          </p:nvPr>
        </p:nvSpPr>
        <p:spPr/>
        <p:txBody>
          <a:bodyPr/>
          <a:lstStyle>
            <a:lvl1pPr>
              <a:defRPr/>
            </a:lvl1pPr>
          </a:lstStyle>
          <a:p>
            <a:endParaRPr lang="zh-CN" altLang="en-US" dirty="0"/>
          </a:p>
        </p:txBody>
      </p:sp>
      <p:sp>
        <p:nvSpPr>
          <p:cNvPr id="9" name="灯片编号占位符 8"/>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fld id="{3BE2C917-C185-4529-B658-720C4C5476D1}" type="datetimeFigureOut">
              <a:rPr lang="zh-CN" altLang="en-US" smtClean="0"/>
              <a:pPr/>
              <a:t>2023/4/22</a:t>
            </a:fld>
            <a:endParaRPr lang="zh-CN" altLang="en-US" dirty="0"/>
          </a:p>
        </p:txBody>
      </p:sp>
      <p:sp>
        <p:nvSpPr>
          <p:cNvPr id="4" name="页脚占位符 3"/>
          <p:cNvSpPr>
            <a:spLocks noGrp="1"/>
          </p:cNvSpPr>
          <p:nvPr>
            <p:ph type="ftr" sz="quarter" idx="11"/>
          </p:nvPr>
        </p:nvSpPr>
        <p:spPr/>
        <p:txBody>
          <a:bodyPr/>
          <a:lstStyle>
            <a:lvl1pPr>
              <a:defRPr/>
            </a:lvl1pPr>
          </a:lstStyle>
          <a:p>
            <a:endParaRPr lang="zh-CN" altLang="en-US" dirty="0"/>
          </a:p>
        </p:txBody>
      </p:sp>
      <p:sp>
        <p:nvSpPr>
          <p:cNvPr id="5" name="灯片编号占位符 4"/>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BE2C917-C185-4529-B658-720C4C5476D1}" type="datetimeFigureOut">
              <a:rPr lang="zh-CN" altLang="en-US" smtClean="0"/>
              <a:pPr/>
              <a:t>2023/4/22</a:t>
            </a:fld>
            <a:endParaRPr lang="zh-CN" altLang="en-US" dirty="0"/>
          </a:p>
        </p:txBody>
      </p:sp>
      <p:sp>
        <p:nvSpPr>
          <p:cNvPr id="3" name="页脚占位符 2"/>
          <p:cNvSpPr>
            <a:spLocks noGrp="1"/>
          </p:cNvSpPr>
          <p:nvPr>
            <p:ph type="ftr" sz="quarter" idx="11"/>
          </p:nvPr>
        </p:nvSpPr>
        <p:spPr/>
        <p:txBody>
          <a:bodyPr/>
          <a:lstStyle>
            <a:lvl1pPr>
              <a:defRPr/>
            </a:lvl1pPr>
          </a:lstStyle>
          <a:p>
            <a:endParaRPr lang="zh-CN" altLang="en-US" dirty="0"/>
          </a:p>
        </p:txBody>
      </p:sp>
      <p:sp>
        <p:nvSpPr>
          <p:cNvPr id="4" name="灯片编号占位符 3"/>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2023/4/22</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2023/4/22</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3BE2C917-C185-4529-B658-720C4C5476D1}" type="datetimeFigureOut">
              <a:rPr lang="zh-CN" altLang="en-US" smtClean="0"/>
              <a:pPr/>
              <a:t>2023/4/22</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0C491C6F-6071-4143-8F1A-3CF48A43A451}"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25" y="2781263"/>
            <a:ext cx="5206760" cy="3307113"/>
          </a:xfrm>
          <a:prstGeom prst="rect">
            <a:avLst/>
          </a:prstGeom>
        </p:spPr>
      </p:pic>
      <p:sp>
        <p:nvSpPr>
          <p:cNvPr id="7" name="文本框 6"/>
          <p:cNvSpPr txBox="1"/>
          <p:nvPr/>
        </p:nvSpPr>
        <p:spPr>
          <a:xfrm>
            <a:off x="3084848" y="769624"/>
            <a:ext cx="6020713" cy="1569660"/>
          </a:xfrm>
          <a:prstGeom prst="rect">
            <a:avLst/>
          </a:prstGeom>
          <a:noFill/>
        </p:spPr>
        <p:txBody>
          <a:bodyPr wrap="square" rtlCol="0">
            <a:spAutoFit/>
          </a:bodyPr>
          <a:lstStyle/>
          <a:p>
            <a:pPr algn="ctr"/>
            <a:r>
              <a:rPr lang="en-US" altLang="zh-CN" sz="4800" b="1" dirty="0" err="1">
                <a:solidFill>
                  <a:srgbClr val="FF8C9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Bài</a:t>
            </a:r>
            <a:r>
              <a:rPr lang="en-US" altLang="zh-CN" sz="4800" b="1" dirty="0">
                <a:solidFill>
                  <a:srgbClr val="FF8C9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 5</a:t>
            </a:r>
          </a:p>
          <a:p>
            <a:pPr algn="ctr"/>
            <a:r>
              <a:rPr lang="en-US" altLang="zh-CN" sz="4800" b="1" dirty="0" err="1">
                <a:solidFill>
                  <a:srgbClr val="FF8C9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Những</a:t>
            </a:r>
            <a:r>
              <a:rPr lang="en-US" altLang="zh-CN" sz="4800" b="1" dirty="0">
                <a:solidFill>
                  <a:srgbClr val="FF8C9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 </a:t>
            </a:r>
            <a:r>
              <a:rPr lang="en-US" altLang="zh-CN" sz="4800" b="1" dirty="0" err="1">
                <a:solidFill>
                  <a:srgbClr val="FF8C9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cánh</a:t>
            </a:r>
            <a:r>
              <a:rPr lang="en-US" altLang="zh-CN" sz="4800" b="1" dirty="0">
                <a:solidFill>
                  <a:srgbClr val="FF8C9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 </a:t>
            </a:r>
            <a:r>
              <a:rPr lang="en-US" altLang="zh-CN" sz="4800" b="1" dirty="0" err="1">
                <a:solidFill>
                  <a:srgbClr val="FF8C9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cò</a:t>
            </a:r>
            <a:endParaRPr lang="en-US" altLang="zh-CN" sz="4800" b="1" dirty="0">
              <a:solidFill>
                <a:srgbClr val="FF8C9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626" t="832" r="626" b="1028"/>
          <a:stretch>
            <a:fillRect/>
          </a:stretch>
        </p:blipFill>
        <p:spPr>
          <a:xfrm>
            <a:off x="0" y="0"/>
            <a:ext cx="12219444" cy="6857999"/>
          </a:xfrm>
          <a:prstGeom prst="rect">
            <a:avLst/>
          </a:prstGeom>
        </p:spPr>
      </p:pic>
      <p:pic>
        <p:nvPicPr>
          <p:cNvPr id="19" name="Picture 2">
            <a:extLst>
              <a:ext uri="{FF2B5EF4-FFF2-40B4-BE49-F238E27FC236}">
                <a16:creationId xmlns:a16="http://schemas.microsoft.com/office/drawing/2014/main" id="{54D8F746-2F95-49F1-B623-D2EA6F3A28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71" y="1955726"/>
            <a:ext cx="10816314" cy="281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a:extLst>
              <a:ext uri="{FF2B5EF4-FFF2-40B4-BE49-F238E27FC236}">
                <a16:creationId xmlns:a16="http://schemas.microsoft.com/office/drawing/2014/main" id="{7718C1E8-9AFC-43AB-B1EB-F3D7B56EC1D3}"/>
              </a:ext>
            </a:extLst>
          </p:cNvPr>
          <p:cNvSpPr/>
          <p:nvPr/>
        </p:nvSpPr>
        <p:spPr>
          <a:xfrm>
            <a:off x="1483058" y="2501477"/>
            <a:ext cx="11084215" cy="707886"/>
          </a:xfrm>
          <a:prstGeom prst="rect">
            <a:avLst/>
          </a:prstGeom>
        </p:spPr>
        <p:txBody>
          <a:bodyPr wrap="square">
            <a:spAutoFit/>
          </a:bodyPr>
          <a:lstStyle/>
          <a:p>
            <a:pPr algn="just" defTabSz="1219004" fontAlgn="auto">
              <a:spcBef>
                <a:spcPts val="0"/>
              </a:spcBef>
              <a:spcAft>
                <a:spcPts val="0"/>
              </a:spcAft>
            </a:pPr>
            <a:r>
              <a:rPr lang="en-US" sz="4000" b="1" dirty="0" err="1">
                <a:solidFill>
                  <a:srgbClr val="7030A0"/>
                </a:solidFill>
                <a:latin typeface="HP001 4 hàng" pitchFamily="34" charset="0"/>
              </a:rPr>
              <a:t>Ao</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hồ</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đầm</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phải</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nhường</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chỗ</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cho</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nhà</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cao</a:t>
            </a:r>
            <a:r>
              <a:rPr lang="en-US" sz="4000" b="1" dirty="0">
                <a:solidFill>
                  <a:srgbClr val="7030A0"/>
                </a:solidFill>
                <a:latin typeface="HP001 4 hàng" pitchFamily="34" charset="0"/>
              </a:rPr>
              <a:t> </a:t>
            </a:r>
            <a:endParaRPr lang="vi-VN" sz="4000" b="1" dirty="0">
              <a:solidFill>
                <a:srgbClr val="7030A0"/>
              </a:solidFill>
              <a:latin typeface="HP001 4 hàng" pitchFamily="34" charset="0"/>
            </a:endParaRPr>
          </a:p>
        </p:txBody>
      </p:sp>
      <p:sp>
        <p:nvSpPr>
          <p:cNvPr id="21" name="Rectangle 20">
            <a:extLst>
              <a:ext uri="{FF2B5EF4-FFF2-40B4-BE49-F238E27FC236}">
                <a16:creationId xmlns:a16="http://schemas.microsoft.com/office/drawing/2014/main" id="{C3B7A87D-FA60-4D2E-AE7C-6E74FF731398}"/>
              </a:ext>
            </a:extLst>
          </p:cNvPr>
          <p:cNvSpPr/>
          <p:nvPr/>
        </p:nvSpPr>
        <p:spPr>
          <a:xfrm>
            <a:off x="668215" y="3355519"/>
            <a:ext cx="11084215" cy="707886"/>
          </a:xfrm>
          <a:prstGeom prst="rect">
            <a:avLst/>
          </a:prstGeom>
        </p:spPr>
        <p:txBody>
          <a:bodyPr wrap="square">
            <a:spAutoFit/>
          </a:bodyPr>
          <a:lstStyle/>
          <a:p>
            <a:pPr algn="just" defTabSz="1219004" fontAlgn="auto">
              <a:spcBef>
                <a:spcPts val="0"/>
              </a:spcBef>
              <a:spcAft>
                <a:spcPts val="0"/>
              </a:spcAft>
            </a:pPr>
            <a:r>
              <a:rPr lang="en-US" sz="4000" b="1" dirty="0" err="1">
                <a:solidFill>
                  <a:srgbClr val="7030A0"/>
                </a:solidFill>
                <a:latin typeface="HP001 4 hàng" pitchFamily="34" charset="0"/>
              </a:rPr>
              <a:t>tầng</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đường</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cao</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tốc</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và</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nhà</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máy</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Cò</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chẳng</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còn</a:t>
            </a:r>
            <a:r>
              <a:rPr lang="en-US" sz="4000" b="1" dirty="0">
                <a:solidFill>
                  <a:srgbClr val="7030A0"/>
                </a:solidFill>
                <a:latin typeface="HP001 4 hàng" pitchFamily="34" charset="0"/>
              </a:rPr>
              <a:t> </a:t>
            </a:r>
          </a:p>
        </p:txBody>
      </p:sp>
      <p:sp>
        <p:nvSpPr>
          <p:cNvPr id="7" name="Rectangle 6">
            <a:extLst>
              <a:ext uri="{FF2B5EF4-FFF2-40B4-BE49-F238E27FC236}">
                <a16:creationId xmlns:a16="http://schemas.microsoft.com/office/drawing/2014/main" id="{3891CACF-71D9-44C8-B3E0-D3CC5CD7B304}"/>
              </a:ext>
            </a:extLst>
          </p:cNvPr>
          <p:cNvSpPr/>
          <p:nvPr/>
        </p:nvSpPr>
        <p:spPr>
          <a:xfrm>
            <a:off x="668214" y="4209561"/>
            <a:ext cx="11084215" cy="707886"/>
          </a:xfrm>
          <a:prstGeom prst="rect">
            <a:avLst/>
          </a:prstGeom>
        </p:spPr>
        <p:txBody>
          <a:bodyPr wrap="square">
            <a:spAutoFit/>
          </a:bodyPr>
          <a:lstStyle/>
          <a:p>
            <a:pPr algn="just" defTabSz="1219004" fontAlgn="auto">
              <a:spcBef>
                <a:spcPts val="0"/>
              </a:spcBef>
              <a:spcAft>
                <a:spcPts val="0"/>
              </a:spcAft>
            </a:pPr>
            <a:r>
              <a:rPr lang="en-US" sz="4000" b="1" dirty="0" err="1">
                <a:solidFill>
                  <a:srgbClr val="7030A0"/>
                </a:solidFill>
                <a:latin typeface="HP001 4 hàng" pitchFamily="34" charset="0"/>
              </a:rPr>
              <a:t>nơi</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kiếm</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ăn</a:t>
            </a:r>
            <a:r>
              <a:rPr lang="en-US" sz="4000" b="1" dirty="0">
                <a:solidFill>
                  <a:srgbClr val="7030A0"/>
                </a:solidFill>
                <a:latin typeface="HP001 4 hàng" pitchFamily="34" charset="0"/>
              </a:rPr>
              <a:t>. Thế </a:t>
            </a:r>
            <a:r>
              <a:rPr lang="en-US" sz="4000" b="1" dirty="0" err="1">
                <a:solidFill>
                  <a:srgbClr val="7030A0"/>
                </a:solidFill>
                <a:latin typeface="HP001 4 hàng" pitchFamily="34" charset="0"/>
              </a:rPr>
              <a:t>là</a:t>
            </a:r>
            <a:r>
              <a:rPr lang="en-US" sz="4000" b="1" dirty="0">
                <a:solidFill>
                  <a:srgbClr val="7030A0"/>
                </a:solidFill>
                <a:latin typeface="HP001 4 hàng" pitchFamily="34" charset="0"/>
              </a:rPr>
              <a:t> </a:t>
            </a:r>
            <a:r>
              <a:rPr lang="en-US" sz="4000" b="1" dirty="0" err="1">
                <a:solidFill>
                  <a:srgbClr val="7030A0"/>
                </a:solidFill>
                <a:latin typeface="HP001 4 hàng" pitchFamily="34" charset="0"/>
              </a:rPr>
              <a:t>chúng</a:t>
            </a:r>
            <a:r>
              <a:rPr lang="en-US" sz="4000" b="1" dirty="0">
                <a:solidFill>
                  <a:srgbClr val="7030A0"/>
                </a:solidFill>
                <a:latin typeface="HP001 4 hàng" pitchFamily="34" charset="0"/>
              </a:rPr>
              <a:t> bay </a:t>
            </a:r>
            <a:r>
              <a:rPr lang="en-US" sz="4000" b="1" dirty="0" err="1">
                <a:solidFill>
                  <a:srgbClr val="7030A0"/>
                </a:solidFill>
                <a:latin typeface="HP001 4 hàng" pitchFamily="34" charset="0"/>
              </a:rPr>
              <a:t>đi</a:t>
            </a:r>
            <a:r>
              <a:rPr lang="en-US" sz="4000" b="1" dirty="0">
                <a:solidFill>
                  <a:srgbClr val="7030A0"/>
                </a:solidFill>
                <a:latin typeface="HP001 4 hàng"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25" y="2781263"/>
            <a:ext cx="5206760" cy="3307113"/>
          </a:xfrm>
          <a:prstGeom prst="rect">
            <a:avLst/>
          </a:prstGeom>
        </p:spPr>
      </p:pic>
      <p:sp>
        <p:nvSpPr>
          <p:cNvPr id="2" name="TextBox 1">
            <a:extLst>
              <a:ext uri="{FF2B5EF4-FFF2-40B4-BE49-F238E27FC236}">
                <a16:creationId xmlns:a16="http://schemas.microsoft.com/office/drawing/2014/main" id="{AB5F5B15-187A-4285-B7CA-944A8DD4AC9D}"/>
              </a:ext>
            </a:extLst>
          </p:cNvPr>
          <p:cNvSpPr txBox="1"/>
          <p:nvPr/>
        </p:nvSpPr>
        <p:spPr>
          <a:xfrm>
            <a:off x="2888943" y="1288017"/>
            <a:ext cx="6412524" cy="1446550"/>
          </a:xfrm>
          <a:prstGeom prst="rect">
            <a:avLst/>
          </a:prstGeom>
          <a:noFill/>
        </p:spPr>
        <p:txBody>
          <a:bodyPr wrap="square" rtlCol="0">
            <a:spAutoFit/>
          </a:bodyPr>
          <a:lstStyle/>
          <a:p>
            <a:pPr algn="ctr"/>
            <a:r>
              <a:rPr lang="en-US" sz="4400" b="1" dirty="0" err="1">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Chào</a:t>
            </a:r>
            <a:r>
              <a:rPr lang="en-US" sz="4400" b="1" dirty="0">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tạm</a:t>
            </a:r>
            <a:r>
              <a:rPr lang="en-US" sz="4400" b="1" dirty="0">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biệt</a:t>
            </a:r>
            <a:r>
              <a:rPr lang="en-US" sz="4400" b="1" dirty="0">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1" dirty="0">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hẹn</a:t>
            </a:r>
            <a:r>
              <a:rPr lang="en-US" sz="4400" b="1" dirty="0">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gặp</a:t>
            </a:r>
            <a:r>
              <a:rPr lang="en-US" sz="4400" b="1" dirty="0">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lại</a:t>
            </a:r>
            <a:r>
              <a:rPr lang="en-US" sz="4400" b="1" dirty="0">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các</a:t>
            </a:r>
            <a:r>
              <a:rPr lang="en-US" sz="4400" b="1" dirty="0">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em</a:t>
            </a:r>
            <a:r>
              <a:rPr lang="en-US" sz="4400" b="1" dirty="0">
                <a:solidFill>
                  <a:srgbClr val="FF8C9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279D-84ED-4811-A9CB-E73E3F7FEE3E}"/>
              </a:ext>
            </a:extLst>
          </p:cNvPr>
          <p:cNvSpPr>
            <a:spLocks noGrp="1"/>
          </p:cNvSpPr>
          <p:nvPr>
            <p:ph type="title"/>
          </p:nvPr>
        </p:nvSpPr>
        <p:spPr/>
        <p:txBody>
          <a:bodyPr/>
          <a:lstStyle/>
          <a:p>
            <a:endParaRPr lang="en-US"/>
          </a:p>
        </p:txBody>
      </p:sp>
      <p:pic>
        <p:nvPicPr>
          <p:cNvPr id="3" name="图片 4">
            <a:extLst>
              <a:ext uri="{FF2B5EF4-FFF2-40B4-BE49-F238E27FC236}">
                <a16:creationId xmlns:a16="http://schemas.microsoft.com/office/drawing/2014/main" id="{C3B5E675-B09F-4543-A358-71C674C725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6A1558C5-C532-4C35-8922-862F242CDF81}"/>
              </a:ext>
            </a:extLst>
          </p:cNvPr>
          <p:cNvSpPr/>
          <p:nvPr/>
        </p:nvSpPr>
        <p:spPr>
          <a:xfrm>
            <a:off x="250166" y="365125"/>
            <a:ext cx="11481758" cy="61863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Những </a:t>
            </a:r>
            <a:r>
              <a:rPr kumimoji="0" lang="en-US" sz="3600" b="1" i="0" u="none" strike="noStrike" kern="1200" cap="none" spc="0" normalizeH="0" baseline="0" noProof="0" dirty="0" err="1">
                <a:ln>
                  <a:noFill/>
                </a:ln>
                <a:solidFill>
                  <a:srgbClr val="00B0F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36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B0F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cò</a:t>
            </a:r>
            <a:endParaRPr kumimoji="0" lang="en-US" sz="36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Ông kể ngày xưa, quê của bé có rất nhiều cò. Mùa xuân, từng đàn cò trắng duyên dáng bay tới. Chúng lượn trên bầu trời trong xanh rồi hạ xuống những lũy tre. Hằng ngày, cò đi mò tôm, bắt cá ở các ao, hồ,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đầm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Bây giờ ao, hồ, đầm phải nhường chỗ cho những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tòa</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nhà cao vút, những con đường cao tốc, những nhà máy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tỏa</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khói mịt mù. Cò chẳng còn nơi kiếm ăn. Cò sợ những âm thanh ồn ào. Thế là chúng bay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Bé ước ao được thấy những cánh cò trên cánh đồng quê.</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Hoài Nam) </a:t>
            </a:r>
          </a:p>
        </p:txBody>
      </p:sp>
    </p:spTree>
    <p:extLst>
      <p:ext uri="{BB962C8B-B14F-4D97-AF65-F5344CB8AC3E}">
        <p14:creationId xmlns:p14="http://schemas.microsoft.com/office/powerpoint/2010/main" val="809472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626" t="832" r="626" b="1028"/>
          <a:stretch>
            <a:fillRect/>
          </a:stretch>
        </p:blipFill>
        <p:spPr>
          <a:xfrm>
            <a:off x="0" y="0"/>
            <a:ext cx="12219444" cy="6857999"/>
          </a:xfrm>
          <a:prstGeom prst="rect">
            <a:avLst/>
          </a:prstGeom>
        </p:spPr>
      </p:pic>
      <p:sp>
        <p:nvSpPr>
          <p:cNvPr id="18" name="Oval 17">
            <a:extLst>
              <a:ext uri="{FF2B5EF4-FFF2-40B4-BE49-F238E27FC236}">
                <a16:creationId xmlns:a16="http://schemas.microsoft.com/office/drawing/2014/main" id="{B18F23E5-E10C-4922-A9BC-7FC8E1362926}"/>
              </a:ext>
            </a:extLst>
          </p:cNvPr>
          <p:cNvSpPr/>
          <p:nvPr/>
        </p:nvSpPr>
        <p:spPr>
          <a:xfrm>
            <a:off x="1245123" y="578612"/>
            <a:ext cx="675319" cy="69790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fontAlgn="auto">
              <a:spcBef>
                <a:spcPts val="0"/>
              </a:spcBef>
              <a:spcAft>
                <a:spcPts val="0"/>
              </a:spcAft>
            </a:pPr>
            <a:r>
              <a:rPr lang="en-US" sz="3733" b="1" dirty="0">
                <a:solidFill>
                  <a:prstClr val="white"/>
                </a:solidFill>
                <a:latin typeface="Arial Rounded MT Bold" pitchFamily="34" charset="0"/>
                <a:cs typeface="Times New Roman" pitchFamily="18" charset="0"/>
              </a:rPr>
              <a:t>6</a:t>
            </a:r>
          </a:p>
        </p:txBody>
      </p:sp>
      <p:sp>
        <p:nvSpPr>
          <p:cNvPr id="19" name="TextBox 18">
            <a:extLst>
              <a:ext uri="{FF2B5EF4-FFF2-40B4-BE49-F238E27FC236}">
                <a16:creationId xmlns:a16="http://schemas.microsoft.com/office/drawing/2014/main" id="{E3F25A7B-92D3-4AC6-ADEE-4B6DADE0BA9F}"/>
              </a:ext>
            </a:extLst>
          </p:cNvPr>
          <p:cNvSpPr txBox="1"/>
          <p:nvPr/>
        </p:nvSpPr>
        <p:spPr>
          <a:xfrm>
            <a:off x="1918928" y="442475"/>
            <a:ext cx="9400300" cy="1231090"/>
          </a:xfrm>
          <a:prstGeom prst="rect">
            <a:avLst/>
          </a:prstGeom>
          <a:noFill/>
        </p:spPr>
        <p:txBody>
          <a:bodyPr wrap="square" lIns="121904" tIns="60952" rIns="121904" bIns="60952" rtlCol="0">
            <a:spAutoFit/>
          </a:bodyPr>
          <a:lstStyle/>
          <a:p>
            <a:pPr algn="ctr" defTabSz="1219004" fontAlgn="auto">
              <a:spcBef>
                <a:spcPts val="0"/>
              </a:spcBef>
              <a:spcAft>
                <a:spcPts val="0"/>
              </a:spcAft>
            </a:pPr>
            <a:r>
              <a:rPr lang="en-US" sz="3600" dirty="0">
                <a:solidFill>
                  <a:prstClr val="black"/>
                </a:solidFill>
                <a:latin typeface="Arial-Rounded" pitchFamily="34" charset="0"/>
                <a:ea typeface="Arial-Rounded" pitchFamily="34" charset="0"/>
                <a:cs typeface="Arial-Rounded" pitchFamily="34" charset="0"/>
              </a:rPr>
              <a:t>Quan </a:t>
            </a:r>
            <a:r>
              <a:rPr lang="en-US" sz="3600" dirty="0" err="1">
                <a:solidFill>
                  <a:prstClr val="black"/>
                </a:solidFill>
                <a:latin typeface="Arial-Rounded" pitchFamily="34" charset="0"/>
                <a:ea typeface="Arial-Rounded" pitchFamily="34" charset="0"/>
                <a:cs typeface="Arial-Rounded" pitchFamily="34" charset="0"/>
              </a:rPr>
              <a:t>sát</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các</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bức</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tranh</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dưới</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đây</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và</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cho</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biết</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việc</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làm</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nào</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tốt</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và</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việc</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làm</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nào</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chưa</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tốt</a:t>
            </a:r>
            <a:endParaRPr lang="en-US" sz="3600" dirty="0">
              <a:solidFill>
                <a:prstClr val="black"/>
              </a:solidFill>
              <a:latin typeface="Arial-Rounded" pitchFamily="34" charset="0"/>
              <a:ea typeface="Arial-Rounded" pitchFamily="34" charset="0"/>
              <a:cs typeface="Arial-Rounded" pitchFamily="34" charset="0"/>
            </a:endParaRPr>
          </a:p>
        </p:txBody>
      </p:sp>
      <p:pic>
        <p:nvPicPr>
          <p:cNvPr id="12" name="Picture 11">
            <a:extLst>
              <a:ext uri="{FF2B5EF4-FFF2-40B4-BE49-F238E27FC236}">
                <a16:creationId xmlns:a16="http://schemas.microsoft.com/office/drawing/2014/main" id="{3BFB15F8-DEED-4DFC-87F6-5AA82EB93FEC}"/>
              </a:ext>
            </a:extLst>
          </p:cNvPr>
          <p:cNvPicPr>
            <a:picLocks noChangeAspect="1"/>
          </p:cNvPicPr>
          <p:nvPr/>
        </p:nvPicPr>
        <p:blipFill>
          <a:blip r:embed="rId3"/>
          <a:stretch>
            <a:fillRect/>
          </a:stretch>
        </p:blipFill>
        <p:spPr>
          <a:xfrm>
            <a:off x="3109912" y="1928508"/>
            <a:ext cx="5972175" cy="4762500"/>
          </a:xfrm>
          <a:prstGeom prst="rect">
            <a:avLst/>
          </a:prstGeom>
        </p:spPr>
      </p:pic>
      <p:pic>
        <p:nvPicPr>
          <p:cNvPr id="5" name="Picture 4" descr="Icon&#10;&#10;Description automatically generated">
            <a:extLst>
              <a:ext uri="{FF2B5EF4-FFF2-40B4-BE49-F238E27FC236}">
                <a16:creationId xmlns:a16="http://schemas.microsoft.com/office/drawing/2014/main" id="{3D577602-E49A-4CFC-88C5-03AA4A0BA5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6551" y="2049048"/>
            <a:ext cx="1233755" cy="1233755"/>
          </a:xfrm>
          <a:prstGeom prst="rect">
            <a:avLst/>
          </a:prstGeom>
        </p:spPr>
      </p:pic>
      <p:pic>
        <p:nvPicPr>
          <p:cNvPr id="9" name="Picture 8" descr="Icon&#10;&#10;Description automatically generated">
            <a:extLst>
              <a:ext uri="{FF2B5EF4-FFF2-40B4-BE49-F238E27FC236}">
                <a16:creationId xmlns:a16="http://schemas.microsoft.com/office/drawing/2014/main" id="{4EF23D42-6EE0-4FE8-A2E8-157F9C856B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0007" y="4586765"/>
            <a:ext cx="1233755" cy="1233755"/>
          </a:xfrm>
          <a:prstGeom prst="rect">
            <a:avLst/>
          </a:prstGeom>
        </p:spPr>
      </p:pic>
      <p:pic>
        <p:nvPicPr>
          <p:cNvPr id="7" name="Picture 6" descr="Icon&#10;&#10;Description automatically generated">
            <a:extLst>
              <a:ext uri="{FF2B5EF4-FFF2-40B4-BE49-F238E27FC236}">
                <a16:creationId xmlns:a16="http://schemas.microsoft.com/office/drawing/2014/main" id="{92F11D46-8F21-4976-A375-E6C638BE98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2087" y="1928508"/>
            <a:ext cx="1260185" cy="1260185"/>
          </a:xfrm>
          <a:prstGeom prst="rect">
            <a:avLst/>
          </a:prstGeom>
        </p:spPr>
      </p:pic>
      <p:pic>
        <p:nvPicPr>
          <p:cNvPr id="13" name="Picture 12" descr="Icon&#10;&#10;Description automatically generated">
            <a:extLst>
              <a:ext uri="{FF2B5EF4-FFF2-40B4-BE49-F238E27FC236}">
                <a16:creationId xmlns:a16="http://schemas.microsoft.com/office/drawing/2014/main" id="{A65E607B-5391-4436-BF84-E13BAB6C3E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069" y="4393253"/>
            <a:ext cx="1260185" cy="12601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626" t="832" r="626" b="1028"/>
          <a:stretch>
            <a:fillRect/>
          </a:stretch>
        </p:blipFill>
        <p:spPr>
          <a:xfrm>
            <a:off x="0" y="-28562"/>
            <a:ext cx="12219444" cy="6857999"/>
          </a:xfrm>
          <a:prstGeom prst="rect">
            <a:avLst/>
          </a:prstGeom>
          <a:noFill/>
          <a:ln>
            <a:solidFill>
              <a:srgbClr val="1EAEAA"/>
            </a:solidFill>
            <a:prstDash val="dash"/>
          </a:ln>
        </p:spPr>
      </p:pic>
      <p:sp>
        <p:nvSpPr>
          <p:cNvPr id="9" name="Oval 8">
            <a:extLst>
              <a:ext uri="{FF2B5EF4-FFF2-40B4-BE49-F238E27FC236}">
                <a16:creationId xmlns:a16="http://schemas.microsoft.com/office/drawing/2014/main" id="{039828D7-11B6-4BF2-8B69-3C33D3952D4D}"/>
              </a:ext>
            </a:extLst>
          </p:cNvPr>
          <p:cNvSpPr/>
          <p:nvPr/>
        </p:nvSpPr>
        <p:spPr>
          <a:xfrm>
            <a:off x="1470660" y="393235"/>
            <a:ext cx="825838" cy="692011"/>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defTabSz="1219004" fontAlgn="auto">
              <a:spcBef>
                <a:spcPts val="0"/>
              </a:spcBef>
              <a:spcAft>
                <a:spcPts val="0"/>
              </a:spcAft>
            </a:pPr>
            <a:r>
              <a:rPr lang="en-US" sz="3200" b="1" dirty="0">
                <a:solidFill>
                  <a:prstClr val="white"/>
                </a:solidFill>
                <a:effectLst>
                  <a:outerShdw blurRad="38100" dist="38100" dir="2700000" algn="tl">
                    <a:srgbClr val="000000">
                      <a:alpha val="43137"/>
                    </a:srgbClr>
                  </a:outerShdw>
                </a:effectLst>
                <a:latin typeface="Arial Rounded MT Bold" pitchFamily="34" charset="0"/>
                <a:cs typeface="Times New Roman" pitchFamily="18" charset="0"/>
              </a:rPr>
              <a:t>8</a:t>
            </a:r>
          </a:p>
        </p:txBody>
      </p:sp>
      <p:sp>
        <p:nvSpPr>
          <p:cNvPr id="10" name="TextBox 9">
            <a:extLst>
              <a:ext uri="{FF2B5EF4-FFF2-40B4-BE49-F238E27FC236}">
                <a16:creationId xmlns:a16="http://schemas.microsoft.com/office/drawing/2014/main" id="{2C9C7C88-6E24-4002-802D-F20DD749CD23}"/>
              </a:ext>
            </a:extLst>
          </p:cNvPr>
          <p:cNvSpPr txBox="1"/>
          <p:nvPr/>
        </p:nvSpPr>
        <p:spPr>
          <a:xfrm>
            <a:off x="2296498" y="369917"/>
            <a:ext cx="8973482" cy="738648"/>
          </a:xfrm>
          <a:prstGeom prst="rect">
            <a:avLst/>
          </a:prstGeom>
          <a:noFill/>
        </p:spPr>
        <p:txBody>
          <a:bodyPr wrap="square" lIns="121904" tIns="60952" rIns="121904" bIns="60952" rtlCol="0">
            <a:spAutoFit/>
          </a:bodyPr>
          <a:lstStyle/>
          <a:p>
            <a:pPr algn="just" defTabSz="1219004" fontAlgn="auto">
              <a:spcBef>
                <a:spcPts val="0"/>
              </a:spcBef>
              <a:spcAft>
                <a:spcPts val="0"/>
              </a:spcAft>
            </a:pPr>
            <a:r>
              <a:rPr lang="en-US" sz="4000" dirty="0" err="1">
                <a:solidFill>
                  <a:prstClr val="black"/>
                </a:solidFill>
                <a:latin typeface="Arial-Rounded" pitchFamily="34" charset="0"/>
                <a:ea typeface="Arial-Rounded" pitchFamily="34" charset="0"/>
                <a:cs typeface="Arial-Rounded" pitchFamily="34" charset="0"/>
              </a:rPr>
              <a:t>Chọn</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vần</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phù</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hợp</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thay</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cho</a:t>
            </a:r>
            <a:r>
              <a:rPr lang="en-US" sz="4000" dirty="0">
                <a:solidFill>
                  <a:prstClr val="black"/>
                </a:solidFill>
                <a:latin typeface="Arial-Rounded" pitchFamily="34" charset="0"/>
                <a:ea typeface="Arial-Rounded" pitchFamily="34" charset="0"/>
                <a:cs typeface="Arial-Rounded" pitchFamily="34" charset="0"/>
              </a:rPr>
              <a:t> ô </a:t>
            </a:r>
            <a:r>
              <a:rPr lang="en-US" sz="4000" dirty="0" err="1">
                <a:solidFill>
                  <a:prstClr val="black"/>
                </a:solidFill>
                <a:latin typeface="Arial-Rounded" pitchFamily="34" charset="0"/>
                <a:ea typeface="Arial-Rounded" pitchFamily="34" charset="0"/>
                <a:cs typeface="Arial-Rounded" pitchFamily="34" charset="0"/>
              </a:rPr>
              <a:t>vuông</a:t>
            </a:r>
            <a:endParaRPr lang="en-US" sz="4000" dirty="0">
              <a:solidFill>
                <a:prstClr val="black"/>
              </a:solidFill>
              <a:latin typeface="Arial-Rounded" pitchFamily="34" charset="0"/>
              <a:ea typeface="Arial-Rounded" pitchFamily="34" charset="0"/>
              <a:cs typeface="Arial-Rounded" pitchFamily="34"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6234" y="4387138"/>
            <a:ext cx="4417357" cy="2255672"/>
          </a:xfrm>
          <a:prstGeom prst="rect">
            <a:avLst/>
          </a:prstGeom>
        </p:spPr>
      </p:pic>
      <p:sp>
        <p:nvSpPr>
          <p:cNvPr id="6" name="TextBox 5">
            <a:extLst>
              <a:ext uri="{FF2B5EF4-FFF2-40B4-BE49-F238E27FC236}">
                <a16:creationId xmlns:a16="http://schemas.microsoft.com/office/drawing/2014/main" id="{AA436352-EFAA-419B-BA5C-3F80BA8E9563}"/>
              </a:ext>
            </a:extLst>
          </p:cNvPr>
          <p:cNvSpPr txBox="1"/>
          <p:nvPr/>
        </p:nvSpPr>
        <p:spPr>
          <a:xfrm>
            <a:off x="1860844" y="1398866"/>
            <a:ext cx="4411540" cy="646331"/>
          </a:xfrm>
          <a:prstGeom prst="rect">
            <a:avLst/>
          </a:prstGeom>
          <a:noFill/>
        </p:spPr>
        <p:txBody>
          <a:bodyPr wrap="square" rtlCol="0">
            <a:spAutoFit/>
          </a:bodyPr>
          <a:lstStyle/>
          <a:p>
            <a:r>
              <a:rPr lang="en-US" sz="3600" dirty="0">
                <a:latin typeface="Arial-Rounded" panose="020B0500000000000000" pitchFamily="34" charset="0"/>
                <a:ea typeface="Arial-Rounded" panose="020B0500000000000000" pitchFamily="34" charset="0"/>
                <a:cs typeface="Arial-Rounded" panose="020B0500000000000000" pitchFamily="34" charset="0"/>
              </a:rPr>
              <a:t>a. </a:t>
            </a:r>
            <a:r>
              <a:rPr lang="en-US" sz="3600" i="1" dirty="0" err="1">
                <a:latin typeface="Arial-Rounded" panose="020B0500000000000000" pitchFamily="34" charset="0"/>
                <a:ea typeface="Arial-Rounded" panose="020B0500000000000000" pitchFamily="34" charset="0"/>
                <a:cs typeface="Arial-Rounded" panose="020B0500000000000000" pitchFamily="34" charset="0"/>
              </a:rPr>
              <a:t>ong</a:t>
            </a:r>
            <a:r>
              <a:rPr lang="en-US" sz="3600" dirty="0">
                <a:latin typeface="Arial-Rounded" panose="020B0500000000000000" pitchFamily="34" charset="0"/>
                <a:ea typeface="Arial-Rounded" panose="020B0500000000000000" pitchFamily="34" charset="0"/>
                <a:cs typeface="Arial-Rounded" panose="020B0500000000000000" pitchFamily="34" charset="0"/>
              </a:rPr>
              <a:t> hay </a:t>
            </a:r>
            <a:r>
              <a:rPr lang="en-US" sz="3600" i="1" dirty="0" err="1">
                <a:latin typeface="Arial-Rounded" panose="020B0500000000000000" pitchFamily="34" charset="0"/>
                <a:ea typeface="Arial-Rounded" panose="020B0500000000000000" pitchFamily="34" charset="0"/>
                <a:cs typeface="Arial-Rounded" panose="020B0500000000000000" pitchFamily="34" charset="0"/>
              </a:rPr>
              <a:t>ông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8" name="Rectangle: Rounded Corners 7">
            <a:extLst>
              <a:ext uri="{FF2B5EF4-FFF2-40B4-BE49-F238E27FC236}">
                <a16:creationId xmlns:a16="http://schemas.microsoft.com/office/drawing/2014/main" id="{5FBA41F2-E02E-4DB7-9E2C-FCDBD148020E}"/>
              </a:ext>
            </a:extLst>
          </p:cNvPr>
          <p:cNvSpPr/>
          <p:nvPr/>
        </p:nvSpPr>
        <p:spPr>
          <a:xfrm>
            <a:off x="1867664" y="2670585"/>
            <a:ext cx="2399567" cy="843240"/>
          </a:xfrm>
          <a:prstGeom prst="roundRect">
            <a:avLst/>
          </a:prstGeom>
          <a:noFill/>
          <a:ln>
            <a:solidFill>
              <a:srgbClr val="1EAEAA"/>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đồng</a:t>
            </a:r>
            <a:endPar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id="{1256C4BB-18BC-41E4-A432-17E8BE4CC2A2}"/>
              </a:ext>
            </a:extLst>
          </p:cNvPr>
          <p:cNvSpPr/>
          <p:nvPr/>
        </p:nvSpPr>
        <p:spPr>
          <a:xfrm>
            <a:off x="5329972" y="2670585"/>
            <a:ext cx="2399567" cy="843240"/>
          </a:xfrm>
          <a:prstGeom prst="roundRect">
            <a:avLst/>
          </a:prstGeom>
          <a:noFill/>
          <a:ln>
            <a:solidFill>
              <a:srgbClr val="1EAEAA"/>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suốt</a:t>
            </a:r>
            <a:endPar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Rounded Corners 14">
            <a:extLst>
              <a:ext uri="{FF2B5EF4-FFF2-40B4-BE49-F238E27FC236}">
                <a16:creationId xmlns:a16="http://schemas.microsoft.com/office/drawing/2014/main" id="{541D8FB9-073D-425A-B4AE-B4D2CBEA9E4B}"/>
              </a:ext>
            </a:extLst>
          </p:cNvPr>
          <p:cNvSpPr/>
          <p:nvPr/>
        </p:nvSpPr>
        <p:spPr>
          <a:xfrm>
            <a:off x="9020388" y="2670585"/>
            <a:ext cx="2399567" cy="843240"/>
          </a:xfrm>
          <a:prstGeom prst="roundRect">
            <a:avLst/>
          </a:prstGeom>
          <a:noFill/>
          <a:ln>
            <a:solidFill>
              <a:srgbClr val="1EAEAA"/>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ư</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ớc</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mong</a:t>
            </a:r>
            <a:endPar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a:extLst>
              <a:ext uri="{FF2B5EF4-FFF2-40B4-BE49-F238E27FC236}">
                <a16:creationId xmlns:a16="http://schemas.microsoft.com/office/drawing/2014/main" id="{9D4FDCE4-E3BE-4B90-AA87-9F711E268746}"/>
              </a:ext>
            </a:extLst>
          </p:cNvPr>
          <p:cNvSpPr/>
          <p:nvPr/>
        </p:nvSpPr>
        <p:spPr>
          <a:xfrm>
            <a:off x="3344179" y="2949455"/>
            <a:ext cx="694944" cy="439553"/>
          </a:xfrm>
          <a:prstGeom prst="rect">
            <a:avLst/>
          </a:prstGeom>
          <a:solidFill>
            <a:srgbClr val="EC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C406E2A-3F4D-47FD-8455-43E687CB39C1}"/>
              </a:ext>
            </a:extLst>
          </p:cNvPr>
          <p:cNvSpPr/>
          <p:nvPr/>
        </p:nvSpPr>
        <p:spPr>
          <a:xfrm>
            <a:off x="5890622" y="2960886"/>
            <a:ext cx="694944" cy="439553"/>
          </a:xfrm>
          <a:prstGeom prst="rect">
            <a:avLst/>
          </a:prstGeom>
          <a:solidFill>
            <a:srgbClr val="EC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E083FCD-34E7-4C80-9ED1-0D7E34833F0C}"/>
              </a:ext>
            </a:extLst>
          </p:cNvPr>
          <p:cNvSpPr/>
          <p:nvPr/>
        </p:nvSpPr>
        <p:spPr>
          <a:xfrm>
            <a:off x="10483823" y="2960885"/>
            <a:ext cx="694944" cy="439553"/>
          </a:xfrm>
          <a:prstGeom prst="rect">
            <a:avLst/>
          </a:prstGeom>
          <a:solidFill>
            <a:srgbClr val="EC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626" t="832" r="626" b="1028"/>
          <a:stretch>
            <a:fillRect/>
          </a:stretch>
        </p:blipFill>
        <p:spPr>
          <a:xfrm>
            <a:off x="-27444" y="-1"/>
            <a:ext cx="12219444" cy="6857999"/>
          </a:xfrm>
          <a:prstGeom prst="rect">
            <a:avLst/>
          </a:prstGeom>
          <a:noFill/>
          <a:ln>
            <a:solidFill>
              <a:srgbClr val="1EAEAA"/>
            </a:solidFill>
            <a:prstDash val="dash"/>
          </a:ln>
        </p:spPr>
      </p:pic>
      <p:sp>
        <p:nvSpPr>
          <p:cNvPr id="9" name="Oval 8">
            <a:extLst>
              <a:ext uri="{FF2B5EF4-FFF2-40B4-BE49-F238E27FC236}">
                <a16:creationId xmlns:a16="http://schemas.microsoft.com/office/drawing/2014/main" id="{039828D7-11B6-4BF2-8B69-3C33D3952D4D}"/>
              </a:ext>
            </a:extLst>
          </p:cNvPr>
          <p:cNvSpPr/>
          <p:nvPr/>
        </p:nvSpPr>
        <p:spPr>
          <a:xfrm>
            <a:off x="1549282" y="430834"/>
            <a:ext cx="636763" cy="602972"/>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defTabSz="1219004" fontAlgn="auto">
              <a:spcBef>
                <a:spcPts val="0"/>
              </a:spcBef>
              <a:spcAft>
                <a:spcPts val="0"/>
              </a:spcAft>
            </a:pPr>
            <a:r>
              <a:rPr lang="en-US" sz="3200" b="1">
                <a:solidFill>
                  <a:prstClr val="white"/>
                </a:solidFill>
                <a:effectLst>
                  <a:outerShdw blurRad="38100" dist="38100" dir="2700000" algn="tl">
                    <a:srgbClr val="000000">
                      <a:alpha val="43137"/>
                    </a:srgbClr>
                  </a:outerShdw>
                </a:effectLst>
                <a:latin typeface="Arial Rounded MT Bold" pitchFamily="34" charset="0"/>
                <a:cs typeface="Times New Roman" pitchFamily="18" charset="0"/>
              </a:rPr>
              <a:t>8</a:t>
            </a:r>
          </a:p>
        </p:txBody>
      </p:sp>
      <p:sp>
        <p:nvSpPr>
          <p:cNvPr id="10" name="TextBox 9">
            <a:extLst>
              <a:ext uri="{FF2B5EF4-FFF2-40B4-BE49-F238E27FC236}">
                <a16:creationId xmlns:a16="http://schemas.microsoft.com/office/drawing/2014/main" id="{2C9C7C88-6E24-4002-802D-F20DD749CD23}"/>
              </a:ext>
            </a:extLst>
          </p:cNvPr>
          <p:cNvSpPr txBox="1"/>
          <p:nvPr/>
        </p:nvSpPr>
        <p:spPr>
          <a:xfrm>
            <a:off x="2340999" y="397992"/>
            <a:ext cx="8629877" cy="738648"/>
          </a:xfrm>
          <a:prstGeom prst="rect">
            <a:avLst/>
          </a:prstGeom>
          <a:noFill/>
        </p:spPr>
        <p:txBody>
          <a:bodyPr wrap="square" lIns="121904" tIns="60952" rIns="121904" bIns="60952" rtlCol="0">
            <a:spAutoFit/>
          </a:bodyPr>
          <a:lstStyle/>
          <a:p>
            <a:pPr algn="just" defTabSz="1219004" fontAlgn="auto">
              <a:spcBef>
                <a:spcPts val="0"/>
              </a:spcBef>
              <a:spcAft>
                <a:spcPts val="0"/>
              </a:spcAft>
            </a:pPr>
            <a:r>
              <a:rPr lang="en-US" sz="4000" dirty="0" err="1">
                <a:solidFill>
                  <a:prstClr val="black"/>
                </a:solidFill>
                <a:latin typeface="Arial-Rounded" pitchFamily="34" charset="0"/>
                <a:ea typeface="Arial-Rounded" pitchFamily="34" charset="0"/>
                <a:cs typeface="Arial-Rounded" pitchFamily="34" charset="0"/>
              </a:rPr>
              <a:t>Chọn</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vần</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phù</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hợp</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thay</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cho</a:t>
            </a:r>
            <a:r>
              <a:rPr lang="en-US" sz="4000" dirty="0">
                <a:solidFill>
                  <a:prstClr val="black"/>
                </a:solidFill>
                <a:latin typeface="Arial-Rounded" pitchFamily="34" charset="0"/>
                <a:ea typeface="Arial-Rounded" pitchFamily="34" charset="0"/>
                <a:cs typeface="Arial-Rounded" pitchFamily="34" charset="0"/>
              </a:rPr>
              <a:t> ô </a:t>
            </a:r>
            <a:r>
              <a:rPr lang="en-US" sz="4000" dirty="0" err="1">
                <a:solidFill>
                  <a:prstClr val="black"/>
                </a:solidFill>
                <a:latin typeface="Arial-Rounded" pitchFamily="34" charset="0"/>
                <a:ea typeface="Arial-Rounded" pitchFamily="34" charset="0"/>
                <a:cs typeface="Arial-Rounded" pitchFamily="34" charset="0"/>
              </a:rPr>
              <a:t>vuông</a:t>
            </a:r>
            <a:endParaRPr lang="en-US" sz="4000" dirty="0">
              <a:solidFill>
                <a:prstClr val="black"/>
              </a:solidFill>
              <a:latin typeface="Arial-Rounded" pitchFamily="34" charset="0"/>
              <a:ea typeface="Arial-Rounded" pitchFamily="34" charset="0"/>
              <a:cs typeface="Arial-Rounded" pitchFamily="34"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6234" y="4387138"/>
            <a:ext cx="4417357" cy="2255672"/>
          </a:xfrm>
          <a:prstGeom prst="rect">
            <a:avLst/>
          </a:prstGeom>
        </p:spPr>
      </p:pic>
      <p:sp>
        <p:nvSpPr>
          <p:cNvPr id="6" name="TextBox 5">
            <a:extLst>
              <a:ext uri="{FF2B5EF4-FFF2-40B4-BE49-F238E27FC236}">
                <a16:creationId xmlns:a16="http://schemas.microsoft.com/office/drawing/2014/main" id="{AA436352-EFAA-419B-BA5C-3F80BA8E9563}"/>
              </a:ext>
            </a:extLst>
          </p:cNvPr>
          <p:cNvSpPr txBox="1"/>
          <p:nvPr/>
        </p:nvSpPr>
        <p:spPr>
          <a:xfrm>
            <a:off x="2061461" y="1425178"/>
            <a:ext cx="4411540" cy="707886"/>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b. </a:t>
            </a:r>
            <a:r>
              <a:rPr lang="en-US" sz="4000" i="1" dirty="0" err="1">
                <a:latin typeface="Arial-Rounded" panose="020B0500000000000000" pitchFamily="34" charset="0"/>
                <a:ea typeface="Arial-Rounded" panose="020B0500000000000000" pitchFamily="34" charset="0"/>
                <a:cs typeface="Arial-Rounded" panose="020B0500000000000000" pitchFamily="34" charset="0"/>
              </a:rPr>
              <a:t>anh</a:t>
            </a:r>
            <a:r>
              <a:rPr lang="en-US" sz="4000" dirty="0">
                <a:latin typeface="Arial-Rounded" panose="020B0500000000000000" pitchFamily="34" charset="0"/>
                <a:ea typeface="Arial-Rounded" panose="020B0500000000000000" pitchFamily="34" charset="0"/>
                <a:cs typeface="Arial-Rounded" panose="020B0500000000000000" pitchFamily="34" charset="0"/>
              </a:rPr>
              <a:t> hay </a:t>
            </a:r>
            <a:r>
              <a:rPr lang="en-US" sz="4000" i="1" dirty="0" err="1">
                <a:latin typeface="Arial-Rounded" panose="020B0500000000000000" pitchFamily="34" charset="0"/>
                <a:ea typeface="Arial-Rounded" panose="020B0500000000000000" pitchFamily="34" charset="0"/>
                <a:cs typeface="Arial-Rounded" panose="020B0500000000000000" pitchFamily="34" charset="0"/>
              </a:rPr>
              <a:t>ênh</a:t>
            </a:r>
            <a:r>
              <a:rPr lang="en-US" sz="4000" i="1"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8" name="Rectangle: Rounded Corners 7">
            <a:extLst>
              <a:ext uri="{FF2B5EF4-FFF2-40B4-BE49-F238E27FC236}">
                <a16:creationId xmlns:a16="http://schemas.microsoft.com/office/drawing/2014/main" id="{5FBA41F2-E02E-4DB7-9E2C-FCDBD148020E}"/>
              </a:ext>
            </a:extLst>
          </p:cNvPr>
          <p:cNvSpPr/>
          <p:nvPr/>
        </p:nvSpPr>
        <p:spPr>
          <a:xfrm>
            <a:off x="1867664" y="2670585"/>
            <a:ext cx="2399567" cy="843240"/>
          </a:xfrm>
          <a:prstGeom prst="roundRect">
            <a:avLst/>
          </a:prstGeom>
          <a:noFill/>
          <a:ln>
            <a:solidFill>
              <a:srgbClr val="1EAEAA"/>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chim</a:t>
            </a:r>
            <a:endPar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id="{1256C4BB-18BC-41E4-A432-17E8BE4CC2A2}"/>
              </a:ext>
            </a:extLst>
          </p:cNvPr>
          <p:cNvSpPr/>
          <p:nvPr/>
        </p:nvSpPr>
        <p:spPr>
          <a:xfrm>
            <a:off x="5329972" y="2670585"/>
            <a:ext cx="2399567" cy="843240"/>
          </a:xfrm>
          <a:prstGeom prst="roundRect">
            <a:avLst/>
          </a:prstGeom>
          <a:noFill/>
          <a:ln>
            <a:solidFill>
              <a:srgbClr val="1EAEAA"/>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con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kênh</a:t>
            </a:r>
            <a:endPar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Rounded Corners 14">
            <a:extLst>
              <a:ext uri="{FF2B5EF4-FFF2-40B4-BE49-F238E27FC236}">
                <a16:creationId xmlns:a16="http://schemas.microsoft.com/office/drawing/2014/main" id="{541D8FB9-073D-425A-B4AE-B4D2CBEA9E4B}"/>
              </a:ext>
            </a:extLst>
          </p:cNvPr>
          <p:cNvSpPr/>
          <p:nvPr/>
        </p:nvSpPr>
        <p:spPr>
          <a:xfrm>
            <a:off x="9020388" y="2670585"/>
            <a:ext cx="2399567" cy="843240"/>
          </a:xfrm>
          <a:prstGeom prst="roundRect">
            <a:avLst/>
          </a:prstGeom>
          <a:noFill/>
          <a:ln>
            <a:solidFill>
              <a:srgbClr val="1EAEAA"/>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âm</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thanh</a:t>
            </a:r>
            <a:endPar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a:extLst>
              <a:ext uri="{FF2B5EF4-FFF2-40B4-BE49-F238E27FC236}">
                <a16:creationId xmlns:a16="http://schemas.microsoft.com/office/drawing/2014/main" id="{9D4FDCE4-E3BE-4B90-AA87-9F711E268746}"/>
              </a:ext>
            </a:extLst>
          </p:cNvPr>
          <p:cNvSpPr/>
          <p:nvPr/>
        </p:nvSpPr>
        <p:spPr>
          <a:xfrm>
            <a:off x="2340999" y="2896460"/>
            <a:ext cx="694944" cy="439553"/>
          </a:xfrm>
          <a:prstGeom prst="rect">
            <a:avLst/>
          </a:prstGeom>
          <a:solidFill>
            <a:srgbClr val="EC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C406E2A-3F4D-47FD-8455-43E687CB39C1}"/>
              </a:ext>
            </a:extLst>
          </p:cNvPr>
          <p:cNvSpPr/>
          <p:nvPr/>
        </p:nvSpPr>
        <p:spPr>
          <a:xfrm>
            <a:off x="6655937" y="2896460"/>
            <a:ext cx="694944" cy="439553"/>
          </a:xfrm>
          <a:prstGeom prst="rect">
            <a:avLst/>
          </a:prstGeom>
          <a:solidFill>
            <a:srgbClr val="EC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E083FCD-34E7-4C80-9ED1-0D7E34833F0C}"/>
              </a:ext>
            </a:extLst>
          </p:cNvPr>
          <p:cNvSpPr/>
          <p:nvPr/>
        </p:nvSpPr>
        <p:spPr>
          <a:xfrm>
            <a:off x="10388075" y="2896460"/>
            <a:ext cx="694944" cy="439553"/>
          </a:xfrm>
          <a:prstGeom prst="rect">
            <a:avLst/>
          </a:prstGeom>
          <a:solidFill>
            <a:srgbClr val="EC9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1216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626" t="832" r="626" b="1028"/>
          <a:stretch>
            <a:fillRect/>
          </a:stretch>
        </p:blipFill>
        <p:spPr>
          <a:xfrm>
            <a:off x="0" y="0"/>
            <a:ext cx="12219444" cy="6857999"/>
          </a:xfrm>
          <a:prstGeom prst="rect">
            <a:avLst/>
          </a:prstGeom>
        </p:spPr>
      </p:pic>
      <p:sp>
        <p:nvSpPr>
          <p:cNvPr id="11" name="Oval 10">
            <a:extLst>
              <a:ext uri="{FF2B5EF4-FFF2-40B4-BE49-F238E27FC236}">
                <a16:creationId xmlns:a16="http://schemas.microsoft.com/office/drawing/2014/main" id="{E9A9270D-A67F-4E25-A57C-753980FDFCB8}"/>
              </a:ext>
            </a:extLst>
          </p:cNvPr>
          <p:cNvSpPr/>
          <p:nvPr/>
        </p:nvSpPr>
        <p:spPr>
          <a:xfrm>
            <a:off x="1050788" y="552914"/>
            <a:ext cx="545556" cy="4584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fontAlgn="auto">
              <a:spcBef>
                <a:spcPts val="0"/>
              </a:spcBef>
              <a:spcAft>
                <a:spcPts val="0"/>
              </a:spcAft>
            </a:pPr>
            <a:r>
              <a:rPr lang="en-US" sz="3600" b="1" dirty="0">
                <a:solidFill>
                  <a:prstClr val="white"/>
                </a:solidFill>
                <a:effectLst>
                  <a:outerShdw blurRad="38100" dist="38100" dir="2700000" algn="tl">
                    <a:srgbClr val="000000">
                      <a:alpha val="43137"/>
                    </a:srgbClr>
                  </a:outerShdw>
                </a:effectLst>
                <a:latin typeface="Arial Rounded MT Bold" pitchFamily="34" charset="0"/>
                <a:cs typeface="Times New Roman" pitchFamily="18" charset="0"/>
              </a:rPr>
              <a:t>9</a:t>
            </a:r>
          </a:p>
        </p:txBody>
      </p:sp>
      <p:sp>
        <p:nvSpPr>
          <p:cNvPr id="12" name="TextBox 11">
            <a:extLst>
              <a:ext uri="{FF2B5EF4-FFF2-40B4-BE49-F238E27FC236}">
                <a16:creationId xmlns:a16="http://schemas.microsoft.com/office/drawing/2014/main" id="{965D9C9B-FB4B-4A61-BD47-5224B94C8B30}"/>
              </a:ext>
            </a:extLst>
          </p:cNvPr>
          <p:cNvSpPr txBox="1"/>
          <p:nvPr/>
        </p:nvSpPr>
        <p:spPr>
          <a:xfrm>
            <a:off x="1314451" y="443594"/>
            <a:ext cx="10641330" cy="677092"/>
          </a:xfrm>
          <a:prstGeom prst="rect">
            <a:avLst/>
          </a:prstGeom>
          <a:noFill/>
        </p:spPr>
        <p:txBody>
          <a:bodyPr wrap="square" lIns="121904" tIns="60952" rIns="121904" bIns="60952" rtlCol="0">
            <a:spAutoFit/>
          </a:bodyPr>
          <a:lstStyle/>
          <a:p>
            <a:pPr algn="ctr" defTabSz="1219004" fontAlgn="auto">
              <a:spcBef>
                <a:spcPts val="0"/>
              </a:spcBef>
              <a:spcAft>
                <a:spcPts val="0"/>
              </a:spcAft>
            </a:pPr>
            <a:r>
              <a:rPr lang="en-US" sz="3600" b="1" dirty="0" err="1">
                <a:solidFill>
                  <a:prstClr val="black"/>
                </a:solidFill>
                <a:latin typeface="Arial-Rounded" pitchFamily="34" charset="0"/>
                <a:ea typeface="Arial-Rounded" pitchFamily="34" charset="0"/>
                <a:cs typeface="Arial-Rounded" pitchFamily="34" charset="0"/>
              </a:rPr>
              <a:t>Em</a:t>
            </a:r>
            <a:r>
              <a:rPr lang="en-US" sz="3600" b="1" dirty="0">
                <a:solidFill>
                  <a:prstClr val="black"/>
                </a:solidFill>
                <a:latin typeface="Arial-Rounded" pitchFamily="34" charset="0"/>
                <a:ea typeface="Arial-Rounded" pitchFamily="34" charset="0"/>
                <a:cs typeface="Arial-Rounded" pitchFamily="34" charset="0"/>
              </a:rPr>
              <a:t> </a:t>
            </a:r>
            <a:r>
              <a:rPr lang="en-US" sz="3600" b="1" dirty="0" err="1">
                <a:solidFill>
                  <a:prstClr val="black"/>
                </a:solidFill>
                <a:latin typeface="Arial-Rounded" pitchFamily="34" charset="0"/>
                <a:ea typeface="Arial-Rounded" pitchFamily="34" charset="0"/>
                <a:cs typeface="Arial-Rounded" pitchFamily="34" charset="0"/>
              </a:rPr>
              <a:t>thích</a:t>
            </a:r>
            <a:r>
              <a:rPr lang="en-US" sz="3600" b="1" dirty="0">
                <a:solidFill>
                  <a:prstClr val="black"/>
                </a:solidFill>
                <a:latin typeface="Arial-Rounded" pitchFamily="34" charset="0"/>
                <a:ea typeface="Arial-Rounded" pitchFamily="34" charset="0"/>
                <a:cs typeface="Arial-Rounded" pitchFamily="34" charset="0"/>
              </a:rPr>
              <a:t> </a:t>
            </a:r>
            <a:r>
              <a:rPr lang="en-US" sz="3600" b="1" dirty="0" err="1">
                <a:solidFill>
                  <a:prstClr val="black"/>
                </a:solidFill>
                <a:latin typeface="Arial-Rounded" pitchFamily="34" charset="0"/>
                <a:ea typeface="Arial-Rounded" pitchFamily="34" charset="0"/>
                <a:cs typeface="Arial-Rounded" pitchFamily="34" charset="0"/>
              </a:rPr>
              <a:t>nông</a:t>
            </a:r>
            <a:r>
              <a:rPr lang="en-US" sz="3600" b="1" dirty="0">
                <a:solidFill>
                  <a:prstClr val="black"/>
                </a:solidFill>
                <a:latin typeface="Arial-Rounded" pitchFamily="34" charset="0"/>
                <a:ea typeface="Arial-Rounded" pitchFamily="34" charset="0"/>
                <a:cs typeface="Arial-Rounded" pitchFamily="34" charset="0"/>
              </a:rPr>
              <a:t> </a:t>
            </a:r>
            <a:r>
              <a:rPr lang="en-US" sz="3600" b="1" dirty="0" err="1">
                <a:solidFill>
                  <a:prstClr val="black"/>
                </a:solidFill>
                <a:latin typeface="Arial-Rounded" pitchFamily="34" charset="0"/>
                <a:ea typeface="Arial-Rounded" pitchFamily="34" charset="0"/>
                <a:cs typeface="Arial-Rounded" pitchFamily="34" charset="0"/>
              </a:rPr>
              <a:t>thôn</a:t>
            </a:r>
            <a:r>
              <a:rPr lang="en-US" sz="3600" b="1" dirty="0">
                <a:solidFill>
                  <a:prstClr val="black"/>
                </a:solidFill>
                <a:latin typeface="Arial-Rounded" pitchFamily="34" charset="0"/>
                <a:ea typeface="Arial-Rounded" pitchFamily="34" charset="0"/>
                <a:cs typeface="Arial-Rounded" pitchFamily="34" charset="0"/>
              </a:rPr>
              <a:t> hay </a:t>
            </a:r>
            <a:r>
              <a:rPr lang="en-US" sz="3600" b="1" dirty="0" err="1">
                <a:solidFill>
                  <a:prstClr val="black"/>
                </a:solidFill>
                <a:latin typeface="Arial-Rounded" pitchFamily="34" charset="0"/>
                <a:ea typeface="Arial-Rounded" pitchFamily="34" charset="0"/>
                <a:cs typeface="Arial-Rounded" pitchFamily="34" charset="0"/>
              </a:rPr>
              <a:t>thành</a:t>
            </a:r>
            <a:r>
              <a:rPr lang="en-US" sz="3600" b="1" dirty="0">
                <a:solidFill>
                  <a:prstClr val="black"/>
                </a:solidFill>
                <a:latin typeface="Arial-Rounded" pitchFamily="34" charset="0"/>
                <a:ea typeface="Arial-Rounded" pitchFamily="34" charset="0"/>
                <a:cs typeface="Arial-Rounded" pitchFamily="34" charset="0"/>
              </a:rPr>
              <a:t> </a:t>
            </a:r>
            <a:r>
              <a:rPr lang="en-US" sz="3600" b="1" dirty="0" err="1">
                <a:solidFill>
                  <a:prstClr val="black"/>
                </a:solidFill>
                <a:latin typeface="Arial-Rounded" pitchFamily="34" charset="0"/>
                <a:ea typeface="Arial-Rounded" pitchFamily="34" charset="0"/>
                <a:cs typeface="Arial-Rounded" pitchFamily="34" charset="0"/>
              </a:rPr>
              <a:t>phố</a:t>
            </a:r>
            <a:r>
              <a:rPr lang="en-US" sz="3600" b="1" dirty="0">
                <a:solidFill>
                  <a:prstClr val="black"/>
                </a:solidFill>
                <a:latin typeface="Arial-Rounded" pitchFamily="34" charset="0"/>
                <a:ea typeface="Arial-Rounded" pitchFamily="34" charset="0"/>
                <a:cs typeface="Arial-Rounded" pitchFamily="34" charset="0"/>
              </a:rPr>
              <a:t>? </a:t>
            </a:r>
            <a:r>
              <a:rPr lang="en-US" sz="3600" b="1" dirty="0" err="1">
                <a:solidFill>
                  <a:prstClr val="black"/>
                </a:solidFill>
                <a:latin typeface="Arial-Rounded" pitchFamily="34" charset="0"/>
                <a:ea typeface="Arial-Rounded" pitchFamily="34" charset="0"/>
                <a:cs typeface="Arial-Rounded" pitchFamily="34" charset="0"/>
              </a:rPr>
              <a:t>Vì</a:t>
            </a:r>
            <a:r>
              <a:rPr lang="en-US" sz="3600" b="1" dirty="0">
                <a:solidFill>
                  <a:prstClr val="black"/>
                </a:solidFill>
                <a:latin typeface="Arial-Rounded" pitchFamily="34" charset="0"/>
                <a:ea typeface="Arial-Rounded" pitchFamily="34" charset="0"/>
                <a:cs typeface="Arial-Rounded" pitchFamily="34" charset="0"/>
              </a:rPr>
              <a:t> </a:t>
            </a:r>
            <a:r>
              <a:rPr lang="en-US" sz="3600" b="1" dirty="0" err="1">
                <a:solidFill>
                  <a:prstClr val="black"/>
                </a:solidFill>
                <a:latin typeface="Arial-Rounded" pitchFamily="34" charset="0"/>
                <a:ea typeface="Arial-Rounded" pitchFamily="34" charset="0"/>
                <a:cs typeface="Arial-Rounded" pitchFamily="34" charset="0"/>
              </a:rPr>
              <a:t>sao</a:t>
            </a:r>
            <a:r>
              <a:rPr lang="en-US" sz="3600" b="1" dirty="0">
                <a:solidFill>
                  <a:prstClr val="black"/>
                </a:solidFill>
                <a:latin typeface="Arial-Rounded" pitchFamily="34" charset="0"/>
                <a:ea typeface="Arial-Rounded" pitchFamily="34" charset="0"/>
                <a:cs typeface="Arial-Rounded" pitchFamily="34" charset="0"/>
              </a:rPr>
              <a:t>?</a:t>
            </a:r>
          </a:p>
        </p:txBody>
      </p:sp>
      <p:pic>
        <p:nvPicPr>
          <p:cNvPr id="3" name="Picture 2">
            <a:extLst>
              <a:ext uri="{FF2B5EF4-FFF2-40B4-BE49-F238E27FC236}">
                <a16:creationId xmlns:a16="http://schemas.microsoft.com/office/drawing/2014/main" id="{06765EDE-711A-47A7-987D-88C189ADA1AD}"/>
              </a:ext>
            </a:extLst>
          </p:cNvPr>
          <p:cNvPicPr>
            <a:picLocks noChangeAspect="1"/>
          </p:cNvPicPr>
          <p:nvPr/>
        </p:nvPicPr>
        <p:blipFill>
          <a:blip r:embed="rId3"/>
          <a:stretch>
            <a:fillRect/>
          </a:stretch>
        </p:blipFill>
        <p:spPr>
          <a:xfrm>
            <a:off x="2192551" y="1801658"/>
            <a:ext cx="3714691" cy="4612748"/>
          </a:xfrm>
          <a:prstGeom prst="rect">
            <a:avLst/>
          </a:prstGeom>
          <a:ln>
            <a:noFill/>
          </a:ln>
          <a:effectLst>
            <a:softEdge rad="112500"/>
          </a:effectLst>
        </p:spPr>
      </p:pic>
      <p:pic>
        <p:nvPicPr>
          <p:cNvPr id="7" name="Picture 6">
            <a:extLst>
              <a:ext uri="{FF2B5EF4-FFF2-40B4-BE49-F238E27FC236}">
                <a16:creationId xmlns:a16="http://schemas.microsoft.com/office/drawing/2014/main" id="{BE67D854-AC3B-4328-A656-E900935621AC}"/>
              </a:ext>
            </a:extLst>
          </p:cNvPr>
          <p:cNvPicPr>
            <a:picLocks noChangeAspect="1"/>
          </p:cNvPicPr>
          <p:nvPr/>
        </p:nvPicPr>
        <p:blipFill>
          <a:blip r:embed="rId4"/>
          <a:stretch>
            <a:fillRect/>
          </a:stretch>
        </p:blipFill>
        <p:spPr>
          <a:xfrm>
            <a:off x="6401990" y="1801658"/>
            <a:ext cx="3401731" cy="459914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626" t="832" r="626" b="1028"/>
          <a:stretch>
            <a:fillRect/>
          </a:stretch>
        </p:blipFill>
        <p:spPr>
          <a:xfrm>
            <a:off x="0" y="-1202"/>
            <a:ext cx="12219444" cy="6857999"/>
          </a:xfrm>
          <a:prstGeom prst="rect">
            <a:avLst/>
          </a:prstGeom>
        </p:spPr>
      </p:pic>
      <p:sp>
        <p:nvSpPr>
          <p:cNvPr id="23" name="Oval 22">
            <a:extLst>
              <a:ext uri="{FF2B5EF4-FFF2-40B4-BE49-F238E27FC236}">
                <a16:creationId xmlns:a16="http://schemas.microsoft.com/office/drawing/2014/main" id="{10F25FCC-9353-4764-9BE2-145798564874}"/>
              </a:ext>
            </a:extLst>
          </p:cNvPr>
          <p:cNvSpPr/>
          <p:nvPr/>
        </p:nvSpPr>
        <p:spPr>
          <a:xfrm>
            <a:off x="305338" y="684702"/>
            <a:ext cx="716740" cy="649225"/>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1219004" fontAlgn="auto">
              <a:spcBef>
                <a:spcPts val="0"/>
              </a:spcBef>
              <a:spcAft>
                <a:spcPts val="0"/>
              </a:spcAft>
            </a:pPr>
            <a:r>
              <a:rPr lang="en-US" sz="3600" b="1" dirty="0">
                <a:solidFill>
                  <a:prstClr val="white"/>
                </a:solidFill>
                <a:effectLst>
                  <a:outerShdw blurRad="38100" dist="38100" dir="2700000" algn="tl">
                    <a:srgbClr val="000000">
                      <a:alpha val="43137"/>
                    </a:srgbClr>
                  </a:outerShdw>
                </a:effectLst>
                <a:latin typeface="Arial Rounded MT Bold" pitchFamily="34" charset="0"/>
                <a:cs typeface="Times New Roman" pitchFamily="18" charset="0"/>
              </a:rPr>
              <a:t>5</a:t>
            </a:r>
          </a:p>
        </p:txBody>
      </p:sp>
      <p:sp>
        <p:nvSpPr>
          <p:cNvPr id="24" name="TextBox 23">
            <a:extLst>
              <a:ext uri="{FF2B5EF4-FFF2-40B4-BE49-F238E27FC236}">
                <a16:creationId xmlns:a16="http://schemas.microsoft.com/office/drawing/2014/main" id="{B3D64634-38BE-4950-A80B-038344879098}"/>
              </a:ext>
            </a:extLst>
          </p:cNvPr>
          <p:cNvSpPr txBox="1"/>
          <p:nvPr/>
        </p:nvSpPr>
        <p:spPr>
          <a:xfrm>
            <a:off x="927301" y="623244"/>
            <a:ext cx="11264699" cy="677092"/>
          </a:xfrm>
          <a:prstGeom prst="rect">
            <a:avLst/>
          </a:prstGeom>
          <a:noFill/>
        </p:spPr>
        <p:txBody>
          <a:bodyPr wrap="square" lIns="121904" tIns="60952" rIns="121904" bIns="60952" rtlCol="0">
            <a:spAutoFit/>
          </a:bodyPr>
          <a:lstStyle/>
          <a:p>
            <a:pPr algn="just" defTabSz="1219004" fontAlgn="auto">
              <a:spcBef>
                <a:spcPts val="0"/>
              </a:spcBef>
              <a:spcAft>
                <a:spcPts val="0"/>
              </a:spcAft>
            </a:pPr>
            <a:r>
              <a:rPr lang="en-US" sz="3600" b="1" dirty="0" err="1">
                <a:solidFill>
                  <a:srgbClr val="FF0000"/>
                </a:solidFill>
                <a:latin typeface="Arial-Rounded" pitchFamily="34" charset="0"/>
                <a:ea typeface="Arial-Rounded" pitchFamily="34" charset="0"/>
                <a:cs typeface="Arial-Rounded" pitchFamily="34" charset="0"/>
              </a:rPr>
              <a:t>Chọn</a:t>
            </a:r>
            <a:r>
              <a:rPr lang="en-US" sz="3600" b="1" dirty="0">
                <a:solidFill>
                  <a:srgbClr val="FF0000"/>
                </a:solidFill>
                <a:latin typeface="Arial-Rounded" pitchFamily="34" charset="0"/>
                <a:ea typeface="Arial-Rounded" pitchFamily="34" charset="0"/>
                <a:cs typeface="Arial-Rounded" pitchFamily="34" charset="0"/>
              </a:rPr>
              <a:t> </a:t>
            </a:r>
            <a:r>
              <a:rPr lang="en-US" sz="3600" b="1" dirty="0" err="1">
                <a:solidFill>
                  <a:srgbClr val="FF0000"/>
                </a:solidFill>
                <a:latin typeface="Arial-Rounded" pitchFamily="34" charset="0"/>
                <a:ea typeface="Arial-Rounded" pitchFamily="34" charset="0"/>
                <a:cs typeface="Arial-Rounded" pitchFamily="34" charset="0"/>
              </a:rPr>
              <a:t>từ</a:t>
            </a:r>
            <a:r>
              <a:rPr lang="en-US" sz="3600" b="1" dirty="0">
                <a:solidFill>
                  <a:srgbClr val="FF0000"/>
                </a:solidFill>
                <a:latin typeface="Arial-Rounded" pitchFamily="34" charset="0"/>
                <a:ea typeface="Arial-Rounded" pitchFamily="34" charset="0"/>
                <a:cs typeface="Arial-Rounded" pitchFamily="34" charset="0"/>
              </a:rPr>
              <a:t> </a:t>
            </a:r>
            <a:r>
              <a:rPr lang="en-US" sz="3600" b="1" dirty="0" err="1">
                <a:solidFill>
                  <a:srgbClr val="FF0000"/>
                </a:solidFill>
                <a:latin typeface="Arial-Rounded" pitchFamily="34" charset="0"/>
                <a:ea typeface="Arial-Rounded" pitchFamily="34" charset="0"/>
                <a:cs typeface="Arial-Rounded" pitchFamily="34" charset="0"/>
              </a:rPr>
              <a:t>ngữ</a:t>
            </a:r>
            <a:r>
              <a:rPr lang="en-US" sz="3600" b="1" dirty="0">
                <a:solidFill>
                  <a:srgbClr val="FF0000"/>
                </a:solidFill>
                <a:latin typeface="Arial-Rounded" pitchFamily="34" charset="0"/>
                <a:ea typeface="Arial-Rounded" pitchFamily="34" charset="0"/>
                <a:cs typeface="Arial-Rounded" pitchFamily="34" charset="0"/>
              </a:rPr>
              <a:t> </a:t>
            </a:r>
            <a:r>
              <a:rPr lang="en-US" sz="3600" b="1" dirty="0" err="1">
                <a:solidFill>
                  <a:srgbClr val="FF0000"/>
                </a:solidFill>
                <a:latin typeface="Arial-Rounded" pitchFamily="34" charset="0"/>
                <a:ea typeface="Arial-Rounded" pitchFamily="34" charset="0"/>
                <a:cs typeface="Arial-Rounded" pitchFamily="34" charset="0"/>
              </a:rPr>
              <a:t>để</a:t>
            </a:r>
            <a:r>
              <a:rPr lang="en-US" sz="3600" b="1" dirty="0">
                <a:solidFill>
                  <a:srgbClr val="FF0000"/>
                </a:solidFill>
                <a:latin typeface="Arial-Rounded" pitchFamily="34" charset="0"/>
                <a:ea typeface="Arial-Rounded" pitchFamily="34" charset="0"/>
                <a:cs typeface="Arial-Rounded" pitchFamily="34" charset="0"/>
              </a:rPr>
              <a:t> </a:t>
            </a:r>
            <a:r>
              <a:rPr lang="en-US" sz="3600" b="1" dirty="0" err="1">
                <a:solidFill>
                  <a:srgbClr val="FF0000"/>
                </a:solidFill>
                <a:latin typeface="Arial-Rounded" pitchFamily="34" charset="0"/>
                <a:ea typeface="Arial-Rounded" pitchFamily="34" charset="0"/>
                <a:cs typeface="Arial-Rounded" pitchFamily="34" charset="0"/>
              </a:rPr>
              <a:t>hoàn</a:t>
            </a:r>
            <a:r>
              <a:rPr lang="en-US" sz="3600" b="1" dirty="0">
                <a:solidFill>
                  <a:srgbClr val="FF0000"/>
                </a:solidFill>
                <a:latin typeface="Arial-Rounded" pitchFamily="34" charset="0"/>
                <a:ea typeface="Arial-Rounded" pitchFamily="34" charset="0"/>
                <a:cs typeface="Arial-Rounded" pitchFamily="34" charset="0"/>
              </a:rPr>
              <a:t> </a:t>
            </a:r>
            <a:r>
              <a:rPr lang="en-US" sz="3600" b="1" dirty="0" err="1">
                <a:solidFill>
                  <a:srgbClr val="FF0000"/>
                </a:solidFill>
                <a:latin typeface="Arial-Rounded" pitchFamily="34" charset="0"/>
                <a:ea typeface="Arial-Rounded" pitchFamily="34" charset="0"/>
                <a:cs typeface="Arial-Rounded" pitchFamily="34" charset="0"/>
              </a:rPr>
              <a:t>thiện</a:t>
            </a:r>
            <a:r>
              <a:rPr lang="en-US" sz="3600" b="1" dirty="0">
                <a:solidFill>
                  <a:srgbClr val="FF0000"/>
                </a:solidFill>
                <a:latin typeface="Arial-Rounded" pitchFamily="34" charset="0"/>
                <a:ea typeface="Arial-Rounded" pitchFamily="34" charset="0"/>
                <a:cs typeface="Arial-Rounded" pitchFamily="34" charset="0"/>
              </a:rPr>
              <a:t> </a:t>
            </a:r>
            <a:r>
              <a:rPr lang="en-US" sz="3600" b="1" dirty="0" err="1">
                <a:solidFill>
                  <a:srgbClr val="FF0000"/>
                </a:solidFill>
                <a:latin typeface="Arial-Rounded" pitchFamily="34" charset="0"/>
                <a:ea typeface="Arial-Rounded" pitchFamily="34" charset="0"/>
                <a:cs typeface="Arial-Rounded" pitchFamily="34" charset="0"/>
              </a:rPr>
              <a:t>câu</a:t>
            </a:r>
            <a:r>
              <a:rPr lang="en-US" sz="3600" b="1" dirty="0">
                <a:solidFill>
                  <a:srgbClr val="FF0000"/>
                </a:solidFill>
                <a:latin typeface="Arial-Rounded" pitchFamily="34" charset="0"/>
                <a:ea typeface="Arial-Rounded" pitchFamily="34" charset="0"/>
                <a:cs typeface="Arial-Rounded" pitchFamily="34" charset="0"/>
              </a:rPr>
              <a:t> </a:t>
            </a:r>
            <a:r>
              <a:rPr lang="en-US" sz="3600" b="1" dirty="0" err="1">
                <a:solidFill>
                  <a:srgbClr val="FF0000"/>
                </a:solidFill>
                <a:latin typeface="Arial-Rounded" pitchFamily="34" charset="0"/>
                <a:ea typeface="Arial-Rounded" pitchFamily="34" charset="0"/>
                <a:cs typeface="Arial-Rounded" pitchFamily="34" charset="0"/>
              </a:rPr>
              <a:t>và</a:t>
            </a:r>
            <a:r>
              <a:rPr lang="en-US" sz="3600" b="1" dirty="0">
                <a:solidFill>
                  <a:srgbClr val="FF0000"/>
                </a:solidFill>
                <a:latin typeface="Arial-Rounded" pitchFamily="34" charset="0"/>
                <a:ea typeface="Arial-Rounded" pitchFamily="34" charset="0"/>
                <a:cs typeface="Arial-Rounded" pitchFamily="34" charset="0"/>
              </a:rPr>
              <a:t> </a:t>
            </a:r>
            <a:r>
              <a:rPr lang="en-US" sz="3600" b="1" dirty="0" err="1">
                <a:solidFill>
                  <a:srgbClr val="FF0000"/>
                </a:solidFill>
                <a:latin typeface="Arial-Rounded" pitchFamily="34" charset="0"/>
                <a:ea typeface="Arial-Rounded" pitchFamily="34" charset="0"/>
                <a:cs typeface="Arial-Rounded" pitchFamily="34" charset="0"/>
              </a:rPr>
              <a:t>viết</a:t>
            </a:r>
            <a:r>
              <a:rPr lang="en-US" sz="3600" b="1" dirty="0">
                <a:solidFill>
                  <a:srgbClr val="FF0000"/>
                </a:solidFill>
                <a:latin typeface="Arial-Rounded" pitchFamily="34" charset="0"/>
                <a:ea typeface="Arial-Rounded" pitchFamily="34" charset="0"/>
                <a:cs typeface="Arial-Rounded" pitchFamily="34" charset="0"/>
              </a:rPr>
              <a:t> </a:t>
            </a:r>
            <a:r>
              <a:rPr lang="en-US" sz="3600" b="1" dirty="0" err="1">
                <a:solidFill>
                  <a:srgbClr val="FF0000"/>
                </a:solidFill>
                <a:latin typeface="Arial-Rounded" pitchFamily="34" charset="0"/>
                <a:ea typeface="Arial-Rounded" pitchFamily="34" charset="0"/>
                <a:cs typeface="Arial-Rounded" pitchFamily="34" charset="0"/>
              </a:rPr>
              <a:t>câu</a:t>
            </a:r>
            <a:r>
              <a:rPr lang="en-US" sz="3600" b="1" dirty="0">
                <a:solidFill>
                  <a:srgbClr val="FF0000"/>
                </a:solidFill>
                <a:latin typeface="Arial-Rounded" pitchFamily="34" charset="0"/>
                <a:ea typeface="Arial-Rounded" pitchFamily="34" charset="0"/>
                <a:cs typeface="Arial-Rounded" pitchFamily="34" charset="0"/>
              </a:rPr>
              <a:t> </a:t>
            </a:r>
            <a:r>
              <a:rPr lang="en-US" sz="3600" b="1" dirty="0" err="1">
                <a:solidFill>
                  <a:srgbClr val="FF0000"/>
                </a:solidFill>
                <a:latin typeface="Arial-Rounded" pitchFamily="34" charset="0"/>
                <a:ea typeface="Arial-Rounded" pitchFamily="34" charset="0"/>
                <a:cs typeface="Arial-Rounded" pitchFamily="34" charset="0"/>
              </a:rPr>
              <a:t>vào</a:t>
            </a:r>
            <a:r>
              <a:rPr lang="en-US" sz="3600" b="1" dirty="0">
                <a:solidFill>
                  <a:srgbClr val="FF0000"/>
                </a:solidFill>
                <a:latin typeface="Arial-Rounded" pitchFamily="34" charset="0"/>
                <a:ea typeface="Arial-Rounded" pitchFamily="34" charset="0"/>
                <a:cs typeface="Arial-Rounded" pitchFamily="34" charset="0"/>
              </a:rPr>
              <a:t> </a:t>
            </a:r>
            <a:r>
              <a:rPr lang="en-US" sz="3600" b="1" dirty="0" err="1">
                <a:solidFill>
                  <a:srgbClr val="FF0000"/>
                </a:solidFill>
                <a:latin typeface="Arial-Rounded" pitchFamily="34" charset="0"/>
                <a:ea typeface="Arial-Rounded" pitchFamily="34" charset="0"/>
                <a:cs typeface="Arial-Rounded" pitchFamily="34" charset="0"/>
              </a:rPr>
              <a:t>vở</a:t>
            </a:r>
            <a:endParaRPr lang="en-US" sz="3600" b="1" dirty="0">
              <a:solidFill>
                <a:srgbClr val="FF0000"/>
              </a:solidFill>
              <a:latin typeface="Arial-Rounded" pitchFamily="34" charset="0"/>
              <a:ea typeface="Arial-Rounded" pitchFamily="34" charset="0"/>
              <a:cs typeface="Arial-Rounded" pitchFamily="34" charset="0"/>
            </a:endParaRPr>
          </a:p>
        </p:txBody>
      </p:sp>
      <p:sp>
        <p:nvSpPr>
          <p:cNvPr id="25" name="TextBox 24">
            <a:extLst>
              <a:ext uri="{FF2B5EF4-FFF2-40B4-BE49-F238E27FC236}">
                <a16:creationId xmlns:a16="http://schemas.microsoft.com/office/drawing/2014/main" id="{4A27D70A-134A-4D0E-9393-3AA7F55682A6}"/>
              </a:ext>
            </a:extLst>
          </p:cNvPr>
          <p:cNvSpPr txBox="1"/>
          <p:nvPr/>
        </p:nvSpPr>
        <p:spPr>
          <a:xfrm>
            <a:off x="1104180" y="2054790"/>
            <a:ext cx="10748513" cy="673575"/>
          </a:xfrm>
          <a:prstGeom prst="rect">
            <a:avLst/>
          </a:prstGeom>
          <a:solidFill>
            <a:schemeClr val="accent4">
              <a:lumMod val="40000"/>
              <a:lumOff val="60000"/>
            </a:schemeClr>
          </a:solidFill>
        </p:spPr>
        <p:txBody>
          <a:bodyPr wrap="square" lIns="121904" tIns="60952" rIns="121904" bIns="60952" rtlCol="0">
            <a:spAutoFit/>
          </a:bodyPr>
          <a:lstStyle/>
          <a:p>
            <a:pPr algn="just" defTabSz="1219004" fontAlgn="auto">
              <a:spcBef>
                <a:spcPts val="0"/>
              </a:spcBef>
              <a:spcAft>
                <a:spcPts val="0"/>
              </a:spcAft>
            </a:pPr>
            <a:endParaRPr lang="en-US" sz="4000" b="1" dirty="0">
              <a:solidFill>
                <a:prstClr val="black"/>
              </a:solidFill>
              <a:latin typeface="Arial-Rounded" pitchFamily="34" charset="0"/>
              <a:ea typeface="Arial-Rounded" pitchFamily="34" charset="0"/>
              <a:cs typeface="Arial-Rounded" pitchFamily="34" charset="0"/>
            </a:endParaRPr>
          </a:p>
        </p:txBody>
      </p:sp>
      <p:sp>
        <p:nvSpPr>
          <p:cNvPr id="26" name="TextBox 25">
            <a:extLst>
              <a:ext uri="{FF2B5EF4-FFF2-40B4-BE49-F238E27FC236}">
                <a16:creationId xmlns:a16="http://schemas.microsoft.com/office/drawing/2014/main" id="{3C260DDA-3438-4003-8C7E-AB6DB4C63DA3}"/>
              </a:ext>
            </a:extLst>
          </p:cNvPr>
          <p:cNvSpPr txBox="1"/>
          <p:nvPr/>
        </p:nvSpPr>
        <p:spPr>
          <a:xfrm>
            <a:off x="750499" y="3828936"/>
            <a:ext cx="9894056" cy="615537"/>
          </a:xfrm>
          <a:prstGeom prst="rect">
            <a:avLst/>
          </a:prstGeom>
          <a:noFill/>
        </p:spPr>
        <p:txBody>
          <a:bodyPr wrap="square" lIns="121904" tIns="60952" rIns="121904" bIns="60952" rtlCol="0">
            <a:spAutoFit/>
          </a:bodyPr>
          <a:lstStyle/>
          <a:p>
            <a:pPr marL="514350" indent="-514350" algn="just" defTabSz="1219004" fontAlgn="auto">
              <a:spcBef>
                <a:spcPts val="0"/>
              </a:spcBef>
              <a:spcAft>
                <a:spcPts val="0"/>
              </a:spcAft>
              <a:buAutoNum type="alphaLcPeriod"/>
            </a:pPr>
            <a:r>
              <a:rPr lang="en-US" sz="3200" dirty="0" err="1">
                <a:solidFill>
                  <a:prstClr val="black"/>
                </a:solidFill>
                <a:latin typeface="Arial-Rounded" pitchFamily="34" charset="0"/>
                <a:ea typeface="Arial-Rounded" pitchFamily="34" charset="0"/>
                <a:cs typeface="Arial-Rounded" pitchFamily="34" charset="0"/>
              </a:rPr>
              <a:t>Đàn</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chim</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đậu</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trên</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những</a:t>
            </a:r>
            <a:r>
              <a:rPr lang="en-US" sz="3200" dirty="0">
                <a:solidFill>
                  <a:prstClr val="black"/>
                </a:solidFill>
                <a:latin typeface="Arial-Rounded" pitchFamily="34" charset="0"/>
                <a:ea typeface="Arial-Rounded" pitchFamily="34" charset="0"/>
                <a:cs typeface="Arial-Rounded" pitchFamily="34" charset="0"/>
              </a:rPr>
              <a:t>          ( …)      </a:t>
            </a:r>
            <a:r>
              <a:rPr lang="en-US" sz="3200" dirty="0" err="1">
                <a:solidFill>
                  <a:prstClr val="black"/>
                </a:solidFill>
                <a:latin typeface="Arial-Rounded" pitchFamily="34" charset="0"/>
                <a:ea typeface="Arial-Rounded" pitchFamily="34" charset="0"/>
                <a:cs typeface="Arial-Rounded" pitchFamily="34" charset="0"/>
              </a:rPr>
              <a:t>cao</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vút</a:t>
            </a:r>
            <a:r>
              <a:rPr lang="en-US" sz="3200" dirty="0">
                <a:solidFill>
                  <a:prstClr val="black"/>
                </a:solidFill>
                <a:latin typeface="Arial-Rounded" pitchFamily="34" charset="0"/>
                <a:ea typeface="Arial-Rounded" pitchFamily="34" charset="0"/>
                <a:cs typeface="Arial-Rounded" pitchFamily="34" charset="0"/>
              </a:rPr>
              <a:t>. </a:t>
            </a:r>
          </a:p>
        </p:txBody>
      </p:sp>
      <p:sp>
        <p:nvSpPr>
          <p:cNvPr id="27" name="TextBox 26">
            <a:extLst>
              <a:ext uri="{FF2B5EF4-FFF2-40B4-BE49-F238E27FC236}">
                <a16:creationId xmlns:a16="http://schemas.microsoft.com/office/drawing/2014/main" id="{688B50DC-20AF-48E8-BB64-B88BC756EE97}"/>
              </a:ext>
            </a:extLst>
          </p:cNvPr>
          <p:cNvSpPr txBox="1"/>
          <p:nvPr/>
        </p:nvSpPr>
        <p:spPr>
          <a:xfrm>
            <a:off x="8031745" y="2067802"/>
            <a:ext cx="2037744" cy="615537"/>
          </a:xfrm>
          <a:prstGeom prst="rect">
            <a:avLst/>
          </a:prstGeom>
          <a:solidFill>
            <a:schemeClr val="accent4">
              <a:lumMod val="40000"/>
              <a:lumOff val="60000"/>
            </a:schemeClr>
          </a:solidFill>
        </p:spPr>
        <p:txBody>
          <a:bodyPr wrap="square" lIns="121904" tIns="60952" rIns="121904" bIns="60952" rtlCol="0">
            <a:spAutoFit/>
          </a:bodyPr>
          <a:lstStyle/>
          <a:p>
            <a:pPr algn="ctr" defTabSz="1219004" fontAlgn="auto">
              <a:spcBef>
                <a:spcPts val="0"/>
              </a:spcBef>
              <a:spcAft>
                <a:spcPts val="0"/>
              </a:spcAft>
            </a:pPr>
            <a:r>
              <a:rPr lang="en-US" sz="3200" dirty="0" err="1">
                <a:solidFill>
                  <a:prstClr val="black"/>
                </a:solidFill>
                <a:latin typeface="Arial-Rounded" pitchFamily="34" charset="0"/>
                <a:ea typeface="Arial-Rounded" pitchFamily="34" charset="0"/>
                <a:cs typeface="Arial-Rounded" pitchFamily="34" charset="0"/>
              </a:rPr>
              <a:t>ngọn</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cây</a:t>
            </a:r>
            <a:endParaRPr lang="en-US" sz="3200" dirty="0">
              <a:solidFill>
                <a:prstClr val="black"/>
              </a:solidFill>
              <a:latin typeface="Arial-Rounded" pitchFamily="34" charset="0"/>
              <a:ea typeface="Arial-Rounded" pitchFamily="34" charset="0"/>
              <a:cs typeface="Arial-Rounded" pitchFamily="34" charset="0"/>
            </a:endParaRPr>
          </a:p>
        </p:txBody>
      </p:sp>
      <p:sp>
        <p:nvSpPr>
          <p:cNvPr id="28" name="TextBox 27">
            <a:extLst>
              <a:ext uri="{FF2B5EF4-FFF2-40B4-BE49-F238E27FC236}">
                <a16:creationId xmlns:a16="http://schemas.microsoft.com/office/drawing/2014/main" id="{6B97097A-8FC5-4661-9A2C-1FBB836C7421}"/>
              </a:ext>
            </a:extLst>
          </p:cNvPr>
          <p:cNvSpPr txBox="1"/>
          <p:nvPr/>
        </p:nvSpPr>
        <p:spPr>
          <a:xfrm>
            <a:off x="963380" y="2092957"/>
            <a:ext cx="2988793" cy="615537"/>
          </a:xfrm>
          <a:prstGeom prst="rect">
            <a:avLst/>
          </a:prstGeom>
          <a:solidFill>
            <a:schemeClr val="accent4">
              <a:lumMod val="40000"/>
              <a:lumOff val="60000"/>
            </a:schemeClr>
          </a:solidFill>
        </p:spPr>
        <p:txBody>
          <a:bodyPr wrap="square" lIns="121904" tIns="60952" rIns="121904" bIns="60952" rtlCol="0">
            <a:spAutoFit/>
          </a:bodyPr>
          <a:lstStyle/>
          <a:p>
            <a:pPr algn="ctr" defTabSz="1219004" fontAlgn="auto">
              <a:spcBef>
                <a:spcPts val="0"/>
              </a:spcBef>
              <a:spcAft>
                <a:spcPts val="0"/>
              </a:spcAft>
            </a:pPr>
            <a:r>
              <a:rPr lang="en-US" sz="3200" dirty="0" err="1">
                <a:solidFill>
                  <a:prstClr val="black"/>
                </a:solidFill>
                <a:latin typeface="Arial-Rounded" pitchFamily="34" charset="0"/>
                <a:ea typeface="Arial-Rounded" pitchFamily="34" charset="0"/>
                <a:cs typeface="Arial-Rounded" pitchFamily="34" charset="0"/>
              </a:rPr>
              <a:t>đường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cao</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tốc</a:t>
            </a:r>
            <a:endParaRPr lang="en-US" sz="3200" dirty="0">
              <a:solidFill>
                <a:prstClr val="black"/>
              </a:solidFill>
              <a:latin typeface="Arial-Rounded" pitchFamily="34" charset="0"/>
              <a:ea typeface="Arial-Rounded" pitchFamily="34" charset="0"/>
              <a:cs typeface="Arial-Rounded" pitchFamily="34" charset="0"/>
            </a:endParaRPr>
          </a:p>
        </p:txBody>
      </p:sp>
      <p:sp>
        <p:nvSpPr>
          <p:cNvPr id="29" name="TextBox 28">
            <a:extLst>
              <a:ext uri="{FF2B5EF4-FFF2-40B4-BE49-F238E27FC236}">
                <a16:creationId xmlns:a16="http://schemas.microsoft.com/office/drawing/2014/main" id="{F5ABE787-9AA7-417E-9DED-12D33BF6942C}"/>
              </a:ext>
            </a:extLst>
          </p:cNvPr>
          <p:cNvSpPr txBox="1"/>
          <p:nvPr/>
        </p:nvSpPr>
        <p:spPr>
          <a:xfrm>
            <a:off x="4037737" y="2112685"/>
            <a:ext cx="1459881" cy="615537"/>
          </a:xfrm>
          <a:prstGeom prst="rect">
            <a:avLst/>
          </a:prstGeom>
          <a:solidFill>
            <a:schemeClr val="accent4">
              <a:lumMod val="40000"/>
              <a:lumOff val="60000"/>
            </a:schemeClr>
          </a:solidFill>
          <a:ln>
            <a:noFill/>
          </a:ln>
        </p:spPr>
        <p:txBody>
          <a:bodyPr wrap="square" lIns="121904" tIns="60952" rIns="121904" bIns="60952" rtlCol="0">
            <a:spAutoFit/>
          </a:bodyPr>
          <a:lstStyle/>
          <a:p>
            <a:pPr algn="ctr" defTabSz="1219004" fontAlgn="auto">
              <a:spcBef>
                <a:spcPts val="0"/>
              </a:spcBef>
              <a:spcAft>
                <a:spcPts val="0"/>
              </a:spcAft>
            </a:pPr>
            <a:r>
              <a:rPr lang="en-US" sz="3200" dirty="0" err="1">
                <a:solidFill>
                  <a:prstClr val="black"/>
                </a:solidFill>
                <a:latin typeface="Arial-Rounded" pitchFamily="34" charset="0"/>
                <a:ea typeface="Arial-Rounded" pitchFamily="34" charset="0"/>
                <a:cs typeface="Arial-Rounded" pitchFamily="34" charset="0"/>
              </a:rPr>
              <a:t>ao</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hồ</a:t>
            </a:r>
            <a:endParaRPr lang="en-US" sz="3200" dirty="0">
              <a:solidFill>
                <a:prstClr val="black"/>
              </a:solidFill>
              <a:latin typeface="Arial-Rounded" pitchFamily="34" charset="0"/>
              <a:ea typeface="Arial-Rounded" pitchFamily="34" charset="0"/>
              <a:cs typeface="Arial-Rounded" pitchFamily="34" charset="0"/>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5294" t="9942" r="17104" b="8402"/>
          <a:stretch>
            <a:fillRect/>
          </a:stretch>
        </p:blipFill>
        <p:spPr>
          <a:xfrm rot="582822">
            <a:off x="-15941" y="2336675"/>
            <a:ext cx="1822996" cy="1427671"/>
          </a:xfrm>
          <a:prstGeom prst="rect">
            <a:avLst/>
          </a:prstGeom>
        </p:spPr>
      </p:pic>
      <p:sp>
        <p:nvSpPr>
          <p:cNvPr id="13" name="TextBox 12">
            <a:extLst>
              <a:ext uri="{FF2B5EF4-FFF2-40B4-BE49-F238E27FC236}">
                <a16:creationId xmlns:a16="http://schemas.microsoft.com/office/drawing/2014/main" id="{4DA0C17B-B9FA-45EB-9A52-65F5871C18F5}"/>
              </a:ext>
            </a:extLst>
          </p:cNvPr>
          <p:cNvSpPr txBox="1"/>
          <p:nvPr/>
        </p:nvSpPr>
        <p:spPr>
          <a:xfrm>
            <a:off x="10069489" y="2068261"/>
            <a:ext cx="1499460" cy="615537"/>
          </a:xfrm>
          <a:prstGeom prst="rect">
            <a:avLst/>
          </a:prstGeom>
          <a:solidFill>
            <a:schemeClr val="accent4">
              <a:lumMod val="40000"/>
              <a:lumOff val="60000"/>
            </a:schemeClr>
          </a:solidFill>
        </p:spPr>
        <p:txBody>
          <a:bodyPr wrap="square" lIns="121904" tIns="60952" rIns="121904" bIns="60952" rtlCol="0">
            <a:spAutoFit/>
          </a:bodyPr>
          <a:lstStyle/>
          <a:p>
            <a:pPr algn="ctr" defTabSz="1219004" fontAlgn="auto">
              <a:spcBef>
                <a:spcPts val="0"/>
              </a:spcBef>
              <a:spcAft>
                <a:spcPts val="0"/>
              </a:spcAft>
            </a:pPr>
            <a:r>
              <a:rPr lang="en-US" sz="3200" dirty="0" err="1">
                <a:solidFill>
                  <a:prstClr val="black"/>
                </a:solidFill>
                <a:latin typeface="Arial-Rounded" pitchFamily="34" charset="0"/>
                <a:ea typeface="Arial-Rounded" pitchFamily="34" charset="0"/>
                <a:cs typeface="Arial-Rounded" pitchFamily="34" charset="0"/>
              </a:rPr>
              <a:t>ồn</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ào</a:t>
            </a:r>
            <a:endParaRPr lang="en-US" sz="3200" dirty="0">
              <a:solidFill>
                <a:prstClr val="black"/>
              </a:solidFill>
              <a:latin typeface="Arial-Rounded" pitchFamily="34" charset="0"/>
              <a:ea typeface="Arial-Rounded" pitchFamily="34" charset="0"/>
              <a:cs typeface="Arial-Rounded" pitchFamily="34" charset="0"/>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5179" y="3430202"/>
            <a:ext cx="2060670" cy="3507914"/>
          </a:xfrm>
          <a:prstGeom prst="rect">
            <a:avLst/>
          </a:prstGeom>
        </p:spPr>
      </p:pic>
      <p:sp>
        <p:nvSpPr>
          <p:cNvPr id="16" name="TextBox 15">
            <a:extLst>
              <a:ext uri="{FF2B5EF4-FFF2-40B4-BE49-F238E27FC236}">
                <a16:creationId xmlns:a16="http://schemas.microsoft.com/office/drawing/2014/main" id="{ECC8E9B6-0F3B-4319-9C7F-040F347287AB}"/>
              </a:ext>
            </a:extLst>
          </p:cNvPr>
          <p:cNvSpPr txBox="1"/>
          <p:nvPr/>
        </p:nvSpPr>
        <p:spPr>
          <a:xfrm>
            <a:off x="750499" y="4614771"/>
            <a:ext cx="9290209" cy="615537"/>
          </a:xfrm>
          <a:prstGeom prst="rect">
            <a:avLst/>
          </a:prstGeom>
          <a:noFill/>
        </p:spPr>
        <p:txBody>
          <a:bodyPr wrap="square" lIns="121904" tIns="60952" rIns="121904" bIns="60952" rtlCol="0">
            <a:spAutoFit/>
          </a:bodyPr>
          <a:lstStyle/>
          <a:p>
            <a:pPr algn="just" defTabSz="1219004" fontAlgn="auto">
              <a:spcBef>
                <a:spcPts val="0"/>
              </a:spcBef>
              <a:spcAft>
                <a:spcPts val="0"/>
              </a:spcAft>
            </a:pPr>
            <a:r>
              <a:rPr lang="en-US" sz="3200" dirty="0">
                <a:solidFill>
                  <a:prstClr val="black"/>
                </a:solidFill>
                <a:latin typeface="Arial-Rounded" pitchFamily="34" charset="0"/>
                <a:ea typeface="Arial-Rounded" pitchFamily="34" charset="0"/>
                <a:cs typeface="Arial-Rounded" pitchFamily="34" charset="0"/>
              </a:rPr>
              <a:t>b. </a:t>
            </a:r>
            <a:r>
              <a:rPr lang="en-US" sz="3200" dirty="0" err="1">
                <a:solidFill>
                  <a:prstClr val="black"/>
                </a:solidFill>
                <a:latin typeface="Arial-Rounded" pitchFamily="34" charset="0"/>
                <a:ea typeface="Arial-Rounded" pitchFamily="34" charset="0"/>
                <a:cs typeface="Arial-Rounded" pitchFamily="34" charset="0"/>
              </a:rPr>
              <a:t>Từng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áng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mây</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trắng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nhẹ</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trôi</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trên</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bầu</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trời</a:t>
            </a:r>
            <a:r>
              <a:rPr lang="en-US" sz="3200" dirty="0">
                <a:solidFill>
                  <a:prstClr val="black"/>
                </a:solidFill>
                <a:latin typeface="Arial-Rounded" pitchFamily="34" charset="0"/>
                <a:ea typeface="Arial-Rounded" pitchFamily="34" charset="0"/>
                <a:cs typeface="Arial-Rounded" pitchFamily="34" charset="0"/>
              </a:rPr>
              <a:t> (…)</a:t>
            </a:r>
          </a:p>
        </p:txBody>
      </p:sp>
      <p:sp>
        <p:nvSpPr>
          <p:cNvPr id="12" name="TextBox 11">
            <a:extLst>
              <a:ext uri="{FF2B5EF4-FFF2-40B4-BE49-F238E27FC236}">
                <a16:creationId xmlns:a16="http://schemas.microsoft.com/office/drawing/2014/main" id="{861BCF30-6BB2-4E07-8B33-84E68F28046C}"/>
              </a:ext>
            </a:extLst>
          </p:cNvPr>
          <p:cNvSpPr txBox="1"/>
          <p:nvPr/>
        </p:nvSpPr>
        <p:spPr>
          <a:xfrm>
            <a:off x="5549197" y="2083808"/>
            <a:ext cx="2326717" cy="615537"/>
          </a:xfrm>
          <a:prstGeom prst="rect">
            <a:avLst/>
          </a:prstGeom>
          <a:solidFill>
            <a:schemeClr val="accent4">
              <a:lumMod val="40000"/>
              <a:lumOff val="60000"/>
            </a:schemeClr>
          </a:solidFill>
          <a:ln>
            <a:noFill/>
          </a:ln>
        </p:spPr>
        <p:txBody>
          <a:bodyPr wrap="square" lIns="121904" tIns="60952" rIns="121904" bIns="60952" rtlCol="0">
            <a:spAutoFit/>
          </a:bodyPr>
          <a:lstStyle/>
          <a:p>
            <a:pPr algn="ctr" defTabSz="1219004" fontAlgn="auto">
              <a:spcBef>
                <a:spcPts val="0"/>
              </a:spcBef>
              <a:spcAft>
                <a:spcPts val="0"/>
              </a:spcAft>
            </a:pPr>
            <a:r>
              <a:rPr lang="en-US" sz="3200" dirty="0" err="1">
                <a:solidFill>
                  <a:prstClr val="black"/>
                </a:solidFill>
                <a:latin typeface="Arial-Rounded" pitchFamily="34" charset="0"/>
                <a:ea typeface="Arial-Rounded" pitchFamily="34" charset="0"/>
                <a:cs typeface="Arial-Rounded" pitchFamily="34" charset="0"/>
              </a:rPr>
              <a:t>trong</a:t>
            </a:r>
            <a:r>
              <a:rPr lang="en-US" sz="3200" dirty="0">
                <a:solidFill>
                  <a:prstClr val="black"/>
                </a:solidFill>
                <a:latin typeface="Arial-Rounded" pitchFamily="34" charset="0"/>
                <a:ea typeface="Arial-Rounded" pitchFamily="34" charset="0"/>
                <a:cs typeface="Arial-Rounded" pitchFamily="34" charset="0"/>
              </a:rPr>
              <a:t> </a:t>
            </a:r>
            <a:r>
              <a:rPr lang="en-US" sz="3200" dirty="0" err="1">
                <a:solidFill>
                  <a:prstClr val="black"/>
                </a:solidFill>
                <a:latin typeface="Arial-Rounded" pitchFamily="34" charset="0"/>
                <a:ea typeface="Arial-Rounded" pitchFamily="34" charset="0"/>
                <a:cs typeface="Arial-Rounded" pitchFamily="34" charset="0"/>
              </a:rPr>
              <a:t>xanh</a:t>
            </a:r>
            <a:endParaRPr lang="en-US" sz="3200" dirty="0">
              <a:solidFill>
                <a:prstClr val="black"/>
              </a:solidFill>
              <a:latin typeface="Arial-Rounded" pitchFamily="34" charset="0"/>
              <a:ea typeface="Arial-Rounded" pitchFamily="34" charset="0"/>
              <a:cs typeface="Arial-Rounde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3.7037E-6 L -0.13946 0.25578 " pathEditMode="relative" rAng="0" ptsTypes="AA">
                                      <p:cBhvr>
                                        <p:cTn id="6" dur="2000" fill="hold"/>
                                        <p:tgtEl>
                                          <p:spTgt spid="27"/>
                                        </p:tgtEl>
                                        <p:attrNameLst>
                                          <p:attrName>ppt_x</p:attrName>
                                          <p:attrName>ppt_y</p:attrName>
                                        </p:attrNameLst>
                                      </p:cBhvr>
                                      <p:rCtr x="-6979" y="1277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1.11111E-6 L 0.26797 0.37315 " pathEditMode="relative" rAng="0" ptsTypes="AA">
                                      <p:cBhvr>
                                        <p:cTn id="10" dur="2000" fill="hold"/>
                                        <p:tgtEl>
                                          <p:spTgt spid="12"/>
                                        </p:tgtEl>
                                        <p:attrNameLst>
                                          <p:attrName>ppt_x</p:attrName>
                                          <p:attrName>ppt_y</p:attrName>
                                        </p:attrNameLst>
                                      </p:cBhvr>
                                      <p:rCtr x="13398" y="18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626" t="832" r="626" b="1028"/>
          <a:stretch>
            <a:fillRect/>
          </a:stretch>
        </p:blipFill>
        <p:spPr>
          <a:xfrm>
            <a:off x="0" y="0"/>
            <a:ext cx="12219444" cy="6857999"/>
          </a:xfrm>
          <a:prstGeom prst="rect">
            <a:avLst/>
          </a:prstGeom>
        </p:spPr>
      </p:pic>
      <p:grpSp>
        <p:nvGrpSpPr>
          <p:cNvPr id="2" name="Group 1">
            <a:extLst>
              <a:ext uri="{FF2B5EF4-FFF2-40B4-BE49-F238E27FC236}">
                <a16:creationId xmlns:a16="http://schemas.microsoft.com/office/drawing/2014/main" id="{C5BF1E40-A838-4DCF-B86A-67EAD608F81A}"/>
              </a:ext>
            </a:extLst>
          </p:cNvPr>
          <p:cNvGrpSpPr/>
          <p:nvPr/>
        </p:nvGrpSpPr>
        <p:grpSpPr>
          <a:xfrm>
            <a:off x="1070121" y="1660821"/>
            <a:ext cx="10258180" cy="3519103"/>
            <a:chOff x="707470" y="1926160"/>
            <a:chExt cx="10929897" cy="4212869"/>
          </a:xfrm>
        </p:grpSpPr>
        <p:pic>
          <p:nvPicPr>
            <p:cNvPr id="19" name="Picture 2">
              <a:extLst>
                <a:ext uri="{FF2B5EF4-FFF2-40B4-BE49-F238E27FC236}">
                  <a16:creationId xmlns:a16="http://schemas.microsoft.com/office/drawing/2014/main" id="{54D8F746-2F95-49F1-B623-D2EA6F3A28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71" y="1926160"/>
              <a:ext cx="10929896" cy="284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11070395-71AE-40E3-B125-F071D762BAE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373"/>
            <a:stretch/>
          </p:blipFill>
          <p:spPr bwMode="auto">
            <a:xfrm>
              <a:off x="707470" y="4556361"/>
              <a:ext cx="10929896" cy="158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Rectangle 19">
            <a:extLst>
              <a:ext uri="{FF2B5EF4-FFF2-40B4-BE49-F238E27FC236}">
                <a16:creationId xmlns:a16="http://schemas.microsoft.com/office/drawing/2014/main" id="{7718C1E8-9AFC-43AB-B1EB-F3D7B56EC1D3}"/>
              </a:ext>
            </a:extLst>
          </p:cNvPr>
          <p:cNvSpPr/>
          <p:nvPr/>
        </p:nvSpPr>
        <p:spPr>
          <a:xfrm>
            <a:off x="1817914" y="2011814"/>
            <a:ext cx="9510386" cy="677108"/>
          </a:xfrm>
          <a:prstGeom prst="rect">
            <a:avLst/>
          </a:prstGeom>
        </p:spPr>
        <p:txBody>
          <a:bodyPr wrap="square">
            <a:spAutoFit/>
          </a:bodyPr>
          <a:lstStyle/>
          <a:p>
            <a:pPr marL="0" marR="0" lvl="0" indent="0" algn="just" defTabSz="1219004"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7030A0"/>
                </a:solidFill>
                <a:effectLst/>
                <a:uLnTx/>
                <a:uFillTx/>
                <a:latin typeface="HP001 4 hàng" pitchFamily="34" charset="0"/>
              </a:rPr>
              <a:t>a. </a:t>
            </a:r>
            <a:r>
              <a:rPr kumimoji="0" lang="en-US" sz="3800" b="1" i="0" u="none" strike="noStrike" kern="1200" cap="none" spc="0" normalizeH="0" noProof="0" dirty="0" err="1">
                <a:ln>
                  <a:noFill/>
                </a:ln>
                <a:solidFill>
                  <a:srgbClr val="7030A0"/>
                </a:solidFill>
                <a:effectLst/>
                <a:uLnTx/>
                <a:uFillTx/>
                <a:latin typeface="HP001 4 hàng" pitchFamily="34" charset="0"/>
              </a:rPr>
              <a:t>Đàn</a:t>
            </a:r>
            <a:r>
              <a:rPr kumimoji="0" lang="en-US" sz="3800" b="1" i="0" u="none" strike="noStrike" kern="1200" cap="none" spc="0" normalizeH="0" noProof="0" dirty="0">
                <a:ln>
                  <a:noFill/>
                </a:ln>
                <a:solidFill>
                  <a:srgbClr val="7030A0"/>
                </a:solidFill>
                <a:effectLst/>
                <a:uLnTx/>
                <a:uFillTx/>
                <a:latin typeface="HP001 4 hàng" pitchFamily="34" charset="0"/>
              </a:rPr>
              <a:t> </a:t>
            </a:r>
            <a:r>
              <a:rPr kumimoji="0" lang="en-US" sz="3800" b="1" i="0" u="none" strike="noStrike" kern="1200" cap="none" spc="0" normalizeH="0" noProof="0" dirty="0" err="1">
                <a:ln>
                  <a:noFill/>
                </a:ln>
                <a:solidFill>
                  <a:srgbClr val="7030A0"/>
                </a:solidFill>
                <a:effectLst/>
                <a:uLnTx/>
                <a:uFillTx/>
                <a:latin typeface="HP001 4 hàng" pitchFamily="34" charset="0"/>
              </a:rPr>
              <a:t>chim</a:t>
            </a:r>
            <a:r>
              <a:rPr kumimoji="0" lang="en-US" sz="3800" b="1" i="0" u="none" strike="noStrike" kern="1200" cap="none" spc="0" normalizeH="0" noProof="0" dirty="0">
                <a:ln>
                  <a:noFill/>
                </a:ln>
                <a:solidFill>
                  <a:srgbClr val="7030A0"/>
                </a:solidFill>
                <a:effectLst/>
                <a:uLnTx/>
                <a:uFillTx/>
                <a:latin typeface="HP001 4 hàng" pitchFamily="34" charset="0"/>
              </a:rPr>
              <a:t> </a:t>
            </a:r>
            <a:r>
              <a:rPr kumimoji="0" lang="en-US" sz="3800" b="1" i="0" u="none" strike="noStrike" kern="1200" cap="none" spc="0" normalizeH="0" noProof="0" dirty="0" err="1">
                <a:ln>
                  <a:noFill/>
                </a:ln>
                <a:solidFill>
                  <a:srgbClr val="7030A0"/>
                </a:solidFill>
                <a:effectLst/>
                <a:uLnTx/>
                <a:uFillTx/>
                <a:latin typeface="HP001 4 hàng" pitchFamily="34" charset="0"/>
              </a:rPr>
              <a:t>đậu</a:t>
            </a:r>
            <a:r>
              <a:rPr kumimoji="0" lang="en-US" sz="3800" b="1" i="0" u="none" strike="noStrike" kern="1200" cap="none" spc="0" normalizeH="0" noProof="0" dirty="0">
                <a:ln>
                  <a:noFill/>
                </a:ln>
                <a:solidFill>
                  <a:srgbClr val="7030A0"/>
                </a:solidFill>
                <a:effectLst/>
                <a:uLnTx/>
                <a:uFillTx/>
                <a:latin typeface="HP001 4 hàng" pitchFamily="34" charset="0"/>
              </a:rPr>
              <a:t> </a:t>
            </a:r>
            <a:r>
              <a:rPr kumimoji="0" lang="en-US" sz="3800" b="1" i="0" u="none" strike="noStrike" kern="1200" cap="none" spc="0" normalizeH="0" noProof="0" dirty="0" err="1">
                <a:ln>
                  <a:noFill/>
                </a:ln>
                <a:solidFill>
                  <a:srgbClr val="7030A0"/>
                </a:solidFill>
                <a:effectLst/>
                <a:uLnTx/>
                <a:uFillTx/>
                <a:latin typeface="HP001 4 hàng" pitchFamily="34" charset="0"/>
              </a:rPr>
              <a:t>trên</a:t>
            </a:r>
            <a:r>
              <a:rPr kumimoji="0" lang="en-US" sz="3800" b="1" i="0" u="none" strike="noStrike" kern="1200" cap="none" spc="0" normalizeH="0" noProof="0" dirty="0">
                <a:ln>
                  <a:noFill/>
                </a:ln>
                <a:solidFill>
                  <a:srgbClr val="7030A0"/>
                </a:solidFill>
                <a:effectLst/>
                <a:uLnTx/>
                <a:uFillTx/>
                <a:latin typeface="HP001 4 hàng" pitchFamily="34" charset="0"/>
              </a:rPr>
              <a:t> </a:t>
            </a:r>
            <a:r>
              <a:rPr kumimoji="0" lang="en-US" sz="3800" b="1" i="0" u="none" strike="noStrike" kern="1200" cap="none" spc="0" normalizeH="0" noProof="0" dirty="0" err="1">
                <a:ln>
                  <a:noFill/>
                </a:ln>
                <a:solidFill>
                  <a:srgbClr val="7030A0"/>
                </a:solidFill>
                <a:effectLst/>
                <a:uLnTx/>
                <a:uFillTx/>
                <a:latin typeface="HP001 4 hàng" pitchFamily="34" charset="0"/>
              </a:rPr>
              <a:t>những</a:t>
            </a:r>
            <a:r>
              <a:rPr kumimoji="0" lang="en-US" sz="3800" b="1" i="0" u="none" strike="noStrike" kern="1200" cap="none" spc="0" normalizeH="0" noProof="0" dirty="0">
                <a:ln>
                  <a:noFill/>
                </a:ln>
                <a:solidFill>
                  <a:srgbClr val="7030A0"/>
                </a:solidFill>
                <a:effectLst/>
                <a:uLnTx/>
                <a:uFillTx/>
                <a:latin typeface="HP001 4 hàng" pitchFamily="34" charset="0"/>
              </a:rPr>
              <a:t> </a:t>
            </a:r>
            <a:r>
              <a:rPr kumimoji="0" lang="en-US" sz="3800" b="1" i="0" u="none" strike="noStrike" kern="1200" cap="none" spc="0" normalizeH="0" noProof="0" dirty="0" err="1">
                <a:ln>
                  <a:noFill/>
                </a:ln>
                <a:solidFill>
                  <a:srgbClr val="FF0000"/>
                </a:solidFill>
                <a:effectLst/>
                <a:uLnTx/>
                <a:uFillTx/>
                <a:latin typeface="HP001 4 hàng" pitchFamily="34" charset="0"/>
              </a:rPr>
              <a:t>ngọn</a:t>
            </a:r>
            <a:r>
              <a:rPr kumimoji="0" lang="en-US" sz="3800" b="1" i="0" u="none" strike="noStrike" kern="1200" cap="none" spc="0" normalizeH="0" noProof="0" dirty="0">
                <a:ln>
                  <a:noFill/>
                </a:ln>
                <a:solidFill>
                  <a:srgbClr val="FF0000"/>
                </a:solidFill>
                <a:effectLst/>
                <a:uLnTx/>
                <a:uFillTx/>
                <a:latin typeface="HP001 4 hàng" pitchFamily="34" charset="0"/>
              </a:rPr>
              <a:t> </a:t>
            </a:r>
            <a:r>
              <a:rPr kumimoji="0" lang="en-US" sz="3800" b="1" i="0" u="none" strike="noStrike" kern="1200" cap="none" spc="0" normalizeH="0" noProof="0" dirty="0" err="1">
                <a:ln>
                  <a:noFill/>
                </a:ln>
                <a:solidFill>
                  <a:srgbClr val="FF0000"/>
                </a:solidFill>
                <a:effectLst/>
                <a:uLnTx/>
                <a:uFillTx/>
                <a:latin typeface="HP001 4 hàng" pitchFamily="34" charset="0"/>
              </a:rPr>
              <a:t>cây</a:t>
            </a:r>
            <a:r>
              <a:rPr kumimoji="0" lang="en-US" sz="3800" b="1" i="0" u="none" strike="noStrike" kern="1200" cap="none" spc="0" normalizeH="0" noProof="0" dirty="0">
                <a:ln>
                  <a:noFill/>
                </a:ln>
                <a:solidFill>
                  <a:srgbClr val="FF0000"/>
                </a:solidFill>
                <a:effectLst/>
                <a:uLnTx/>
                <a:uFillTx/>
                <a:latin typeface="HP001 4 hàng" pitchFamily="34" charset="0"/>
              </a:rPr>
              <a:t> </a:t>
            </a:r>
            <a:r>
              <a:rPr kumimoji="0" lang="en-US" sz="3800" b="1" i="0" u="none" strike="noStrike" kern="1200" cap="none" spc="0" normalizeH="0" noProof="0" dirty="0" err="1">
                <a:ln>
                  <a:noFill/>
                </a:ln>
                <a:solidFill>
                  <a:srgbClr val="7030A0"/>
                </a:solidFill>
                <a:effectLst/>
                <a:uLnTx/>
                <a:uFillTx/>
                <a:latin typeface="HP001 4 hàng" pitchFamily="34" charset="0"/>
              </a:rPr>
              <a:t>cao</a:t>
            </a:r>
            <a:r>
              <a:rPr kumimoji="0" lang="en-US" sz="3800" b="1" i="0" u="none" strike="noStrike" kern="1200" cap="none" spc="0" normalizeH="0" noProof="0" dirty="0">
                <a:ln>
                  <a:noFill/>
                </a:ln>
                <a:solidFill>
                  <a:srgbClr val="FF0000"/>
                </a:solidFill>
                <a:effectLst/>
                <a:uLnTx/>
                <a:uFillTx/>
                <a:latin typeface="HP001 4 hàng" pitchFamily="34" charset="0"/>
              </a:rPr>
              <a:t> </a:t>
            </a:r>
            <a:endParaRPr kumimoji="0" lang="vi-VN" sz="3800" b="1" i="0" u="none" strike="noStrike" kern="1200" cap="none" spc="0" normalizeH="0" baseline="0" noProof="0" dirty="0">
              <a:ln>
                <a:noFill/>
              </a:ln>
              <a:solidFill>
                <a:srgbClr val="FF0000"/>
              </a:solidFill>
              <a:effectLst/>
              <a:uLnTx/>
              <a:uFillTx/>
              <a:latin typeface="HP001 4 hàng" pitchFamily="34" charset="0"/>
            </a:endParaRPr>
          </a:p>
        </p:txBody>
      </p:sp>
      <p:sp>
        <p:nvSpPr>
          <p:cNvPr id="21" name="Rectangle 20">
            <a:extLst>
              <a:ext uri="{FF2B5EF4-FFF2-40B4-BE49-F238E27FC236}">
                <a16:creationId xmlns:a16="http://schemas.microsoft.com/office/drawing/2014/main" id="{C3B7A87D-FA60-4D2E-AE7C-6E74FF731398}"/>
              </a:ext>
            </a:extLst>
          </p:cNvPr>
          <p:cNvSpPr/>
          <p:nvPr/>
        </p:nvSpPr>
        <p:spPr>
          <a:xfrm>
            <a:off x="1069522" y="2811114"/>
            <a:ext cx="11414422" cy="677108"/>
          </a:xfrm>
          <a:prstGeom prst="rect">
            <a:avLst/>
          </a:prstGeom>
        </p:spPr>
        <p:txBody>
          <a:bodyPr wrap="square">
            <a:spAutoFit/>
          </a:bodyPr>
          <a:lstStyle/>
          <a:p>
            <a:pPr marL="0" marR="0" lvl="0" indent="0" algn="just" defTabSz="1219004" rtl="0" eaLnBrk="1" fontAlgn="auto" latinLnBrk="0" hangingPunct="1">
              <a:lnSpc>
                <a:spcPct val="100000"/>
              </a:lnSpc>
              <a:spcBef>
                <a:spcPts val="0"/>
              </a:spcBef>
              <a:spcAft>
                <a:spcPts val="0"/>
              </a:spcAft>
              <a:buClrTx/>
              <a:buSzTx/>
              <a:buFontTx/>
              <a:buNone/>
              <a:tabLst/>
              <a:defRPr/>
            </a:pPr>
            <a:r>
              <a:rPr lang="en-US" sz="3800" b="1" dirty="0" err="1">
                <a:solidFill>
                  <a:srgbClr val="7030A0"/>
                </a:solidFill>
                <a:latin typeface="HP001 4 hàng" pitchFamily="34" charset="0"/>
              </a:rPr>
              <a:t>vút</a:t>
            </a:r>
            <a:r>
              <a:rPr lang="en-US" sz="3800" b="1" dirty="0">
                <a:solidFill>
                  <a:srgbClr val="7030A0"/>
                </a:solidFill>
                <a:latin typeface="HP001 4 hàng" pitchFamily="34" charset="0"/>
              </a:rPr>
              <a:t>.</a:t>
            </a:r>
            <a:endParaRPr lang="vi-VN" sz="3800" b="1" dirty="0">
              <a:solidFill>
                <a:srgbClr val="7030A0"/>
              </a:solidFill>
              <a:latin typeface="HP001 4 hàng" pitchFamily="34" charset="0"/>
            </a:endParaRPr>
          </a:p>
        </p:txBody>
      </p:sp>
      <p:sp>
        <p:nvSpPr>
          <p:cNvPr id="7" name="Rectangle 6">
            <a:extLst>
              <a:ext uri="{FF2B5EF4-FFF2-40B4-BE49-F238E27FC236}">
                <a16:creationId xmlns:a16="http://schemas.microsoft.com/office/drawing/2014/main" id="{0919F2F4-65A6-46AF-983F-9E2ACD559310}"/>
              </a:ext>
            </a:extLst>
          </p:cNvPr>
          <p:cNvSpPr/>
          <p:nvPr/>
        </p:nvSpPr>
        <p:spPr>
          <a:xfrm>
            <a:off x="1354326" y="3519332"/>
            <a:ext cx="11678322" cy="677108"/>
          </a:xfrm>
          <a:prstGeom prst="rect">
            <a:avLst/>
          </a:prstGeom>
        </p:spPr>
        <p:txBody>
          <a:bodyPr wrap="square">
            <a:spAutoFit/>
          </a:bodyPr>
          <a:lstStyle/>
          <a:p>
            <a:pPr marL="0" marR="0" lvl="0" indent="0" algn="just" defTabSz="1219004"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7030A0"/>
                </a:solidFill>
                <a:effectLst/>
                <a:uLnTx/>
                <a:uFillTx/>
                <a:latin typeface="HP001 4 hàng" pitchFamily="34" charset="0"/>
              </a:rPr>
              <a:t>    b. </a:t>
            </a:r>
            <a:r>
              <a:rPr kumimoji="0" lang="en-US" sz="3800" b="1" i="0" u="none" strike="noStrike" kern="1200" cap="none" spc="0" normalizeH="0" baseline="0" noProof="0" dirty="0" err="1">
                <a:ln>
                  <a:noFill/>
                </a:ln>
                <a:solidFill>
                  <a:srgbClr val="7030A0"/>
                </a:solidFill>
                <a:effectLst/>
                <a:uLnTx/>
                <a:uFillTx/>
                <a:latin typeface="HP001 4 hàng" pitchFamily="34" charset="0"/>
              </a:rPr>
              <a:t>Từng</a:t>
            </a:r>
            <a:r>
              <a:rPr kumimoji="0" lang="en-US" sz="3800" b="1" i="0" u="none" strike="noStrike" kern="1200" cap="none" spc="0" normalizeH="0" baseline="0" noProof="0" dirty="0">
                <a:ln>
                  <a:noFill/>
                </a:ln>
                <a:solidFill>
                  <a:srgbClr val="7030A0"/>
                </a:solidFill>
                <a:effectLst/>
                <a:uLnTx/>
                <a:uFillTx/>
                <a:latin typeface="HP001 4 hàng" pitchFamily="34" charset="0"/>
              </a:rPr>
              <a:t> </a:t>
            </a:r>
            <a:r>
              <a:rPr kumimoji="0" lang="en-US" sz="3800" b="1" i="0" u="none" strike="noStrike" kern="1200" cap="none" spc="0" normalizeH="0" baseline="0" noProof="0" dirty="0" err="1">
                <a:ln>
                  <a:noFill/>
                </a:ln>
                <a:solidFill>
                  <a:srgbClr val="7030A0"/>
                </a:solidFill>
                <a:effectLst/>
                <a:uLnTx/>
                <a:uFillTx/>
                <a:latin typeface="HP001 4 hàng" pitchFamily="34" charset="0"/>
              </a:rPr>
              <a:t>áng</a:t>
            </a:r>
            <a:r>
              <a:rPr kumimoji="0" lang="en-US" sz="3800" b="1" i="0" u="none" strike="noStrike" kern="1200" cap="none" spc="0" normalizeH="0" baseline="0" noProof="0" dirty="0">
                <a:ln>
                  <a:noFill/>
                </a:ln>
                <a:solidFill>
                  <a:srgbClr val="7030A0"/>
                </a:solidFill>
                <a:effectLst/>
                <a:uLnTx/>
                <a:uFillTx/>
                <a:latin typeface="HP001 4 hàng" pitchFamily="34" charset="0"/>
              </a:rPr>
              <a:t> </a:t>
            </a:r>
            <a:r>
              <a:rPr kumimoji="0" lang="en-US" sz="3800" b="1" i="0" u="none" strike="noStrike" kern="1200" cap="none" spc="0" normalizeH="0" baseline="0" noProof="0" dirty="0" err="1">
                <a:ln>
                  <a:noFill/>
                </a:ln>
                <a:solidFill>
                  <a:srgbClr val="7030A0"/>
                </a:solidFill>
                <a:effectLst/>
                <a:uLnTx/>
                <a:uFillTx/>
                <a:latin typeface="HP001 4 hàng" pitchFamily="34" charset="0"/>
              </a:rPr>
              <a:t>mây</a:t>
            </a:r>
            <a:r>
              <a:rPr kumimoji="0" lang="en-US" sz="3800" b="1" i="0" u="none" strike="noStrike" kern="1200" cap="none" spc="0" normalizeH="0" baseline="0" noProof="0" dirty="0">
                <a:ln>
                  <a:noFill/>
                </a:ln>
                <a:solidFill>
                  <a:srgbClr val="7030A0"/>
                </a:solidFill>
                <a:effectLst/>
                <a:uLnTx/>
                <a:uFillTx/>
                <a:latin typeface="HP001 4 hàng" pitchFamily="34" charset="0"/>
              </a:rPr>
              <a:t> </a:t>
            </a:r>
            <a:r>
              <a:rPr kumimoji="0" lang="en-US" sz="3800" b="1" i="0" u="none" strike="noStrike" kern="1200" cap="none" spc="0" normalizeH="0" baseline="0" noProof="0" dirty="0" err="1">
                <a:ln>
                  <a:noFill/>
                </a:ln>
                <a:solidFill>
                  <a:srgbClr val="7030A0"/>
                </a:solidFill>
                <a:effectLst/>
                <a:uLnTx/>
                <a:uFillTx/>
                <a:latin typeface="HP001 4 hàng" pitchFamily="34" charset="0"/>
              </a:rPr>
              <a:t>trắng</a:t>
            </a:r>
            <a:r>
              <a:rPr kumimoji="0" lang="en-US" sz="3800" b="1" i="0" u="none" strike="noStrike" kern="1200" cap="none" spc="0" normalizeH="0" baseline="0" noProof="0" dirty="0">
                <a:ln>
                  <a:noFill/>
                </a:ln>
                <a:solidFill>
                  <a:srgbClr val="7030A0"/>
                </a:solidFill>
                <a:effectLst/>
                <a:uLnTx/>
                <a:uFillTx/>
                <a:latin typeface="HP001 4 hàng" pitchFamily="34" charset="0"/>
              </a:rPr>
              <a:t> </a:t>
            </a:r>
            <a:r>
              <a:rPr kumimoji="0" lang="en-US" sz="3800" b="1" i="0" u="none" strike="noStrike" kern="1200" cap="none" spc="0" normalizeH="0" baseline="0" noProof="0" dirty="0" err="1">
                <a:ln>
                  <a:noFill/>
                </a:ln>
                <a:solidFill>
                  <a:srgbClr val="7030A0"/>
                </a:solidFill>
                <a:effectLst/>
                <a:uLnTx/>
                <a:uFillTx/>
                <a:latin typeface="HP001 4 hàng" pitchFamily="34" charset="0"/>
              </a:rPr>
              <a:t>nhẹ</a:t>
            </a:r>
            <a:r>
              <a:rPr kumimoji="0" lang="en-US" sz="3800" b="1" i="0" u="none" strike="noStrike" kern="1200" cap="none" spc="0" normalizeH="0" baseline="0" noProof="0" dirty="0">
                <a:ln>
                  <a:noFill/>
                </a:ln>
                <a:solidFill>
                  <a:srgbClr val="7030A0"/>
                </a:solidFill>
                <a:effectLst/>
                <a:uLnTx/>
                <a:uFillTx/>
                <a:latin typeface="HP001 4 hàng" pitchFamily="34" charset="0"/>
              </a:rPr>
              <a:t> </a:t>
            </a:r>
            <a:r>
              <a:rPr kumimoji="0" lang="en-US" sz="3800" b="1" i="0" u="none" strike="noStrike" kern="1200" cap="none" spc="0" normalizeH="0" baseline="0" noProof="0" dirty="0" err="1">
                <a:ln>
                  <a:noFill/>
                </a:ln>
                <a:solidFill>
                  <a:srgbClr val="7030A0"/>
                </a:solidFill>
                <a:effectLst/>
                <a:uLnTx/>
                <a:uFillTx/>
                <a:latin typeface="HP001 4 hàng" pitchFamily="34" charset="0"/>
              </a:rPr>
              <a:t>trôi</a:t>
            </a:r>
            <a:r>
              <a:rPr kumimoji="0" lang="en-US" sz="3800" b="1" i="0" u="none" strike="noStrike" kern="1200" cap="none" spc="0" normalizeH="0" baseline="0" noProof="0" dirty="0">
                <a:ln>
                  <a:noFill/>
                </a:ln>
                <a:solidFill>
                  <a:srgbClr val="7030A0"/>
                </a:solidFill>
                <a:effectLst/>
                <a:uLnTx/>
                <a:uFillTx/>
                <a:latin typeface="HP001 4 hàng" pitchFamily="34" charset="0"/>
              </a:rPr>
              <a:t> </a:t>
            </a:r>
            <a:r>
              <a:rPr kumimoji="0" lang="en-US" sz="3800" b="1" i="0" u="none" strike="noStrike" kern="1200" cap="none" spc="0" normalizeH="0" baseline="0" noProof="0" dirty="0" err="1">
                <a:ln>
                  <a:noFill/>
                </a:ln>
                <a:solidFill>
                  <a:srgbClr val="7030A0"/>
                </a:solidFill>
                <a:effectLst/>
                <a:uLnTx/>
                <a:uFillTx/>
                <a:latin typeface="HP001 4 hàng" pitchFamily="34" charset="0"/>
              </a:rPr>
              <a:t>trên</a:t>
            </a:r>
            <a:r>
              <a:rPr kumimoji="0" lang="en-US" sz="3800" b="1" i="0" u="none" strike="noStrike" kern="1200" cap="none" spc="0" normalizeH="0" baseline="0" noProof="0" dirty="0">
                <a:ln>
                  <a:noFill/>
                </a:ln>
                <a:solidFill>
                  <a:srgbClr val="7030A0"/>
                </a:solidFill>
                <a:effectLst/>
                <a:uLnTx/>
                <a:uFillTx/>
                <a:latin typeface="HP001 4 hàng" pitchFamily="34" charset="0"/>
              </a:rPr>
              <a:t> </a:t>
            </a:r>
            <a:r>
              <a:rPr kumimoji="0" lang="en-US" sz="3800" b="1" i="0" u="none" strike="noStrike" kern="1200" cap="none" spc="0" normalizeH="0" baseline="0" noProof="0" dirty="0" err="1">
                <a:ln>
                  <a:noFill/>
                </a:ln>
                <a:solidFill>
                  <a:srgbClr val="7030A0"/>
                </a:solidFill>
                <a:effectLst/>
                <a:uLnTx/>
                <a:uFillTx/>
                <a:latin typeface="HP001 4 hàng" pitchFamily="34" charset="0"/>
              </a:rPr>
              <a:t>bầu</a:t>
            </a:r>
            <a:endParaRPr kumimoji="0" lang="en-US" sz="3800" b="1" i="0" u="none" strike="noStrike" kern="1200" cap="none" spc="0" normalizeH="0" baseline="0" noProof="0" dirty="0">
              <a:ln>
                <a:noFill/>
              </a:ln>
              <a:solidFill>
                <a:srgbClr val="7030A0"/>
              </a:solidFill>
              <a:effectLst/>
              <a:uLnTx/>
              <a:uFillTx/>
              <a:latin typeface="HP001 4 hàng" pitchFamily="34" charset="0"/>
            </a:endParaRPr>
          </a:p>
        </p:txBody>
      </p:sp>
      <p:sp>
        <p:nvSpPr>
          <p:cNvPr id="10" name="Rectangle 9">
            <a:extLst>
              <a:ext uri="{FF2B5EF4-FFF2-40B4-BE49-F238E27FC236}">
                <a16:creationId xmlns:a16="http://schemas.microsoft.com/office/drawing/2014/main" id="{E7419024-AD5E-41F9-A124-96E99B00B1AF}"/>
              </a:ext>
            </a:extLst>
          </p:cNvPr>
          <p:cNvSpPr/>
          <p:nvPr/>
        </p:nvSpPr>
        <p:spPr>
          <a:xfrm>
            <a:off x="1069522" y="4227550"/>
            <a:ext cx="11678322" cy="677108"/>
          </a:xfrm>
          <a:prstGeom prst="rect">
            <a:avLst/>
          </a:prstGeom>
        </p:spPr>
        <p:txBody>
          <a:bodyPr wrap="square">
            <a:spAutoFit/>
          </a:bodyPr>
          <a:lstStyle/>
          <a:p>
            <a:pPr marL="0" marR="0" lvl="0" indent="0" algn="just" defTabSz="1219004" rtl="0" eaLnBrk="1" fontAlgn="auto" latinLnBrk="0" hangingPunct="1">
              <a:lnSpc>
                <a:spcPct val="100000"/>
              </a:lnSpc>
              <a:spcBef>
                <a:spcPts val="0"/>
              </a:spcBef>
              <a:spcAft>
                <a:spcPts val="0"/>
              </a:spcAft>
              <a:buClrTx/>
              <a:buSzTx/>
              <a:buFontTx/>
              <a:buNone/>
              <a:tabLst/>
              <a:defRPr/>
            </a:pPr>
            <a:r>
              <a:rPr lang="en-US" sz="3800" b="1" dirty="0" err="1">
                <a:solidFill>
                  <a:srgbClr val="7030A0"/>
                </a:solidFill>
                <a:latin typeface="HP001 4 hàng" pitchFamily="34" charset="0"/>
              </a:rPr>
              <a:t>trời</a:t>
            </a:r>
            <a:r>
              <a:rPr lang="en-US" sz="3800" b="1" dirty="0">
                <a:solidFill>
                  <a:srgbClr val="7030A0"/>
                </a:solidFill>
                <a:latin typeface="HP001 4 hàng" pitchFamily="34" charset="0"/>
              </a:rPr>
              <a:t> </a:t>
            </a:r>
            <a:r>
              <a:rPr lang="en-US" sz="3800" b="1" dirty="0" err="1">
                <a:solidFill>
                  <a:srgbClr val="FF0000"/>
                </a:solidFill>
                <a:latin typeface="HP001 4 hàng" pitchFamily="34" charset="0"/>
              </a:rPr>
              <a:t>trong</a:t>
            </a:r>
            <a:r>
              <a:rPr lang="en-US" sz="3800" b="1" dirty="0">
                <a:solidFill>
                  <a:srgbClr val="FF0000"/>
                </a:solidFill>
                <a:latin typeface="HP001 4 hàng" pitchFamily="34" charset="0"/>
              </a:rPr>
              <a:t> </a:t>
            </a:r>
            <a:r>
              <a:rPr lang="en-US" sz="3800" b="1" dirty="0" err="1">
                <a:solidFill>
                  <a:srgbClr val="FF0000"/>
                </a:solidFill>
                <a:latin typeface="HP001 4 hàng" pitchFamily="34" charset="0"/>
              </a:rPr>
              <a:t>xanh</a:t>
            </a:r>
            <a:r>
              <a:rPr lang="en-US" sz="3800" b="1" dirty="0">
                <a:solidFill>
                  <a:srgbClr val="7030A0"/>
                </a:solidFill>
                <a:latin typeface="HP001 4 hàng" pitchFamily="34" charset="0"/>
              </a:rPr>
              <a:t>.</a:t>
            </a:r>
            <a:endParaRPr kumimoji="0" lang="en-US" sz="3800" b="1" i="0" u="none" strike="noStrike" kern="1200" cap="none" spc="0" normalizeH="0" baseline="0" noProof="0" dirty="0">
              <a:ln>
                <a:noFill/>
              </a:ln>
              <a:solidFill>
                <a:srgbClr val="7030A0"/>
              </a:solidFill>
              <a:effectLst/>
              <a:uLnTx/>
              <a:uFillTx/>
              <a:latin typeface="HP001 4 hàng" pitchFamily="34" charset="0"/>
            </a:endParaRPr>
          </a:p>
        </p:txBody>
      </p:sp>
    </p:spTree>
    <p:extLst>
      <p:ext uri="{BB962C8B-B14F-4D97-AF65-F5344CB8AC3E}">
        <p14:creationId xmlns:p14="http://schemas.microsoft.com/office/powerpoint/2010/main" val="2788448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626" t="832" r="626" b="1028"/>
          <a:stretch>
            <a:fillRect/>
          </a:stretch>
        </p:blipFill>
        <p:spPr>
          <a:xfrm>
            <a:off x="-13724" y="1"/>
            <a:ext cx="12219444" cy="6857999"/>
          </a:xfrm>
          <a:prstGeom prst="rect">
            <a:avLst/>
          </a:prstGeom>
        </p:spPr>
      </p:pic>
      <p:sp>
        <p:nvSpPr>
          <p:cNvPr id="53" name="Oval 52">
            <a:extLst>
              <a:ext uri="{FF2B5EF4-FFF2-40B4-BE49-F238E27FC236}">
                <a16:creationId xmlns:a16="http://schemas.microsoft.com/office/drawing/2014/main" id="{95B91699-794B-4264-8991-F8230DBD1B3E}"/>
              </a:ext>
            </a:extLst>
          </p:cNvPr>
          <p:cNvSpPr/>
          <p:nvPr/>
        </p:nvSpPr>
        <p:spPr>
          <a:xfrm>
            <a:off x="1709930" y="236543"/>
            <a:ext cx="720940" cy="6975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fontAlgn="auto">
              <a:spcBef>
                <a:spcPts val="0"/>
              </a:spcBef>
              <a:spcAft>
                <a:spcPts val="0"/>
              </a:spcAft>
            </a:pPr>
            <a:r>
              <a:rPr lang="en-US" sz="3733" b="1" dirty="0">
                <a:solidFill>
                  <a:prstClr val="white"/>
                </a:solidFill>
                <a:effectLst>
                  <a:outerShdw blurRad="38100" dist="38100" dir="2700000" algn="tl">
                    <a:srgbClr val="000000">
                      <a:alpha val="43137"/>
                    </a:srgbClr>
                  </a:outerShdw>
                </a:effectLst>
                <a:latin typeface="Arial Rounded MT Bold" pitchFamily="34" charset="0"/>
                <a:cs typeface="Times New Roman" pitchFamily="18" charset="0"/>
              </a:rPr>
              <a:t>7</a:t>
            </a:r>
          </a:p>
        </p:txBody>
      </p:sp>
      <p:sp>
        <p:nvSpPr>
          <p:cNvPr id="54" name="TextBox 53">
            <a:extLst>
              <a:ext uri="{FF2B5EF4-FFF2-40B4-BE49-F238E27FC236}">
                <a16:creationId xmlns:a16="http://schemas.microsoft.com/office/drawing/2014/main" id="{97386A9C-8BD8-4D4B-9778-3563681169A8}"/>
              </a:ext>
            </a:extLst>
          </p:cNvPr>
          <p:cNvSpPr txBox="1"/>
          <p:nvPr/>
        </p:nvSpPr>
        <p:spPr>
          <a:xfrm>
            <a:off x="2419522" y="247427"/>
            <a:ext cx="3172691" cy="697547"/>
          </a:xfrm>
          <a:prstGeom prst="rect">
            <a:avLst/>
          </a:prstGeom>
          <a:noFill/>
        </p:spPr>
        <p:txBody>
          <a:bodyPr wrap="square" lIns="121904" tIns="60952" rIns="121904" bIns="60952" rtlCol="0">
            <a:spAutoFit/>
          </a:bodyPr>
          <a:lstStyle/>
          <a:p>
            <a:pPr algn="just" defTabSz="1219004" fontAlgn="auto">
              <a:spcBef>
                <a:spcPts val="0"/>
              </a:spcBef>
              <a:spcAft>
                <a:spcPts val="0"/>
              </a:spcAft>
            </a:pPr>
            <a:r>
              <a:rPr lang="en-US" sz="3733" b="1" dirty="0">
                <a:solidFill>
                  <a:prstClr val="black"/>
                </a:solidFill>
                <a:latin typeface="Arial-Rounded" pitchFamily="34" charset="0"/>
                <a:ea typeface="Arial-Rounded" pitchFamily="34" charset="0"/>
                <a:cs typeface="Arial-Rounded" pitchFamily="34" charset="0"/>
              </a:rPr>
              <a:t>Nghe </a:t>
            </a:r>
            <a:r>
              <a:rPr lang="en-US" sz="3733" b="1" dirty="0" err="1">
                <a:solidFill>
                  <a:prstClr val="black"/>
                </a:solidFill>
                <a:latin typeface="Arial-Rounded" pitchFamily="34" charset="0"/>
                <a:ea typeface="Arial-Rounded" pitchFamily="34" charset="0"/>
                <a:cs typeface="Arial-Rounded" pitchFamily="34" charset="0"/>
              </a:rPr>
              <a:t>viết</a:t>
            </a:r>
            <a:endParaRPr lang="en-US" sz="3733" b="1" dirty="0">
              <a:solidFill>
                <a:prstClr val="black"/>
              </a:solidFill>
              <a:latin typeface="Arial-Rounded" pitchFamily="34" charset="0"/>
              <a:ea typeface="Arial-Rounded" pitchFamily="34" charset="0"/>
              <a:cs typeface="Arial-Rounded" pitchFamily="34" charset="0"/>
            </a:endParaRPr>
          </a:p>
        </p:txBody>
      </p:sp>
      <p:sp>
        <p:nvSpPr>
          <p:cNvPr id="55" name="TextBox 54">
            <a:extLst>
              <a:ext uri="{FF2B5EF4-FFF2-40B4-BE49-F238E27FC236}">
                <a16:creationId xmlns:a16="http://schemas.microsoft.com/office/drawing/2014/main" id="{77BCDE37-1122-4D7F-8138-FBCE84DFFF44}"/>
              </a:ext>
            </a:extLst>
          </p:cNvPr>
          <p:cNvSpPr txBox="1"/>
          <p:nvPr/>
        </p:nvSpPr>
        <p:spPr>
          <a:xfrm>
            <a:off x="1664230" y="1061402"/>
            <a:ext cx="8919248" cy="2585307"/>
          </a:xfrm>
          <a:prstGeom prst="rect">
            <a:avLst/>
          </a:prstGeom>
          <a:noFill/>
        </p:spPr>
        <p:txBody>
          <a:bodyPr wrap="square" lIns="121904" tIns="60952" rIns="121904" bIns="60952" rtlCol="0">
            <a:spAutoFit/>
          </a:bodyPr>
          <a:lstStyle/>
          <a:p>
            <a:pPr algn="just" defTabSz="1219004" fontAlgn="auto">
              <a:spcBef>
                <a:spcPts val="0"/>
              </a:spcBef>
              <a:spcAft>
                <a:spcPts val="0"/>
              </a:spcAft>
            </a:pP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Ao</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hồ</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đầm</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phải</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nhường</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chỗ</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cho</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nhà</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cao</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tầng</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đường</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cao</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tốc</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và</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nhà</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máy</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Cò</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chẳng</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còn</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nơi</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kiếm</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ăn</a:t>
            </a:r>
            <a:r>
              <a:rPr lang="en-US" sz="4000" dirty="0">
                <a:solidFill>
                  <a:prstClr val="black"/>
                </a:solidFill>
                <a:latin typeface="Arial-Rounded" pitchFamily="34" charset="0"/>
                <a:ea typeface="Arial-Rounded" pitchFamily="34" charset="0"/>
                <a:cs typeface="Arial-Rounded" pitchFamily="34" charset="0"/>
              </a:rPr>
              <a:t>. Thế </a:t>
            </a:r>
            <a:r>
              <a:rPr lang="en-US" sz="4000" dirty="0" err="1">
                <a:solidFill>
                  <a:prstClr val="black"/>
                </a:solidFill>
                <a:latin typeface="Arial-Rounded" pitchFamily="34" charset="0"/>
                <a:ea typeface="Arial-Rounded" pitchFamily="34" charset="0"/>
                <a:cs typeface="Arial-Rounded" pitchFamily="34" charset="0"/>
              </a:rPr>
              <a:t>là</a:t>
            </a:r>
            <a:r>
              <a:rPr lang="en-US" sz="4000" dirty="0">
                <a:solidFill>
                  <a:prstClr val="black"/>
                </a:solidFill>
                <a:latin typeface="Arial-Rounded" pitchFamily="34" charset="0"/>
                <a:ea typeface="Arial-Rounded" pitchFamily="34" charset="0"/>
                <a:cs typeface="Arial-Rounded" pitchFamily="34" charset="0"/>
              </a:rPr>
              <a:t> </a:t>
            </a:r>
            <a:r>
              <a:rPr lang="en-US" sz="4000" dirty="0" err="1">
                <a:solidFill>
                  <a:prstClr val="black"/>
                </a:solidFill>
                <a:latin typeface="Arial-Rounded" pitchFamily="34" charset="0"/>
                <a:ea typeface="Arial-Rounded" pitchFamily="34" charset="0"/>
                <a:cs typeface="Arial-Rounded" pitchFamily="34" charset="0"/>
              </a:rPr>
              <a:t>chúng</a:t>
            </a:r>
            <a:r>
              <a:rPr lang="en-US" sz="4000" dirty="0">
                <a:solidFill>
                  <a:prstClr val="black"/>
                </a:solidFill>
                <a:latin typeface="Arial-Rounded" pitchFamily="34" charset="0"/>
                <a:ea typeface="Arial-Rounded" pitchFamily="34" charset="0"/>
                <a:cs typeface="Arial-Rounded" pitchFamily="34" charset="0"/>
              </a:rPr>
              <a:t> bay </a:t>
            </a:r>
            <a:r>
              <a:rPr lang="en-US" sz="4000" dirty="0" err="1">
                <a:solidFill>
                  <a:prstClr val="black"/>
                </a:solidFill>
                <a:latin typeface="Arial-Rounded" pitchFamily="34" charset="0"/>
                <a:ea typeface="Arial-Rounded" pitchFamily="34" charset="0"/>
                <a:cs typeface="Arial-Rounded" pitchFamily="34" charset="0"/>
              </a:rPr>
              <a:t>đi</a:t>
            </a:r>
            <a:r>
              <a:rPr lang="en-US" sz="4000" dirty="0">
                <a:solidFill>
                  <a:prstClr val="black"/>
                </a:solidFill>
                <a:latin typeface="Arial-Rounded" pitchFamily="34" charset="0"/>
                <a:ea typeface="Arial-Rounded" pitchFamily="34" charset="0"/>
                <a:cs typeface="Arial-Rounded" pitchFamily="34" charset="0"/>
              </a:rPr>
              <a:t>. </a:t>
            </a:r>
          </a:p>
        </p:txBody>
      </p:sp>
      <p:sp>
        <p:nvSpPr>
          <p:cNvPr id="57" name="TextBox 56">
            <a:extLst>
              <a:ext uri="{FF2B5EF4-FFF2-40B4-BE49-F238E27FC236}">
                <a16:creationId xmlns:a16="http://schemas.microsoft.com/office/drawing/2014/main" id="{051452FA-8DB5-43CC-8D9B-CC711353A9CD}"/>
              </a:ext>
            </a:extLst>
          </p:cNvPr>
          <p:cNvSpPr txBox="1"/>
          <p:nvPr/>
        </p:nvSpPr>
        <p:spPr>
          <a:xfrm>
            <a:off x="2029842" y="5934784"/>
            <a:ext cx="8188025" cy="697547"/>
          </a:xfrm>
          <a:prstGeom prst="rect">
            <a:avLst/>
          </a:prstGeom>
          <a:solidFill>
            <a:schemeClr val="tx2">
              <a:lumMod val="20000"/>
              <a:lumOff val="80000"/>
            </a:schemeClr>
          </a:solidFill>
        </p:spPr>
        <p:txBody>
          <a:bodyPr wrap="square" lIns="121904" tIns="60952" rIns="121904" bIns="60952" rtlCol="0">
            <a:spAutoFit/>
          </a:bodyPr>
          <a:lstStyle/>
          <a:p>
            <a:pPr algn="ctr" defTabSz="1219004" fontAlgn="auto">
              <a:spcBef>
                <a:spcPts val="0"/>
              </a:spcBef>
              <a:spcAft>
                <a:spcPts val="0"/>
              </a:spcAft>
            </a:pPr>
            <a:r>
              <a:rPr lang="en-US" sz="3733" b="1" dirty="0" err="1">
                <a:solidFill>
                  <a:prstClr val="black"/>
                </a:solidFill>
                <a:latin typeface="Arial-Rounded" pitchFamily="34" charset="0"/>
                <a:ea typeface="Arial-Rounded" pitchFamily="34" charset="0"/>
                <a:cs typeface="Arial-Rounded" pitchFamily="34" charset="0"/>
              </a:rPr>
              <a:t>Khi</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viết</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chữ</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đầu</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dòng</a:t>
            </a:r>
            <a:r>
              <a:rPr lang="en-US" sz="3733" b="1" dirty="0">
                <a:solidFill>
                  <a:prstClr val="black"/>
                </a:solidFill>
                <a:latin typeface="Arial-Rounded" pitchFamily="34" charset="0"/>
                <a:ea typeface="Arial-Rounded" pitchFamily="34" charset="0"/>
                <a:cs typeface="Arial-Rounded" pitchFamily="34" charset="0"/>
              </a:rPr>
              <a:t>, ta </a:t>
            </a:r>
            <a:r>
              <a:rPr lang="en-US" sz="3733" b="1" dirty="0" err="1">
                <a:solidFill>
                  <a:prstClr val="black"/>
                </a:solidFill>
                <a:latin typeface="Arial-Rounded" pitchFamily="34" charset="0"/>
                <a:ea typeface="Arial-Rounded" pitchFamily="34" charset="0"/>
                <a:cs typeface="Arial-Rounded" pitchFamily="34" charset="0"/>
              </a:rPr>
              <a:t>lưu</a:t>
            </a:r>
            <a:r>
              <a:rPr lang="en-US" sz="3733" b="1" dirty="0">
                <a:solidFill>
                  <a:prstClr val="black"/>
                </a:solidFill>
                <a:latin typeface="Arial-Rounded" pitchFamily="34" charset="0"/>
                <a:ea typeface="Arial-Rounded" pitchFamily="34" charset="0"/>
                <a:cs typeface="Arial-Rounded" pitchFamily="34" charset="0"/>
              </a:rPr>
              <a:t> ý </a:t>
            </a:r>
            <a:r>
              <a:rPr lang="en-US" sz="3733" b="1" dirty="0" err="1">
                <a:solidFill>
                  <a:prstClr val="black"/>
                </a:solidFill>
                <a:latin typeface="Arial-Rounded" pitchFamily="34" charset="0"/>
                <a:ea typeface="Arial-Rounded" pitchFamily="34" charset="0"/>
                <a:cs typeface="Arial-Rounded" pitchFamily="34" charset="0"/>
              </a:rPr>
              <a:t>gì</a:t>
            </a:r>
            <a:r>
              <a:rPr lang="en-US" sz="3733" b="1" dirty="0">
                <a:solidFill>
                  <a:prstClr val="black"/>
                </a:solidFill>
                <a:latin typeface="Arial-Rounded" pitchFamily="34" charset="0"/>
                <a:ea typeface="Arial-Rounded" pitchFamily="34" charset="0"/>
                <a:cs typeface="Arial-Rounded" pitchFamily="34" charset="0"/>
              </a:rPr>
              <a:t>?</a:t>
            </a:r>
          </a:p>
        </p:txBody>
      </p:sp>
      <p:sp>
        <p:nvSpPr>
          <p:cNvPr id="59" name="TextBox 58">
            <a:extLst>
              <a:ext uri="{FF2B5EF4-FFF2-40B4-BE49-F238E27FC236}">
                <a16:creationId xmlns:a16="http://schemas.microsoft.com/office/drawing/2014/main" id="{62DB3FBA-56D9-4734-B8D6-6E8D1EC6D99E}"/>
              </a:ext>
            </a:extLst>
          </p:cNvPr>
          <p:cNvSpPr txBox="1"/>
          <p:nvPr/>
        </p:nvSpPr>
        <p:spPr>
          <a:xfrm>
            <a:off x="1985052" y="5926317"/>
            <a:ext cx="8188025" cy="697547"/>
          </a:xfrm>
          <a:prstGeom prst="rect">
            <a:avLst/>
          </a:prstGeom>
          <a:solidFill>
            <a:schemeClr val="tx2">
              <a:lumMod val="20000"/>
              <a:lumOff val="80000"/>
            </a:schemeClr>
          </a:solidFill>
        </p:spPr>
        <p:txBody>
          <a:bodyPr wrap="square" lIns="121904" tIns="60952" rIns="121904" bIns="60952" rtlCol="0">
            <a:spAutoFit/>
          </a:bodyPr>
          <a:lstStyle/>
          <a:p>
            <a:pPr algn="ctr" defTabSz="1219004" fontAlgn="auto">
              <a:spcBef>
                <a:spcPts val="0"/>
              </a:spcBef>
              <a:spcAft>
                <a:spcPts val="0"/>
              </a:spcAft>
            </a:pPr>
            <a:r>
              <a:rPr lang="en-US" sz="3733" b="1" dirty="0" err="1">
                <a:solidFill>
                  <a:prstClr val="black"/>
                </a:solidFill>
                <a:latin typeface="Arial-Rounded" pitchFamily="34" charset="0"/>
                <a:ea typeface="Arial-Rounded" pitchFamily="34" charset="0"/>
                <a:cs typeface="Arial-Rounded" pitchFamily="34" charset="0"/>
              </a:rPr>
              <a:t>Những</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chữ</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nào</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viết</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hoa</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Vì</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sao</a:t>
            </a:r>
            <a:r>
              <a:rPr lang="en-US" sz="3733" b="1" dirty="0">
                <a:solidFill>
                  <a:prstClr val="black"/>
                </a:solidFill>
                <a:latin typeface="Arial-Rounded" pitchFamily="34" charset="0"/>
                <a:ea typeface="Arial-Rounded" pitchFamily="34" charset="0"/>
                <a:cs typeface="Arial-Rounded" pitchFamily="34" charset="0"/>
              </a:rPr>
              <a:t>?</a:t>
            </a:r>
          </a:p>
        </p:txBody>
      </p:sp>
      <p:sp>
        <p:nvSpPr>
          <p:cNvPr id="60" name="TextBox 59">
            <a:extLst>
              <a:ext uri="{FF2B5EF4-FFF2-40B4-BE49-F238E27FC236}">
                <a16:creationId xmlns:a16="http://schemas.microsoft.com/office/drawing/2014/main" id="{8E6AA9B8-657A-4185-850E-032446F1FB8E}"/>
              </a:ext>
            </a:extLst>
          </p:cNvPr>
          <p:cNvSpPr txBox="1"/>
          <p:nvPr/>
        </p:nvSpPr>
        <p:spPr>
          <a:xfrm>
            <a:off x="2001986" y="5945668"/>
            <a:ext cx="8188025" cy="697547"/>
          </a:xfrm>
          <a:prstGeom prst="rect">
            <a:avLst/>
          </a:prstGeom>
          <a:solidFill>
            <a:schemeClr val="tx2">
              <a:lumMod val="20000"/>
              <a:lumOff val="80000"/>
            </a:schemeClr>
          </a:solidFill>
        </p:spPr>
        <p:txBody>
          <a:bodyPr wrap="square" lIns="121904" tIns="60952" rIns="121904" bIns="60952" rtlCol="0">
            <a:spAutoFit/>
          </a:bodyPr>
          <a:lstStyle/>
          <a:p>
            <a:pPr algn="ctr" defTabSz="1219004" fontAlgn="auto">
              <a:spcBef>
                <a:spcPts val="0"/>
              </a:spcBef>
              <a:spcAft>
                <a:spcPts val="0"/>
              </a:spcAft>
            </a:pPr>
            <a:r>
              <a:rPr lang="en-US" sz="3733" b="1" dirty="0" err="1">
                <a:solidFill>
                  <a:prstClr val="black"/>
                </a:solidFill>
                <a:latin typeface="Arial-Rounded" pitchFamily="34" charset="0"/>
                <a:ea typeface="Arial-Rounded" pitchFamily="34" charset="0"/>
                <a:cs typeface="Arial-Rounded" pitchFamily="34" charset="0"/>
              </a:rPr>
              <a:t>Đoạn</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trên</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có</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mấy</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câu</a:t>
            </a:r>
            <a:r>
              <a:rPr lang="en-US" sz="3733" b="1" dirty="0">
                <a:solidFill>
                  <a:prstClr val="black"/>
                </a:solidFill>
                <a:latin typeface="Arial-Rounded" pitchFamily="34" charset="0"/>
                <a:ea typeface="Arial-Rounded" pitchFamily="34" charset="0"/>
                <a:cs typeface="Arial-Rounded" pitchFamily="34" charset="0"/>
              </a:rPr>
              <a:t>?</a:t>
            </a:r>
          </a:p>
        </p:txBody>
      </p:sp>
      <p:sp>
        <p:nvSpPr>
          <p:cNvPr id="64" name="TextBox 63">
            <a:extLst>
              <a:ext uri="{FF2B5EF4-FFF2-40B4-BE49-F238E27FC236}">
                <a16:creationId xmlns:a16="http://schemas.microsoft.com/office/drawing/2014/main" id="{26D4961B-6779-4D6D-9ADF-07003A776771}"/>
              </a:ext>
            </a:extLst>
          </p:cNvPr>
          <p:cNvSpPr txBox="1"/>
          <p:nvPr/>
        </p:nvSpPr>
        <p:spPr>
          <a:xfrm>
            <a:off x="2035854" y="5967976"/>
            <a:ext cx="8188025" cy="697547"/>
          </a:xfrm>
          <a:prstGeom prst="rect">
            <a:avLst/>
          </a:prstGeom>
          <a:solidFill>
            <a:schemeClr val="tx2">
              <a:lumMod val="20000"/>
              <a:lumOff val="80000"/>
            </a:schemeClr>
          </a:solidFill>
        </p:spPr>
        <p:txBody>
          <a:bodyPr wrap="square" lIns="121904" tIns="60952" rIns="121904" bIns="60952" rtlCol="0">
            <a:spAutoFit/>
          </a:bodyPr>
          <a:lstStyle/>
          <a:p>
            <a:pPr algn="ctr" defTabSz="1219004" fontAlgn="auto">
              <a:spcBef>
                <a:spcPts val="0"/>
              </a:spcBef>
              <a:spcAft>
                <a:spcPts val="0"/>
              </a:spcAft>
            </a:pPr>
            <a:r>
              <a:rPr lang="en-US" sz="3733" b="1" dirty="0" err="1">
                <a:solidFill>
                  <a:prstClr val="black"/>
                </a:solidFill>
                <a:latin typeface="Arial-Rounded" pitchFamily="34" charset="0"/>
                <a:ea typeface="Arial-Rounded" pitchFamily="34" charset="0"/>
                <a:cs typeface="Arial-Rounded" pitchFamily="34" charset="0"/>
              </a:rPr>
              <a:t>Kết</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thúc</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câu</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có</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dấu</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gì</a:t>
            </a:r>
            <a:r>
              <a:rPr lang="en-US" sz="3733" b="1" dirty="0">
                <a:solidFill>
                  <a:prstClr val="black"/>
                </a:solidFill>
                <a:latin typeface="Arial-Rounded" pitchFamily="34" charset="0"/>
                <a:ea typeface="Arial-Rounded" pitchFamily="34" charset="0"/>
                <a:cs typeface="Arial-Rounded" pitchFamily="34" charset="0"/>
              </a:rPr>
              <a:t>?</a:t>
            </a:r>
          </a:p>
        </p:txBody>
      </p:sp>
      <p:sp>
        <p:nvSpPr>
          <p:cNvPr id="65" name="TextBox 64">
            <a:extLst>
              <a:ext uri="{FF2B5EF4-FFF2-40B4-BE49-F238E27FC236}">
                <a16:creationId xmlns:a16="http://schemas.microsoft.com/office/drawing/2014/main" id="{07C5543A-07A6-41EB-BD31-BAD84A68C01C}"/>
              </a:ext>
            </a:extLst>
          </p:cNvPr>
          <p:cNvSpPr txBox="1"/>
          <p:nvPr/>
        </p:nvSpPr>
        <p:spPr>
          <a:xfrm>
            <a:off x="1979040" y="5970913"/>
            <a:ext cx="8188025" cy="697547"/>
          </a:xfrm>
          <a:prstGeom prst="rect">
            <a:avLst/>
          </a:prstGeom>
          <a:solidFill>
            <a:schemeClr val="tx2">
              <a:lumMod val="20000"/>
              <a:lumOff val="80000"/>
            </a:schemeClr>
          </a:solidFill>
        </p:spPr>
        <p:txBody>
          <a:bodyPr wrap="square" lIns="121904" tIns="60952" rIns="121904" bIns="60952" rtlCol="0">
            <a:spAutoFit/>
          </a:bodyPr>
          <a:lstStyle/>
          <a:p>
            <a:pPr algn="ctr" defTabSz="1219004" fontAlgn="auto">
              <a:spcBef>
                <a:spcPts val="0"/>
              </a:spcBef>
              <a:spcAft>
                <a:spcPts val="0"/>
              </a:spcAft>
            </a:pPr>
            <a:r>
              <a:rPr lang="en-US" sz="3733" b="1" dirty="0" err="1">
                <a:solidFill>
                  <a:prstClr val="black"/>
                </a:solidFill>
                <a:latin typeface="Arial-Rounded" pitchFamily="34" charset="0"/>
                <a:ea typeface="Arial-Rounded" pitchFamily="34" charset="0"/>
                <a:cs typeface="Arial-Rounded" pitchFamily="34" charset="0"/>
              </a:rPr>
              <a:t>Em</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hãy</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tìm</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từ</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dễ</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viết</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lẫn</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trong</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bài</a:t>
            </a:r>
            <a:r>
              <a:rPr lang="en-US" sz="3733" b="1" dirty="0">
                <a:solidFill>
                  <a:prstClr val="black"/>
                </a:solidFill>
                <a:latin typeface="Arial-Rounded" pitchFamily="34" charset="0"/>
                <a:ea typeface="Arial-Rounded" pitchFamily="34" charset="0"/>
                <a:cs typeface="Arial-Rounded" pitchFamily="34" charset="0"/>
              </a:rPr>
              <a:t>.</a:t>
            </a:r>
          </a:p>
        </p:txBody>
      </p:sp>
      <p:pic>
        <p:nvPicPr>
          <p:cNvPr id="3" name="Picture 2">
            <a:extLst>
              <a:ext uri="{FF2B5EF4-FFF2-40B4-BE49-F238E27FC236}">
                <a16:creationId xmlns:a16="http://schemas.microsoft.com/office/drawing/2014/main" id="{D2F29205-A2A3-476C-9603-BF77BCBE41C6}"/>
              </a:ext>
            </a:extLst>
          </p:cNvPr>
          <p:cNvPicPr>
            <a:picLocks noChangeAspect="1"/>
          </p:cNvPicPr>
          <p:nvPr/>
        </p:nvPicPr>
        <p:blipFill rotWithShape="1">
          <a:blip r:embed="rId3"/>
          <a:srcRect t="37997" b="-1"/>
          <a:stretch/>
        </p:blipFill>
        <p:spPr>
          <a:xfrm>
            <a:off x="2917191" y="3814686"/>
            <a:ext cx="6357613" cy="19823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P spid="60" grpId="0" animBg="1"/>
      <p:bldP spid="64" grpId="0" animBg="1"/>
      <p:bldP spid="6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1462F8DD-EF00-45D1-A392-83D0FE40D205}"/>
</file>

<file path=customXml/itemProps2.xml><?xml version="1.0" encoding="utf-8"?>
<ds:datastoreItem xmlns:ds="http://schemas.openxmlformats.org/officeDocument/2006/customXml" ds:itemID="{94DD7D58-439A-4690-BB6F-9A8A8F268F6B}"/>
</file>

<file path=customXml/itemProps3.xml><?xml version="1.0" encoding="utf-8"?>
<ds:datastoreItem xmlns:ds="http://schemas.openxmlformats.org/officeDocument/2006/customXml" ds:itemID="{A5E82EF6-6DF2-4384-A1A1-09B4A372C023}"/>
</file>

<file path=docProps/app.xml><?xml version="1.0" encoding="utf-8"?>
<Properties xmlns="http://schemas.openxmlformats.org/officeDocument/2006/extended-properties" xmlns:vt="http://schemas.openxmlformats.org/officeDocument/2006/docPropsVTypes">
  <TotalTime>198</TotalTime>
  <Words>410</Words>
  <Application>Microsoft Macintosh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Arial-Rounded</vt:lpstr>
      <vt:lpstr>HP001 4 hàng</vt:lpstr>
      <vt:lpstr>Arial</vt:lpstr>
      <vt:lpstr>Arial Rounded MT Bold</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BENR-</dc:creator>
  <dc:description>www.051661.com</dc:description>
  <cp:lastModifiedBy>hopieduong1010@gmail.com</cp:lastModifiedBy>
  <cp:revision>27</cp:revision>
  <dcterms:created xsi:type="dcterms:W3CDTF">2017-06-26T03:23:00Z</dcterms:created>
  <dcterms:modified xsi:type="dcterms:W3CDTF">2023-04-22T14:40:28Z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y fmtid="{D5CDD505-2E9C-101B-9397-08002B2CF9AE}" pid="3" name="ContentTypeId">
    <vt:lpwstr>0x010100D136222746B9DD4E9009FC74C2167E69</vt:lpwstr>
  </property>
</Properties>
</file>