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94" r:id="rId5"/>
    <p:sldMasterId id="2147483706" r:id="rId6"/>
    <p:sldMasterId id="2147483717" r:id="rId7"/>
    <p:sldMasterId id="2147483720" r:id="rId8"/>
    <p:sldMasterId id="2147483731" r:id="rId9"/>
    <p:sldMasterId id="2147483737" r:id="rId10"/>
    <p:sldMasterId id="2147483740" r:id="rId11"/>
    <p:sldMasterId id="2147483746" r:id="rId12"/>
    <p:sldMasterId id="2147483757" r:id="rId13"/>
    <p:sldMasterId id="2147483769" r:id="rId14"/>
    <p:sldMasterId id="2147483782" r:id="rId15"/>
    <p:sldMasterId id="2147483788" r:id="rId16"/>
    <p:sldMasterId id="2147483803" r:id="rId17"/>
    <p:sldMasterId id="2147483806" r:id="rId18"/>
  </p:sldMasterIdLst>
  <p:notesMasterIdLst>
    <p:notesMasterId r:id="rId60"/>
  </p:notesMasterIdLst>
  <p:sldIdLst>
    <p:sldId id="2007577129" r:id="rId19"/>
    <p:sldId id="2007577152" r:id="rId20"/>
    <p:sldId id="2007577130" r:id="rId21"/>
    <p:sldId id="352" r:id="rId22"/>
    <p:sldId id="282" r:id="rId23"/>
    <p:sldId id="660" r:id="rId24"/>
    <p:sldId id="2601" r:id="rId25"/>
    <p:sldId id="260" r:id="rId26"/>
    <p:sldId id="2604" r:id="rId27"/>
    <p:sldId id="2007577131" r:id="rId28"/>
    <p:sldId id="286" r:id="rId29"/>
    <p:sldId id="2624" r:id="rId30"/>
    <p:sldId id="2625" r:id="rId31"/>
    <p:sldId id="2626" r:id="rId32"/>
    <p:sldId id="2622" r:id="rId33"/>
    <p:sldId id="2007577132" r:id="rId34"/>
    <p:sldId id="2007577140" r:id="rId35"/>
    <p:sldId id="2007577141" r:id="rId36"/>
    <p:sldId id="2007577144" r:id="rId37"/>
    <p:sldId id="2007577143" r:id="rId38"/>
    <p:sldId id="2007577142" r:id="rId39"/>
    <p:sldId id="2007577139" r:id="rId40"/>
    <p:sldId id="2007577138" r:id="rId41"/>
    <p:sldId id="2007577145" r:id="rId42"/>
    <p:sldId id="2007577137" r:id="rId43"/>
    <p:sldId id="2623" r:id="rId44"/>
    <p:sldId id="2007577148" r:id="rId45"/>
    <p:sldId id="2007577147" r:id="rId46"/>
    <p:sldId id="342" r:id="rId47"/>
    <p:sldId id="2007577149" r:id="rId48"/>
    <p:sldId id="2007577126" r:id="rId49"/>
    <p:sldId id="2610" r:id="rId50"/>
    <p:sldId id="432" r:id="rId51"/>
    <p:sldId id="2007577127" r:id="rId52"/>
    <p:sldId id="259" r:id="rId53"/>
    <p:sldId id="262" r:id="rId54"/>
    <p:sldId id="2007577150" r:id="rId55"/>
    <p:sldId id="2007577151" r:id="rId56"/>
    <p:sldId id="278" r:id="rId57"/>
    <p:sldId id="279" r:id="rId58"/>
    <p:sldId id="200757712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D3135E-1023-1749-7A45-9FD062821996}" v="1" dt="2024-05-04T02:43:39.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ê Thu Hồng" userId="S::lthong@thtrungyen.edu.vn::ae74cfde-cc0f-494a-9b33-87e0b2e5a716" providerId="AD" clId="Web-{FCD3135E-1023-1749-7A45-9FD062821996}"/>
    <pc:docChg chg="addSld">
      <pc:chgData name="Lê Thu Hồng" userId="S::lthong@thtrungyen.edu.vn::ae74cfde-cc0f-494a-9b33-87e0b2e5a716" providerId="AD" clId="Web-{FCD3135E-1023-1749-7A45-9FD062821996}" dt="2024-05-04T02:43:39.672" v="0"/>
      <pc:docMkLst>
        <pc:docMk/>
      </pc:docMkLst>
      <pc:sldChg chg="new">
        <pc:chgData name="Lê Thu Hồng" userId="S::lthong@thtrungyen.edu.vn::ae74cfde-cc0f-494a-9b33-87e0b2e5a716" providerId="AD" clId="Web-{FCD3135E-1023-1749-7A45-9FD062821996}" dt="2024-05-04T02:43:39.672" v="0"/>
        <pc:sldMkLst>
          <pc:docMk/>
          <pc:sldMk cId="1530815922" sldId="20075771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0736F-51BC-403F-9971-B6B907B89331}"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FA7A-BE64-4D3A-8CC6-C098C7F462DE}" type="slidenum">
              <a:rPr lang="en-US" smtClean="0"/>
              <a:t>‹#›</a:t>
            </a:fld>
            <a:endParaRPr lang="en-US"/>
          </a:p>
        </p:txBody>
      </p:sp>
    </p:spTree>
    <p:extLst>
      <p:ext uri="{BB962C8B-B14F-4D97-AF65-F5344CB8AC3E}">
        <p14:creationId xmlns:p14="http://schemas.microsoft.com/office/powerpoint/2010/main" val="48206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15A2170-5E6D-4B0E-A217-036286DF3F07}" type="slidenum">
              <a:rPr lang="zh-CN" altLang="en-US" smtClean="0">
                <a:solidFill>
                  <a:prstClr val="black"/>
                </a:solidFill>
                <a:ea typeface="宋体" panose="02010600030101010101" pitchFamily="2" charset="-122"/>
              </a:rPr>
              <a:pPr>
                <a:defRPr/>
              </a:pPr>
              <a:t>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729301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0425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D3286-5F34-4B6E-8B96-AE3B2E0991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888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64" rtl="0" eaLnBrk="1" fontAlgn="auto" latinLnBrk="0" hangingPunct="1">
              <a:lnSpc>
                <a:spcPct val="100000"/>
              </a:lnSpc>
              <a:spcBef>
                <a:spcPts val="0"/>
              </a:spcBef>
              <a:spcAft>
                <a:spcPts val="0"/>
              </a:spcAft>
              <a:buClrTx/>
              <a:buSzTx/>
              <a:buFontTx/>
              <a:buNone/>
              <a:tabLst/>
              <a:defRPr/>
            </a:pPr>
            <a:fld id="{87A0EC43-BBDE-4173-AC42-4BCBDB07B1A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3864"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858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GV hỏi để khai thác cho HS hiểu kĩ thuật viết (chữ đầu câu viết hoa, cuối câu có dấu chấm, khoảng cách các chữ bằng 1 con chữ o…)</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6E290-0A5A-47EB-906A-E0B30A0139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890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20764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930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9887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86facabc84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86facabc84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03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2797">
              <a:defRPr/>
            </a:pPr>
            <a:fld id="{418F03C3-53C1-4F10-8DAF-D1F318E96C6E}" type="slidenum">
              <a:rPr lang="zh-CN" altLang="en-US" smtClean="0">
                <a:solidFill>
                  <a:prstClr val="black"/>
                </a:solidFill>
                <a:ea typeface="宋体" panose="02010600030101010101" pitchFamily="2" charset="-122"/>
              </a:rPr>
              <a:pPr defTabSz="912797">
                <a:defRPr/>
              </a:pPr>
              <a:t>20</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29316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9.xml"/><Relationship Id="rId5" Type="http://schemas.openxmlformats.org/officeDocument/2006/relationships/image" Target="../media/image38.png"/><Relationship Id="rId4" Type="http://schemas.openxmlformats.org/officeDocument/2006/relationships/image" Target="../media/image36.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9.xml"/><Relationship Id="rId5" Type="http://schemas.openxmlformats.org/officeDocument/2006/relationships/image" Target="../media/image36.png"/><Relationship Id="rId4" Type="http://schemas.openxmlformats.org/officeDocument/2006/relationships/image" Target="../media/image3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5" Type="http://schemas.openxmlformats.org/officeDocument/2006/relationships/image" Target="../media/image35.png"/><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7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991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828377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2981593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3113526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grpSp>
        <p:nvGrpSpPr>
          <p:cNvPr id="195" name="Google Shape;195;p13"/>
          <p:cNvGrpSpPr/>
          <p:nvPr/>
        </p:nvGrpSpPr>
        <p:grpSpPr>
          <a:xfrm>
            <a:off x="11107675"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endParaRPr sz="2400">
                <a:solidFill>
                  <a:srgbClr val="434343"/>
                </a:solidFill>
              </a:endParaRPr>
            </a:p>
          </p:txBody>
        </p:sp>
      </p:grpSp>
      <p:grpSp>
        <p:nvGrpSpPr>
          <p:cNvPr id="206" name="Google Shape;206;p13"/>
          <p:cNvGrpSpPr/>
          <p:nvPr/>
        </p:nvGrpSpPr>
        <p:grpSpPr>
          <a:xfrm rot="-2208756">
            <a:off x="1470268" y="5179021"/>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214" name="Google Shape;214;p13"/>
          <p:cNvSpPr/>
          <p:nvPr/>
        </p:nvSpPr>
        <p:spPr>
          <a:xfrm rot="639960">
            <a:off x="6249279" y="473545"/>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2966020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6614664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31841218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a:spcBef>
                <a:spcPts val="400"/>
              </a:spcBef>
            </a:pPr>
            <a:r>
              <a:rPr lang="en" sz="1333">
                <a:solidFill>
                  <a:srgbClr val="434343"/>
                </a:solidFill>
                <a:latin typeface="Didact Gothic"/>
                <a:ea typeface="Didact Gothic"/>
                <a:cs typeface="Didact Gothic"/>
                <a:sym typeface="Didact Gothic"/>
              </a:rPr>
              <a:t>CREDITS: This presentation template was created by </a:t>
            </a:r>
            <a:r>
              <a:rPr lang="en" sz="1333">
                <a:solidFill>
                  <a:srgbClr val="434343"/>
                </a:solidFill>
                <a:uFill>
                  <a:noFill/>
                </a:uFill>
                <a:latin typeface="Didact Gothic"/>
                <a:ea typeface="Didact Gothic"/>
                <a:cs typeface="Didact Gothic"/>
                <a:sym typeface="Didact Gothic"/>
                <a:hlinkClick r:id="rId2"/>
              </a:rPr>
              <a:t>Slidesgo</a:t>
            </a:r>
            <a:r>
              <a:rPr lang="en" sz="1333">
                <a:solidFill>
                  <a:srgbClr val="434343"/>
                </a:solidFill>
                <a:latin typeface="Didact Gothic"/>
                <a:ea typeface="Didact Gothic"/>
                <a:cs typeface="Didact Gothic"/>
                <a:sym typeface="Didact Gothic"/>
              </a:rPr>
              <a:t>, including icons by </a:t>
            </a:r>
            <a:r>
              <a:rPr lang="en" sz="1333">
                <a:solidFill>
                  <a:srgbClr val="434343"/>
                </a:solidFill>
                <a:uFill>
                  <a:noFill/>
                </a:uFill>
                <a:latin typeface="Didact Gothic"/>
                <a:ea typeface="Didact Gothic"/>
                <a:cs typeface="Didact Gothic"/>
                <a:sym typeface="Didact Gothic"/>
                <a:hlinkClick r:id="rId3"/>
              </a:rPr>
              <a:t>Flaticon</a:t>
            </a:r>
            <a:r>
              <a:rPr lang="en" sz="1333">
                <a:solidFill>
                  <a:srgbClr val="434343"/>
                </a:solidFill>
                <a:latin typeface="Didact Gothic"/>
                <a:ea typeface="Didact Gothic"/>
                <a:cs typeface="Didact Gothic"/>
                <a:sym typeface="Didact Gothic"/>
              </a:rPr>
              <a:t>, and infographics &amp; images by </a:t>
            </a:r>
            <a:r>
              <a:rPr lang="en" sz="1333">
                <a:solidFill>
                  <a:srgbClr val="434343"/>
                </a:solidFill>
                <a:uFill>
                  <a:noFill/>
                </a:uFill>
                <a:latin typeface="Didact Gothic"/>
                <a:ea typeface="Didact Gothic"/>
                <a:cs typeface="Didact Gothic"/>
                <a:sym typeface="Didact Gothic"/>
                <a:hlinkClick r:id="rId4"/>
              </a:rPr>
              <a:t>Freepik</a:t>
            </a:r>
            <a:endParaRPr sz="1333">
              <a:solidFill>
                <a:srgbClr val="434343"/>
              </a:solidFill>
              <a:latin typeface="Didact Gothic"/>
              <a:ea typeface="Didact Gothic"/>
              <a:cs typeface="Didact Gothic"/>
              <a:sym typeface="Didact Gothic"/>
            </a:endParaRPr>
          </a:p>
          <a:p>
            <a:pPr algn="ctr"/>
            <a:endParaRPr sz="1333">
              <a:solidFill>
                <a:srgbClr val="434343"/>
              </a:solidFill>
              <a:latin typeface="Didact Gothic"/>
              <a:ea typeface="Didact Gothic"/>
              <a:cs typeface="Didact Gothic"/>
              <a:sym typeface="Didact Gothic"/>
            </a:endParaRPr>
          </a:p>
          <a:p>
            <a:pPr algn="ctr">
              <a:lnSpc>
                <a:spcPct val="115000"/>
              </a:lnSpc>
              <a:spcBef>
                <a:spcPts val="400"/>
              </a:spcBef>
            </a:pPr>
            <a:endParaRPr sz="1333">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06183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3193130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045524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97407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202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5F16D054-DE7B-4962-8681-3E79C887223B}" type="datetimeFigureOut">
              <a:rPr lang="en-US"/>
              <a:pPr>
                <a:defRPr/>
              </a:pPr>
              <a:t>5/3/2024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3DFD4B3E-9D7B-4F5A-A412-AC9958BC1F4F}" type="slidenum">
              <a:rPr lang="en-US"/>
              <a:pPr>
                <a:defRPr/>
              </a:pPr>
              <a:t>‹#›</a:t>
            </a:fld>
            <a:endParaRPr lang="en-US"/>
          </a:p>
        </p:txBody>
      </p:sp>
    </p:spTree>
    <p:extLst>
      <p:ext uri="{BB962C8B-B14F-4D97-AF65-F5344CB8AC3E}">
        <p14:creationId xmlns:p14="http://schemas.microsoft.com/office/powerpoint/2010/main" val="24810417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0EF31264-FD9B-4E43-A1A5-7836E0951367}" type="datetimeFigureOut">
              <a:rPr lang="en-US"/>
              <a:pPr>
                <a:defRPr/>
              </a:pPr>
              <a:t>5/3/2024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11D0C06E-E8A0-4594-9419-AFABB858E91C}" type="slidenum">
              <a:rPr lang="en-US"/>
              <a:pPr>
                <a:defRPr/>
              </a:pPr>
              <a:t>‹#›</a:t>
            </a:fld>
            <a:endParaRPr lang="en-US"/>
          </a:p>
        </p:txBody>
      </p:sp>
    </p:spTree>
    <p:extLst>
      <p:ext uri="{BB962C8B-B14F-4D97-AF65-F5344CB8AC3E}">
        <p14:creationId xmlns:p14="http://schemas.microsoft.com/office/powerpoint/2010/main" val="1594246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3AD7A5DE-1ABF-429A-815B-388540347362}" type="datetimeFigureOut">
              <a:rPr lang="en-US"/>
              <a:pPr>
                <a:defRPr/>
              </a:pPr>
              <a:t>5/3/2024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DD12D114-DCD0-4004-97D7-CA9920A9F5AB}" type="slidenum">
              <a:rPr lang="en-US"/>
              <a:pPr>
                <a:defRPr/>
              </a:pPr>
              <a:t>‹#›</a:t>
            </a:fld>
            <a:endParaRPr lang="en-US"/>
          </a:p>
        </p:txBody>
      </p:sp>
    </p:spTree>
    <p:extLst>
      <p:ext uri="{BB962C8B-B14F-4D97-AF65-F5344CB8AC3E}">
        <p14:creationId xmlns:p14="http://schemas.microsoft.com/office/powerpoint/2010/main" val="1137849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BDA253EB-1FF0-4312-B7C4-CEDB3BC64B8F}" type="datetimeFigureOut">
              <a:rPr lang="en-US"/>
              <a:pPr>
                <a:defRPr/>
              </a:pPr>
              <a:t>5/3/2024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A213BAB7-962B-4D0A-B63F-5EB6D0B7FE40}" type="slidenum">
              <a:rPr lang="en-US"/>
              <a:pPr>
                <a:defRPr/>
              </a:pPr>
              <a:t>‹#›</a:t>
            </a:fld>
            <a:endParaRPr lang="en-US"/>
          </a:p>
        </p:txBody>
      </p:sp>
    </p:spTree>
    <p:extLst>
      <p:ext uri="{BB962C8B-B14F-4D97-AF65-F5344CB8AC3E}">
        <p14:creationId xmlns:p14="http://schemas.microsoft.com/office/powerpoint/2010/main" val="1838151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7"/>
            <a:ext cx="5389033" cy="639763"/>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ABD55C6B-F7E5-43FB-8979-7D5BB36CFBA4}" type="datetimeFigureOut">
              <a:rPr lang="en-US"/>
              <a:pPr>
                <a:defRPr/>
              </a:pPr>
              <a:t>5/3/2024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C12705C4-0708-433C-BA0B-0B7F9C8CACD7}" type="slidenum">
              <a:rPr lang="en-US"/>
              <a:pPr>
                <a:defRPr/>
              </a:pPr>
              <a:t>‹#›</a:t>
            </a:fld>
            <a:endParaRPr lang="en-US"/>
          </a:p>
        </p:txBody>
      </p:sp>
    </p:spTree>
    <p:extLst>
      <p:ext uri="{BB962C8B-B14F-4D97-AF65-F5344CB8AC3E}">
        <p14:creationId xmlns:p14="http://schemas.microsoft.com/office/powerpoint/2010/main" val="32508859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B4A77B67-B888-45D8-B81A-77C58E736DA1}" type="datetimeFigureOut">
              <a:rPr lang="en-US"/>
              <a:pPr>
                <a:defRPr/>
              </a:pPr>
              <a:t>5/3/2024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6CF7697A-38EC-494E-A714-43E717091A16}" type="slidenum">
              <a:rPr lang="en-US"/>
              <a:pPr>
                <a:defRPr/>
              </a:pPr>
              <a:t>‹#›</a:t>
            </a:fld>
            <a:endParaRPr lang="en-US"/>
          </a:p>
        </p:txBody>
      </p:sp>
    </p:spTree>
    <p:extLst>
      <p:ext uri="{BB962C8B-B14F-4D97-AF65-F5344CB8AC3E}">
        <p14:creationId xmlns:p14="http://schemas.microsoft.com/office/powerpoint/2010/main" val="6917142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8BF8D366-1BCB-43CB-971C-BEB5CB970F67}" type="datetimeFigureOut">
              <a:rPr lang="en-US"/>
              <a:pPr>
                <a:defRPr/>
              </a:pPr>
              <a:t>5/3/2024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30D572E7-B1B0-4E9B-AFA5-3CE851FDB917}" type="slidenum">
              <a:rPr lang="en-US"/>
              <a:pPr>
                <a:defRPr/>
              </a:pPr>
              <a:t>‹#›</a:t>
            </a:fld>
            <a:endParaRPr lang="en-US"/>
          </a:p>
        </p:txBody>
      </p:sp>
    </p:spTree>
    <p:extLst>
      <p:ext uri="{BB962C8B-B14F-4D97-AF65-F5344CB8AC3E}">
        <p14:creationId xmlns:p14="http://schemas.microsoft.com/office/powerpoint/2010/main" val="5515053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6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13"/>
            <a:ext cx="4011084" cy="4691063"/>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BAB0FF46-3C26-43B9-9590-DD0AAE8A971C}" type="datetimeFigureOut">
              <a:rPr lang="en-US"/>
              <a:pPr>
                <a:defRPr/>
              </a:pPr>
              <a:t>5/3/2024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93F3DCFC-C773-49FC-943B-E9C20A106BC8}" type="slidenum">
              <a:rPr lang="en-US"/>
              <a:pPr>
                <a:defRPr/>
              </a:pPr>
              <a:t>‹#›</a:t>
            </a:fld>
            <a:endParaRPr lang="en-US"/>
          </a:p>
        </p:txBody>
      </p:sp>
    </p:spTree>
    <p:extLst>
      <p:ext uri="{BB962C8B-B14F-4D97-AF65-F5344CB8AC3E}">
        <p14:creationId xmlns:p14="http://schemas.microsoft.com/office/powerpoint/2010/main" val="4235566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pPr lvl="0"/>
            <a:endParaRPr lang="en-US" noProof="0"/>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F64C4745-8526-44D5-899D-AA316ADD70B4}" type="datetimeFigureOut">
              <a:rPr lang="en-US"/>
              <a:pPr>
                <a:defRPr/>
              </a:pPr>
              <a:t>5/3/2024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EFEA9CAE-5D2C-48D9-BF25-E0064EEEC083}" type="slidenum">
              <a:rPr lang="en-US"/>
              <a:pPr>
                <a:defRPr/>
              </a:pPr>
              <a:t>‹#›</a:t>
            </a:fld>
            <a:endParaRPr lang="en-US"/>
          </a:p>
        </p:txBody>
      </p:sp>
    </p:spTree>
    <p:extLst>
      <p:ext uri="{BB962C8B-B14F-4D97-AF65-F5344CB8AC3E}">
        <p14:creationId xmlns:p14="http://schemas.microsoft.com/office/powerpoint/2010/main" val="26775057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F381C17E-2A2D-4994-B1DD-B69DE08A4A8F}" type="datetimeFigureOut">
              <a:rPr lang="en-US"/>
              <a:pPr>
                <a:defRPr/>
              </a:pPr>
              <a:t>5/3/2024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A93D009F-3C93-4705-AD9E-B282A9F944B2}" type="slidenum">
              <a:rPr lang="en-US"/>
              <a:pPr>
                <a:defRPr/>
              </a:pPr>
              <a:t>‹#›</a:t>
            </a:fld>
            <a:endParaRPr lang="en-US"/>
          </a:p>
        </p:txBody>
      </p:sp>
    </p:spTree>
    <p:extLst>
      <p:ext uri="{BB962C8B-B14F-4D97-AF65-F5344CB8AC3E}">
        <p14:creationId xmlns:p14="http://schemas.microsoft.com/office/powerpoint/2010/main" val="1523570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70910678"/>
      </p:ext>
    </p:extLst>
  </p:cSld>
  <p:clrMapOvr>
    <a:masterClrMapping/>
  </p:clrMapOvr>
  <p:transition spd="slow" advClick="0" advTm="0">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cs typeface="Arial" charset="0"/>
              </a:defRPr>
            </a:lvl1pPr>
          </a:lstStyle>
          <a:p>
            <a:pPr>
              <a:defRPr/>
            </a:pPr>
            <a:fld id="{EBD0CD1F-F00C-42A1-B363-E6424E0C1245}" type="datetimeFigureOut">
              <a:rPr lang="en-US"/>
              <a:pPr>
                <a:defRPr/>
              </a:pPr>
              <a:t>5/3/2024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Calibri" pitchFamily="34" charset="0"/>
                <a:cs typeface="Arial" charset="0"/>
              </a:defRPr>
            </a:lvl1pPr>
          </a:lstStyle>
          <a:p>
            <a:pPr>
              <a:defRPr/>
            </a:pPr>
            <a:fld id="{A97A9805-45DB-4ABF-A609-E725BC79AAD0}" type="slidenum">
              <a:rPr lang="en-US"/>
              <a:pPr>
                <a:defRPr/>
              </a:pPr>
              <a:t>‹#›</a:t>
            </a:fld>
            <a:endParaRPr lang="en-US"/>
          </a:p>
        </p:txBody>
      </p:sp>
    </p:spTree>
    <p:extLst>
      <p:ext uri="{BB962C8B-B14F-4D97-AF65-F5344CB8AC3E}">
        <p14:creationId xmlns:p14="http://schemas.microsoft.com/office/powerpoint/2010/main" val="7054527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 name="Google Shape;281;p17"/>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3" name="Google Shape;282;p17"/>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283;p17"/>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84;p17"/>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85;p17"/>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86;p17"/>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87;p17"/>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88;p17"/>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89;p17"/>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290;p17"/>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defTabSz="913056">
              <a:defRPr/>
            </a:pPr>
            <a:endParaRPr>
              <a:solidFill>
                <a:prstClr val="black"/>
              </a:solidFill>
              <a:cs typeface="Arial" pitchFamily="34" charset="0"/>
            </a:endParaRPr>
          </a:p>
        </p:txBody>
      </p:sp>
      <p:sp>
        <p:nvSpPr>
          <p:cNvPr id="12" name="Google Shape;291;p17"/>
          <p:cNvSpPr>
            <a:spLocks noChangeArrowheads="1"/>
          </p:cNvSpPr>
          <p:nvPr/>
        </p:nvSpPr>
        <p:spPr bwMode="auto">
          <a:xfrm>
            <a:off x="364068" y="1046164"/>
            <a:ext cx="218017"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pitchFamily="34" charset="0"/>
            </a:endParaRPr>
          </a:p>
        </p:txBody>
      </p:sp>
      <p:sp>
        <p:nvSpPr>
          <p:cNvPr id="13" name="Google Shape;292;p17"/>
          <p:cNvSpPr>
            <a:spLocks noChangeArrowheads="1"/>
          </p:cNvSpPr>
          <p:nvPr/>
        </p:nvSpPr>
        <p:spPr bwMode="auto">
          <a:xfrm>
            <a:off x="364068" y="2522539"/>
            <a:ext cx="218017"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pitchFamily="34" charset="0"/>
            </a:endParaRPr>
          </a:p>
        </p:txBody>
      </p:sp>
      <p:sp>
        <p:nvSpPr>
          <p:cNvPr id="14" name="Google Shape;293;p17"/>
          <p:cNvSpPr>
            <a:spLocks noChangeArrowheads="1"/>
          </p:cNvSpPr>
          <p:nvPr/>
        </p:nvSpPr>
        <p:spPr bwMode="auto">
          <a:xfrm>
            <a:off x="364068" y="4106864"/>
            <a:ext cx="218017"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pitchFamily="34" charset="0"/>
            </a:endParaRPr>
          </a:p>
        </p:txBody>
      </p:sp>
      <p:sp>
        <p:nvSpPr>
          <p:cNvPr id="15" name="Google Shape;294;p17"/>
          <p:cNvSpPr>
            <a:spLocks noChangeArrowheads="1"/>
          </p:cNvSpPr>
          <p:nvPr/>
        </p:nvSpPr>
        <p:spPr bwMode="auto">
          <a:xfrm>
            <a:off x="364068" y="5473700"/>
            <a:ext cx="218017"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pitchFamily="34" charset="0"/>
            </a:endParaRPr>
          </a:p>
        </p:txBody>
      </p:sp>
    </p:spTree>
    <p:extLst>
      <p:ext uri="{BB962C8B-B14F-4D97-AF65-F5344CB8AC3E}">
        <p14:creationId xmlns:p14="http://schemas.microsoft.com/office/powerpoint/2010/main" val="3813525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94051234"/>
      </p:ext>
    </p:extLst>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573213387"/>
      </p:ext>
    </p:extLst>
  </p:cSld>
  <p:clrMapOvr>
    <a:masterClrMapping/>
  </p:clrMapOvr>
  <p:transition spd="slow"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925573067"/>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2989975"/>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1643172364"/>
      </p:ext>
    </p:extLst>
  </p:cSld>
  <p:clrMapOvr>
    <a:masterClrMapping/>
  </p:clrMapOvr>
  <p:transition spd="slow" advClick="0"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205253335"/>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105902409"/>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073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69258375"/>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955942101"/>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79733758"/>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5355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47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546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9056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008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3108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164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071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072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21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2024/5/3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506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403343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7546072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804279514"/>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86064"/>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049047825"/>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59379006"/>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754993502"/>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257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572748984"/>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557922015"/>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43451"/>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5066"/>
      </p:ext>
    </p:extLst>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5/3/2024</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650418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9892480"/>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5246706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9230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5803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1060"/>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2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51681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113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830826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721304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946205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640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344079"/>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6169295"/>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8393756"/>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6996"/>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6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360752590"/>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405135872"/>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1275406"/>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899345223"/>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0999866"/>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2024/5/3</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14551126"/>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C3B651-0D90-4C26-A84F-ACBDFCDC3285}"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871291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526470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3B651-0D90-4C26-A84F-ACBDFCDC3285}"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161175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C3B651-0D90-4C26-A84F-ACBDFCDC3285}"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64859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878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C3B651-0D90-4C26-A84F-ACBDFCDC3285}"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3692589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C3B651-0D90-4C26-A84F-ACBDFCDC3285}"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021229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3B651-0D90-4C26-A84F-ACBDFCDC3285}"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752937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237186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3312797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943664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1996530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765066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956647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71232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294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93707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812146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9538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73493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854866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21721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33280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333680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 name="Google Shape;281;p17"/>
          <p:cNvCxnSpPr>
            <a:cxnSpLocks noChangeShapeType="1"/>
          </p:cNvCxnSpPr>
          <p:nvPr/>
        </p:nvCxnSpPr>
        <p:spPr bwMode="auto">
          <a:xfrm>
            <a:off x="954619"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3" name="Google Shape;282;p17"/>
          <p:cNvCxnSpPr>
            <a:cxnSpLocks noChangeShapeType="1"/>
          </p:cNvCxnSpPr>
          <p:nvPr/>
        </p:nvCxnSpPr>
        <p:spPr bwMode="auto">
          <a:xfrm>
            <a:off x="954619"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283;p17"/>
          <p:cNvCxnSpPr>
            <a:cxnSpLocks noChangeShapeType="1"/>
          </p:cNvCxnSpPr>
          <p:nvPr/>
        </p:nvCxnSpPr>
        <p:spPr bwMode="auto">
          <a:xfrm>
            <a:off x="954619"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84;p17"/>
          <p:cNvCxnSpPr>
            <a:cxnSpLocks noChangeShapeType="1"/>
          </p:cNvCxnSpPr>
          <p:nvPr/>
        </p:nvCxnSpPr>
        <p:spPr bwMode="auto">
          <a:xfrm>
            <a:off x="954619"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85;p17"/>
          <p:cNvCxnSpPr>
            <a:cxnSpLocks noChangeShapeType="1"/>
          </p:cNvCxnSpPr>
          <p:nvPr/>
        </p:nvCxnSpPr>
        <p:spPr bwMode="auto">
          <a:xfrm>
            <a:off x="954619"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86;p17"/>
          <p:cNvCxnSpPr>
            <a:cxnSpLocks noChangeShapeType="1"/>
          </p:cNvCxnSpPr>
          <p:nvPr/>
        </p:nvCxnSpPr>
        <p:spPr bwMode="auto">
          <a:xfrm>
            <a:off x="954619"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87;p17"/>
          <p:cNvCxnSpPr>
            <a:cxnSpLocks noChangeShapeType="1"/>
          </p:cNvCxnSpPr>
          <p:nvPr/>
        </p:nvCxnSpPr>
        <p:spPr bwMode="auto">
          <a:xfrm>
            <a:off x="954619"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88;p17"/>
          <p:cNvCxnSpPr>
            <a:cxnSpLocks noChangeShapeType="1"/>
          </p:cNvCxnSpPr>
          <p:nvPr/>
        </p:nvCxnSpPr>
        <p:spPr bwMode="auto">
          <a:xfrm>
            <a:off x="954619"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89;p17"/>
          <p:cNvCxnSpPr>
            <a:cxnSpLocks noChangeShapeType="1"/>
          </p:cNvCxnSpPr>
          <p:nvPr/>
        </p:nvCxnSpPr>
        <p:spPr bwMode="auto">
          <a:xfrm>
            <a:off x="954619"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290;p17"/>
          <p:cNvSpPr/>
          <p:nvPr/>
        </p:nvSpPr>
        <p:spPr>
          <a:xfrm>
            <a:off x="2"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defTabSz="913056">
              <a:defRPr/>
            </a:pPr>
            <a:endParaRPr>
              <a:solidFill>
                <a:prstClr val="black"/>
              </a:solidFill>
              <a:cs typeface="Arial" charset="0"/>
            </a:endParaRPr>
          </a:p>
        </p:txBody>
      </p:sp>
      <p:sp>
        <p:nvSpPr>
          <p:cNvPr id="12" name="Google Shape;291;p17"/>
          <p:cNvSpPr>
            <a:spLocks noChangeArrowheads="1"/>
          </p:cNvSpPr>
          <p:nvPr/>
        </p:nvSpPr>
        <p:spPr bwMode="auto">
          <a:xfrm>
            <a:off x="364069" y="1046166"/>
            <a:ext cx="218017"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charset="0"/>
            </a:endParaRPr>
          </a:p>
        </p:txBody>
      </p:sp>
      <p:sp>
        <p:nvSpPr>
          <p:cNvPr id="13" name="Google Shape;292;p17"/>
          <p:cNvSpPr>
            <a:spLocks noChangeArrowheads="1"/>
          </p:cNvSpPr>
          <p:nvPr/>
        </p:nvSpPr>
        <p:spPr bwMode="auto">
          <a:xfrm>
            <a:off x="364069" y="2522541"/>
            <a:ext cx="218017"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charset="0"/>
            </a:endParaRPr>
          </a:p>
        </p:txBody>
      </p:sp>
      <p:sp>
        <p:nvSpPr>
          <p:cNvPr id="14" name="Google Shape;293;p17"/>
          <p:cNvSpPr>
            <a:spLocks noChangeArrowheads="1"/>
          </p:cNvSpPr>
          <p:nvPr/>
        </p:nvSpPr>
        <p:spPr bwMode="auto">
          <a:xfrm>
            <a:off x="364069" y="4106866"/>
            <a:ext cx="218017"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charset="0"/>
            </a:endParaRPr>
          </a:p>
        </p:txBody>
      </p:sp>
      <p:sp>
        <p:nvSpPr>
          <p:cNvPr id="15" name="Google Shape;294;p17"/>
          <p:cNvSpPr>
            <a:spLocks noChangeArrowheads="1"/>
          </p:cNvSpPr>
          <p:nvPr/>
        </p:nvSpPr>
        <p:spPr bwMode="auto">
          <a:xfrm>
            <a:off x="364069" y="5473700"/>
            <a:ext cx="218017"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defTabSz="912813"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2006656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687023206"/>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762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6338540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154709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21289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00002"/>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31" y="3786762"/>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endParaRPr sz="2400">
                <a:solidFill>
                  <a:srgbClr val="434343"/>
                </a:solidFill>
              </a:endParaRPr>
            </a:p>
          </p:txBody>
        </p:sp>
      </p:grpSp>
    </p:spTree>
    <p:extLst>
      <p:ext uri="{BB962C8B-B14F-4D97-AF65-F5344CB8AC3E}">
        <p14:creationId xmlns:p14="http://schemas.microsoft.com/office/powerpoint/2010/main" val="3649026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1549970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grpSp>
        <p:nvGrpSpPr>
          <p:cNvPr id="50" name="Google Shape;50;p4"/>
          <p:cNvGrpSpPr/>
          <p:nvPr/>
        </p:nvGrpSpPr>
        <p:grpSpPr>
          <a:xfrm rot="637806">
            <a:off x="10715891" y="5455275"/>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endParaRPr sz="2400">
                <a:solidFill>
                  <a:srgbClr val="434343"/>
                </a:solidFil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endParaRPr sz="2400">
                <a:solidFill>
                  <a:srgbClr val="434343"/>
                </a:solidFill>
              </a:endParaRPr>
            </a:p>
          </p:txBody>
        </p:sp>
      </p:grpSp>
      <p:sp>
        <p:nvSpPr>
          <p:cNvPr id="58" name="Google Shape;58;p4"/>
          <p:cNvSpPr/>
          <p:nvPr/>
        </p:nvSpPr>
        <p:spPr>
          <a:xfrm>
            <a:off x="10957552"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59" name="Google Shape;59;p4"/>
          <p:cNvSpPr/>
          <p:nvPr/>
        </p:nvSpPr>
        <p:spPr>
          <a:xfrm>
            <a:off x="1759352"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17856324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71" name="Google Shape;71;p5"/>
          <p:cNvSpPr txBox="1">
            <a:spLocks noGrp="1"/>
          </p:cNvSpPr>
          <p:nvPr>
            <p:ph type="subTitle" idx="1"/>
          </p:nvPr>
        </p:nvSpPr>
        <p:spPr>
          <a:xfrm rot="-438706" flipH="1">
            <a:off x="2424347" y="3453994"/>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68"/>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77" name="Google Shape;77;p5"/>
          <p:cNvSpPr txBox="1">
            <a:spLocks noGrp="1"/>
          </p:cNvSpPr>
          <p:nvPr>
            <p:ph type="subTitle" idx="3"/>
          </p:nvPr>
        </p:nvSpPr>
        <p:spPr>
          <a:xfrm rot="472683" flipH="1">
            <a:off x="7386181" y="4063077"/>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43"/>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8046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20095425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endParaRPr sz="2400">
              <a:solidFill>
                <a:srgbClr val="434343"/>
              </a:solidFil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endParaRPr sz="2400">
              <a:solidFill>
                <a:srgbClr val="434343"/>
              </a:solidFil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endParaRPr sz="2400">
              <a:solidFill>
                <a:srgbClr val="434343"/>
              </a:solidFill>
            </a:endParaRPr>
          </a:p>
        </p:txBody>
      </p:sp>
    </p:spTree>
    <p:extLst>
      <p:ext uri="{BB962C8B-B14F-4D97-AF65-F5344CB8AC3E}">
        <p14:creationId xmlns:p14="http://schemas.microsoft.com/office/powerpoint/2010/main" val="226460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1.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12.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13.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4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6.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7.xml"/><Relationship Id="rId1" Type="http://schemas.openxmlformats.org/officeDocument/2006/relationships/slideLayout" Target="../slideLayouts/slideLayout50.xml"/><Relationship Id="rId5" Type="http://schemas.openxmlformats.org/officeDocument/2006/relationships/image" Target="../media/image25.jpeg"/><Relationship Id="rId4" Type="http://schemas.microsoft.com/office/2007/relationships/hdphoto" Target="../media/hdphoto1.wdp"/></Relationships>
</file>

<file path=ppt/slideMasters/_rels/slideMaster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3.xml"/><Relationship Id="rId7" Type="http://schemas.openxmlformats.org/officeDocument/2006/relationships/image" Target="../media/image27.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8.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2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31.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9.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4843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3B651-0D90-4C26-A84F-ACBDFCDC3285}" type="datetimeFigureOut">
              <a:rPr lang="en-US" smtClean="0"/>
              <a:t>5/3/2024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EB7B9-8657-455B-AFCF-EED4F26D4C74}" type="slidenum">
              <a:rPr lang="en-US" smtClean="0"/>
              <a:t>‹#›</a:t>
            </a:fld>
            <a:endParaRPr lang="en-US"/>
          </a:p>
        </p:txBody>
      </p:sp>
    </p:spTree>
    <p:extLst>
      <p:ext uri="{BB962C8B-B14F-4D97-AF65-F5344CB8AC3E}">
        <p14:creationId xmlns:p14="http://schemas.microsoft.com/office/powerpoint/2010/main" val="34952577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E942-8C21-4115-8680-D88995117483}" type="datetimeFigureOut">
              <a:rPr lang="zh-CN" altLang="en-US" smtClean="0">
                <a:solidFill>
                  <a:srgbClr val="000000">
                    <a:tint val="75000"/>
                  </a:srgbClr>
                </a:solidFill>
              </a:rPr>
              <a:pPr/>
              <a:t>2024/5/3</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D77F0-F64C-4D05-AF46-5691E19E7AC6}"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2807820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6991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93634264"/>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a:solidFill>
                      <a:srgbClr val="FF0000"/>
                    </a:solidFill>
                    <a:latin typeface="Times New Roman" panose="02020603050405020304" pitchFamily="18" charset="0"/>
                    <a:cs typeface="Times New Roman" panose="02020603050405020304" pitchFamily="18" charset="0"/>
                  </a:rPr>
                  <a:t>LAN H</a:t>
                </a:r>
                <a:r>
                  <a:rPr lang="vi-VN" sz="2800" b="1">
                    <a:solidFill>
                      <a:srgbClr val="FF0000"/>
                    </a:solidFill>
                    <a:latin typeface="Times New Roman" panose="02020603050405020304" pitchFamily="18" charset="0"/>
                    <a:cs typeface="Times New Roman" panose="02020603050405020304" pitchFamily="18" charset="0"/>
                  </a:rPr>
                  <a:t>ƯƠN</a:t>
                </a:r>
                <a:r>
                  <a:rPr lang="en-US" sz="2800" b="1">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988977066"/>
      </p:ext>
    </p:extLst>
  </p:cSld>
  <p:clrMap bg1="lt1" tx1="dk1" bg2="lt2" tx2="dk2" accent1="accent1" accent2="accent2" accent3="accent3" accent4="accent4" accent5="accent5" accent6="accent6" hlink="hlink" folHlink="folHlink"/>
  <p:sldLayoutIdLst>
    <p:sldLayoutId id="2147483804" r:id="rId1"/>
    <p:sldLayoutId id="2147483805" r:id="rId2"/>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5" tIns="45654" rIns="91305" bIns="45654"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5" tIns="45654" rIns="91305" bIns="456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05" tIns="45654" rIns="91305" bIns="45654" rtlCol="0" anchor="ctr"/>
          <a:lstStyle>
            <a:lvl1pPr algn="l" defTabSz="913056" fontAlgn="auto">
              <a:spcBef>
                <a:spcPts val="0"/>
              </a:spcBef>
              <a:spcAft>
                <a:spcPts val="0"/>
              </a:spcAft>
              <a:defRPr sz="1200" smtClean="0">
                <a:solidFill>
                  <a:prstClr val="black">
                    <a:tint val="75000"/>
                  </a:prstClr>
                </a:solidFill>
                <a:latin typeface="Calibri"/>
                <a:cs typeface="+mn-cs"/>
              </a:defRPr>
            </a:lvl1pPr>
          </a:lstStyle>
          <a:p>
            <a:pPr>
              <a:defRPr/>
            </a:pPr>
            <a:fld id="{2CEE6C2F-0CAB-4F0F-8748-E62A2AEBF5BF}" type="datetimeFigureOut">
              <a:rPr lang="en-US"/>
              <a:pPr>
                <a:defRPr/>
              </a:pPr>
              <a:t>5/3/2024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05" tIns="45654" rIns="91305" bIns="45654" rtlCol="0" anchor="ctr"/>
          <a:lstStyle>
            <a:lvl1pPr algn="ctr" defTabSz="913056"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05" tIns="45654" rIns="91305" bIns="45654" rtlCol="0" anchor="ctr"/>
          <a:lstStyle>
            <a:lvl1pPr algn="r" defTabSz="913056" fontAlgn="auto">
              <a:spcBef>
                <a:spcPts val="0"/>
              </a:spcBef>
              <a:spcAft>
                <a:spcPts val="0"/>
              </a:spcAft>
              <a:defRPr sz="1200" smtClean="0">
                <a:solidFill>
                  <a:prstClr val="black">
                    <a:tint val="75000"/>
                  </a:prstClr>
                </a:solidFill>
                <a:latin typeface="Calibri"/>
                <a:cs typeface="+mn-cs"/>
              </a:defRPr>
            </a:lvl1pPr>
          </a:lstStyle>
          <a:p>
            <a:pPr>
              <a:defRPr/>
            </a:pPr>
            <a:fld id="{0991FE3F-C17B-4994-8694-CD7A2C3A14C4}" type="slidenum">
              <a:rPr lang="en-US"/>
              <a:pPr>
                <a:defRPr/>
              </a:pPr>
              <a:t>‹#›</a:t>
            </a:fld>
            <a:endParaRPr lang="en-US"/>
          </a:p>
        </p:txBody>
      </p:sp>
    </p:spTree>
    <p:extLst>
      <p:ext uri="{BB962C8B-B14F-4D97-AF65-F5344CB8AC3E}">
        <p14:creationId xmlns:p14="http://schemas.microsoft.com/office/powerpoint/2010/main" val="353667306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39825"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7025"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4225"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450346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2024/5/3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3167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6568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408769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84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a:solidFill>
                      <a:srgbClr val="FF0000"/>
                    </a:solidFill>
                    <a:latin typeface="Times New Roman" panose="02020603050405020304" pitchFamily="18" charset="0"/>
                    <a:cs typeface="Times New Roman" panose="02020603050405020304" pitchFamily="18" charset="0"/>
                  </a:rPr>
                  <a:t>LAN H</a:t>
                </a:r>
                <a:r>
                  <a:rPr lang="vi-VN" sz="2800" b="1">
                    <a:solidFill>
                      <a:srgbClr val="FF0000"/>
                    </a:solidFill>
                    <a:latin typeface="Times New Roman" panose="02020603050405020304" pitchFamily="18" charset="0"/>
                    <a:cs typeface="Times New Roman" panose="02020603050405020304" pitchFamily="18" charset="0"/>
                  </a:rPr>
                  <a:t>ƯƠN</a:t>
                </a:r>
                <a:r>
                  <a:rPr lang="en-US" sz="2800" b="1">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712497133"/>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6248316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21945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96.xml"/><Relationship Id="rId5" Type="http://schemas.openxmlformats.org/officeDocument/2006/relationships/image" Target="../media/image5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9.xml"/><Relationship Id="rId1" Type="http://schemas.openxmlformats.org/officeDocument/2006/relationships/tags" Target="../tags/tag2.xml"/><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89.png"/><Relationship Id="rId3" Type="http://schemas.openxmlformats.org/officeDocument/2006/relationships/image" Target="../media/image82.jpeg"/><Relationship Id="rId7" Type="http://schemas.openxmlformats.org/officeDocument/2006/relationships/image" Target="../media/image86.png"/><Relationship Id="rId12"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85.gif"/><Relationship Id="rId11" Type="http://schemas.openxmlformats.org/officeDocument/2006/relationships/image" Target="../media/image88.png"/><Relationship Id="rId5" Type="http://schemas.openxmlformats.org/officeDocument/2006/relationships/image" Target="../media/image84.gif"/><Relationship Id="rId15" Type="http://schemas.openxmlformats.org/officeDocument/2006/relationships/image" Target="../media/image90.png"/><Relationship Id="rId10" Type="http://schemas.microsoft.com/office/2007/relationships/hdphoto" Target="../media/hdphoto6.wdp"/><Relationship Id="rId4" Type="http://schemas.openxmlformats.org/officeDocument/2006/relationships/image" Target="../media/image83.gif"/><Relationship Id="rId9" Type="http://schemas.openxmlformats.org/officeDocument/2006/relationships/image" Target="../media/image87.png"/><Relationship Id="rId14" Type="http://schemas.microsoft.com/office/2007/relationships/hdphoto" Target="../media/hdphoto8.wdp"/></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image" Target="../media/image85.gif"/><Relationship Id="rId2" Type="http://schemas.openxmlformats.org/officeDocument/2006/relationships/image" Target="../media/image91.jpeg"/><Relationship Id="rId1" Type="http://schemas.openxmlformats.org/officeDocument/2006/relationships/slideLayout" Target="../slideLayouts/slideLayout66.xml"/><Relationship Id="rId6" Type="http://schemas.openxmlformats.org/officeDocument/2006/relationships/image" Target="../media/image84.gif"/><Relationship Id="rId5" Type="http://schemas.openxmlformats.org/officeDocument/2006/relationships/image" Target="../media/image83.gif"/><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90.png"/><Relationship Id="rId5" Type="http://schemas.microsoft.com/office/2007/relationships/hdphoto" Target="../media/hdphoto8.wdp"/><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3.jpeg"/><Relationship Id="rId1" Type="http://schemas.openxmlformats.org/officeDocument/2006/relationships/slideLayout" Target="../slideLayouts/slideLayout67.xml"/><Relationship Id="rId5" Type="http://schemas.openxmlformats.org/officeDocument/2006/relationships/image" Target="../media/image90.png"/><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8.gif"/><Relationship Id="rId5" Type="http://schemas.openxmlformats.org/officeDocument/2006/relationships/image" Target="../media/image97.gif"/><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96.png"/><Relationship Id="rId7" Type="http://schemas.openxmlformats.org/officeDocument/2006/relationships/image" Target="../media/image97.gi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0.jpeg"/><Relationship Id="rId5" Type="http://schemas.microsoft.com/office/2007/relationships/hdphoto" Target="../media/hdphoto9.wdp"/><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57.jpe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9.png"/><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188723" y="1512349"/>
            <a:ext cx="4936785" cy="1894551"/>
          </a:xfrm>
          <a:prstGeom prst="rect">
            <a:avLst/>
          </a:prstGeom>
          <a:noFill/>
        </p:spPr>
        <p:txBody>
          <a:bodyPr wrap="square" lIns="123632" tIns="61814" rIns="123632" bIns="61814">
            <a:spAutoFit/>
            <a:scene3d>
              <a:camera prst="orthographicFront"/>
              <a:lightRig rig="soft" dir="t">
                <a:rot lat="0" lon="0" rev="15600000"/>
              </a:lightRig>
            </a:scene3d>
            <a:sp3d extrusionH="57150" prstMaterial="softEdge">
              <a:bevelT w="25400" h="38100"/>
            </a:sp3d>
          </a:bodyPr>
          <a:lstStyle/>
          <a:p>
            <a:pPr algn="ctr" defTabSz="967025">
              <a:defRPr/>
            </a:pPr>
            <a:r>
              <a:rPr lang="en-US" sz="11500" b="1">
                <a:ln/>
                <a:solidFill>
                  <a:srgbClr val="FF0000"/>
                </a:solidFill>
                <a:effectLst>
                  <a:outerShdw blurRad="38100" dist="38100" dir="2700000" algn="tl">
                    <a:srgbClr val="000000">
                      <a:alpha val="43137"/>
                    </a:srgbClr>
                  </a:outerShdw>
                </a:effectLst>
                <a:cs typeface="Arial-Rounded" panose="020B0500000000000000" pitchFamily="34" charset="0"/>
              </a:rPr>
              <a:t>Bài cũ</a:t>
            </a: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spTree>
    <p:extLst>
      <p:ext uri="{BB962C8B-B14F-4D97-AF65-F5344CB8AC3E}">
        <p14:creationId xmlns:p14="http://schemas.microsoft.com/office/powerpoint/2010/main" val="2455045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457"/>
        <p:cNvGrpSpPr/>
        <p:nvPr/>
      </p:nvGrpSpPr>
      <p:grpSpPr>
        <a:xfrm>
          <a:off x="0" y="0"/>
          <a:ext cx="0" cy="0"/>
          <a:chOff x="0" y="0"/>
          <a:chExt cx="0" cy="0"/>
        </a:xfrm>
      </p:grpSpPr>
      <p:grpSp>
        <p:nvGrpSpPr>
          <p:cNvPr id="458" name="Google Shape;458;p21"/>
          <p:cNvGrpSpPr/>
          <p:nvPr/>
        </p:nvGrpSpPr>
        <p:grpSpPr>
          <a:xfrm>
            <a:off x="2674692" y="12"/>
            <a:ext cx="7906808" cy="1668661"/>
            <a:chOff x="2006019" y="49159"/>
            <a:chExt cx="5930106" cy="1251496"/>
          </a:xfrm>
        </p:grpSpPr>
        <p:sp>
          <p:nvSpPr>
            <p:cNvPr id="459" name="Google Shape;459;p21"/>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0" name="Google Shape;460;p21"/>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1" name="Google Shape;461;p21"/>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sp>
        <p:nvSpPr>
          <p:cNvPr id="462" name="Google Shape;462;p21"/>
          <p:cNvSpPr txBox="1">
            <a:spLocks noGrp="1"/>
          </p:cNvSpPr>
          <p:nvPr>
            <p:ph type="title"/>
          </p:nvPr>
        </p:nvSpPr>
        <p:spPr>
          <a:xfrm>
            <a:off x="1794447" y="413112"/>
            <a:ext cx="9323200" cy="763600"/>
          </a:xfrm>
          <a:prstGeom prst="rect">
            <a:avLst/>
          </a:prstGeom>
        </p:spPr>
        <p:txBody>
          <a:bodyPr spcFirstLastPara="1" wrap="square" lIns="121900" tIns="121900" rIns="121900" bIns="121900" anchor="t" anchorCtr="0">
            <a:noAutofit/>
          </a:bodyPr>
          <a:lstStyle/>
          <a:p>
            <a:r>
              <a:rPr lang="en" sz="4800" b="1">
                <a:solidFill>
                  <a:schemeClr val="l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 ngữ</a:t>
            </a:r>
            <a:endParaRPr sz="4800" b="1">
              <a:solidFill>
                <a:schemeClr val="l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81E25E13-932B-488A-AE0C-E224F31F775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5261193" y="2704786"/>
            <a:ext cx="2440219" cy="2402392"/>
          </a:xfrm>
          <a:prstGeom prst="rect">
            <a:avLst/>
          </a:prstGeom>
        </p:spPr>
      </p:pic>
      <p:sp>
        <p:nvSpPr>
          <p:cNvPr id="12" name="TextBox 28">
            <a:extLst>
              <a:ext uri="{FF2B5EF4-FFF2-40B4-BE49-F238E27FC236}">
                <a16:creationId xmlns:a16="http://schemas.microsoft.com/office/drawing/2014/main" id="{FC5FDCF4-7186-4D1C-B27C-09BE8B800BE0}"/>
              </a:ext>
            </a:extLst>
          </p:cNvPr>
          <p:cNvSpPr txBox="1"/>
          <p:nvPr/>
        </p:nvSpPr>
        <p:spPr>
          <a:xfrm>
            <a:off x="622575" y="3609800"/>
            <a:ext cx="4732870" cy="1077575"/>
          </a:xfrm>
          <a:prstGeom prst="cloud">
            <a:avLst/>
          </a:prstGeom>
          <a:solidFill>
            <a:srgbClr val="FFFF00"/>
          </a:solidFill>
        </p:spPr>
        <p:txBody>
          <a:bodyPr wrap="square" rtlCol="0">
            <a:spAutoFit/>
          </a:bodyPr>
          <a:lstStyle/>
          <a:p>
            <a:pPr algn="ctr">
              <a:defRPr/>
            </a:pPr>
            <a:r>
              <a:rPr lang="en-US" altLang="zh-CN" sz="4000" b="1" kern="0">
                <a:solidFill>
                  <a:prstClr val="black"/>
                </a:solidFill>
                <a:ea typeface="inpin heiti" charset="-122"/>
                <a:cs typeface="Calibri" panose="020F0502020204030204" pitchFamily="34" charset="0"/>
              </a:rPr>
              <a:t>duyên dáng</a:t>
            </a:r>
            <a:endParaRPr lang="zh-CN" altLang="en-US" sz="4000" b="1" kern="0">
              <a:solidFill>
                <a:prstClr val="black"/>
              </a:solidFill>
              <a:latin typeface="Calibri" panose="020F0502020204030204" pitchFamily="34" charset="0"/>
              <a:ea typeface="inpin heiti" charset="-122"/>
              <a:cs typeface="Calibri" panose="020F0502020204030204" pitchFamily="34" charset="0"/>
            </a:endParaRPr>
          </a:p>
        </p:txBody>
      </p:sp>
      <p:pic>
        <p:nvPicPr>
          <p:cNvPr id="18" name="Picture 4" descr="Check out Arrow icon created by 4B Icons | Graphic design posters, Mini  drawings, Desktop wallpaper art">
            <a:extLst>
              <a:ext uri="{FF2B5EF4-FFF2-40B4-BE49-F238E27FC236}">
                <a16:creationId xmlns:a16="http://schemas.microsoft.com/office/drawing/2014/main" id="{FDD35185-D0DE-4400-9E0C-151E8EE6D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952559" y="3559001"/>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227B2353-D364-4FF1-BC67-B6070CE95A21}"/>
              </a:ext>
            </a:extLst>
          </p:cNvPr>
          <p:cNvSpPr txBox="1"/>
          <p:nvPr/>
        </p:nvSpPr>
        <p:spPr>
          <a:xfrm>
            <a:off x="8068493" y="3621658"/>
            <a:ext cx="4123507" cy="1077575"/>
          </a:xfrm>
          <a:prstGeom prst="cloud">
            <a:avLst/>
          </a:prstGeom>
          <a:solidFill>
            <a:srgbClr val="FFE2AF"/>
          </a:solidFill>
        </p:spPr>
        <p:txBody>
          <a:bodyPr wrap="square" rtlCol="0">
            <a:spAutoFit/>
          </a:bodyPr>
          <a:lstStyle/>
          <a:p>
            <a:pPr algn="ctr">
              <a:defRPr/>
            </a:pPr>
            <a:r>
              <a:rPr lang="en-US" altLang="zh-CN" sz="4000" b="1" kern="0">
                <a:solidFill>
                  <a:prstClr val="black"/>
                </a:solidFill>
                <a:latin typeface="Calibri" panose="020F0502020204030204" pitchFamily="34" charset="0"/>
                <a:ea typeface="inpin heiti" charset="-122"/>
                <a:cs typeface="Calibri" panose="020F0502020204030204" pitchFamily="34" charset="0"/>
              </a:rPr>
              <a:t>lũy tre</a:t>
            </a:r>
            <a:endParaRPr lang="zh-CN" altLang="en-US" sz="4000" b="1" kern="0">
              <a:solidFill>
                <a:prstClr val="black"/>
              </a:solidFill>
              <a:latin typeface="Calibri" panose="020F0502020204030204" pitchFamily="34" charset="0"/>
              <a:ea typeface="inpin heiti" charset="-122"/>
              <a:cs typeface="Calibri" panose="020F0502020204030204" pitchFamily="34" charset="0"/>
            </a:endParaRPr>
          </a:p>
        </p:txBody>
      </p:sp>
      <p:pic>
        <p:nvPicPr>
          <p:cNvPr id="20" name="Picture 4" descr="Check out Arrow icon created by 4B Icons | Graphic design posters, Mini  drawings, Desktop wallpaper art">
            <a:extLst>
              <a:ext uri="{FF2B5EF4-FFF2-40B4-BE49-F238E27FC236}">
                <a16:creationId xmlns:a16="http://schemas.microsoft.com/office/drawing/2014/main" id="{BA6C8D53-DE02-4F70-9D37-2193342DD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90505" y="3587341"/>
            <a:ext cx="1259047" cy="125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725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ppt_w*0.7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animEffect transition="in" filter="fade">
                                      <p:cBhvr>
                                        <p:cTn id="14" dur="500"/>
                                        <p:tgtEl>
                                          <p:spTgt spid="12"/>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strVal val="#ppt_w*0.70"/>
                                          </p:val>
                                        </p:tav>
                                        <p:tav tm="100000">
                                          <p:val>
                                            <p:strVal val="#ppt_w"/>
                                          </p:val>
                                        </p:tav>
                                      </p:tavLst>
                                    </p:anim>
                                    <p:anim calcmode="lin" valueType="num">
                                      <p:cBhvr>
                                        <p:cTn id="23" dur="500" fill="hold"/>
                                        <p:tgtEl>
                                          <p:spTgt spid="19"/>
                                        </p:tgtEl>
                                        <p:attrNameLst>
                                          <p:attrName>ppt_h</p:attrName>
                                        </p:attrNameLst>
                                      </p:cBhvr>
                                      <p:tavLst>
                                        <p:tav tm="0">
                                          <p:val>
                                            <p:strVal val="#ppt_h"/>
                                          </p:val>
                                        </p:tav>
                                        <p:tav tm="100000">
                                          <p:val>
                                            <p:strVal val="#ppt_h"/>
                                          </p:val>
                                        </p:tav>
                                      </p:tavLst>
                                    </p:anim>
                                    <p:animEffect transition="in" filter="fade">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8" name="TextBox 17">
            <a:extLst>
              <a:ext uri="{FF2B5EF4-FFF2-40B4-BE49-F238E27FC236}">
                <a16:creationId xmlns:a16="http://schemas.microsoft.com/office/drawing/2014/main" id="{B4C38E36-77D7-4FEA-AAEB-8F60865676FF}"/>
              </a:ext>
            </a:extLst>
          </p:cNvPr>
          <p:cNvSpPr txBox="1"/>
          <p:nvPr/>
        </p:nvSpPr>
        <p:spPr>
          <a:xfrm>
            <a:off x="3857236" y="2786379"/>
            <a:ext cx="4477525"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FFFF00"/>
                </a:solidFill>
                <a:effectLst/>
                <a:uLnTx/>
                <a:uFillTx/>
                <a:latin typeface="Arial-Rounded"/>
                <a:ea typeface="Arial-Rounded"/>
                <a:cs typeface="+mn-cs"/>
              </a:rPr>
              <a:t>lũy</a:t>
            </a:r>
            <a:r>
              <a:rPr kumimoji="0" lang="en-US" sz="4000" b="0" i="0" u="none" strike="noStrike" kern="1200" cap="none" spc="0" normalizeH="0" baseline="0" noProof="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err="1">
                <a:ln>
                  <a:noFill/>
                </a:ln>
                <a:solidFill>
                  <a:srgbClr val="FFFF00"/>
                </a:solidFill>
                <a:effectLst/>
                <a:uLnTx/>
                <a:uFillTx/>
                <a:latin typeface="Arial-Rounded"/>
                <a:ea typeface="Arial-Rounded"/>
                <a:cs typeface="+mn-cs"/>
              </a:rPr>
              <a:t>tre</a:t>
            </a:r>
            <a:r>
              <a:rPr kumimoji="0" lang="en-US" sz="4000" b="0" i="0" u="none" strike="noStrike" kern="1200" cap="none" spc="0" normalizeH="0" baseline="0" noProof="0">
                <a:ln>
                  <a:noFill/>
                </a:ln>
                <a:solidFill>
                  <a:srgbClr val="FFFF00"/>
                </a:solidFill>
                <a:effectLst/>
                <a:uLnTx/>
                <a:uFillTx/>
                <a:latin typeface="Arial-Rounded"/>
                <a:ea typeface="Arial-Rounded"/>
                <a:cs typeface="+mn-cs"/>
              </a:rPr>
              <a:t> : </a:t>
            </a:r>
            <a:r>
              <a:rPr kumimoji="0" lang="vi-VN" sz="4000" b="0" i="0" u="none" strike="noStrike" kern="1200" cap="none" spc="0" normalizeH="0" baseline="0" noProof="0">
                <a:ln>
                  <a:noFill/>
                </a:ln>
                <a:solidFill>
                  <a:prstClr val="white"/>
                </a:solidFill>
                <a:effectLst/>
                <a:uLnTx/>
                <a:uFillTx/>
                <a:latin typeface="Arial-Rounded"/>
                <a:ea typeface="Arial-Rounded" panose="020B0500000000000000" pitchFamily="34" charset="0"/>
                <a:cs typeface="Arial-Rounded" panose="020B0500000000000000" pitchFamily="34" charset="0"/>
              </a:rPr>
              <a:t>tre mọc thành hàng rất dày</a:t>
            </a:r>
            <a:endParaRPr kumimoji="0" lang="en-US" sz="40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0807473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0" name="TextBox 19">
            <a:extLst>
              <a:ext uri="{FF2B5EF4-FFF2-40B4-BE49-F238E27FC236}">
                <a16:creationId xmlns:a16="http://schemas.microsoft.com/office/drawing/2014/main" id="{340EE09A-CC07-4952-B055-A26462033BA9}"/>
              </a:ext>
            </a:extLst>
          </p:cNvPr>
          <p:cNvSpPr txBox="1"/>
          <p:nvPr/>
        </p:nvSpPr>
        <p:spPr>
          <a:xfrm>
            <a:off x="3838155" y="2866699"/>
            <a:ext cx="5210821"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FFFF00"/>
                </a:solidFill>
                <a:effectLst/>
                <a:uLnTx/>
                <a:uFillTx/>
                <a:latin typeface="Arial-Rounded"/>
                <a:ea typeface="Arial-Rounded"/>
                <a:cs typeface="+mn-cs"/>
              </a:rPr>
              <a:t>cao</a:t>
            </a:r>
            <a:r>
              <a:rPr kumimoji="0" lang="en-US" sz="3600" b="0" i="0" u="none" strike="noStrike" kern="1200" cap="none" spc="0" normalizeH="0" baseline="0" noProof="0">
                <a:ln>
                  <a:noFill/>
                </a:ln>
                <a:solidFill>
                  <a:srgbClr val="FFFF00"/>
                </a:solidFill>
                <a:effectLst/>
                <a:uLnTx/>
                <a:uFillTx/>
                <a:latin typeface="Arial-Rounded"/>
                <a:ea typeface="Arial-Rounded"/>
                <a:cs typeface="+mn-cs"/>
              </a:rPr>
              <a:t> </a:t>
            </a:r>
            <a:r>
              <a:rPr kumimoji="0" lang="en-US" sz="3600" b="0" i="0" u="none" strike="noStrike" kern="1200" cap="none" spc="0" normalizeH="0" baseline="0" noProof="0" err="1">
                <a:ln>
                  <a:noFill/>
                </a:ln>
                <a:solidFill>
                  <a:srgbClr val="FFFF00"/>
                </a:solidFill>
                <a:effectLst/>
                <a:uLnTx/>
                <a:uFillTx/>
                <a:latin typeface="Arial-Rounded"/>
                <a:ea typeface="Arial-Rounded"/>
                <a:cs typeface="+mn-cs"/>
              </a:rPr>
              <a:t>vút</a:t>
            </a:r>
            <a:r>
              <a:rPr kumimoji="0" lang="en-US" sz="3600" b="0" i="0" u="none" strike="noStrike" kern="1200" cap="none" spc="0" normalizeH="0" baseline="0" noProof="0">
                <a:ln>
                  <a:noFill/>
                </a:ln>
                <a:solidFill>
                  <a:srgbClr val="FFFF00"/>
                </a:solidFill>
                <a:effectLst/>
                <a:uLnTx/>
                <a:uFillTx/>
                <a:latin typeface="Arial-Rounded"/>
                <a:ea typeface="Arial-Rounded"/>
                <a:cs typeface="+mn-cs"/>
              </a:rPr>
              <a:t>: </a:t>
            </a:r>
            <a:r>
              <a:rPr kumimoji="0" lang="vi-VN" sz="3600" b="0" i="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rất cao, vươn thẳng lên không trung</a:t>
            </a:r>
            <a:r>
              <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279126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2" name="TextBox 21">
            <a:extLst>
              <a:ext uri="{FF2B5EF4-FFF2-40B4-BE49-F238E27FC236}">
                <a16:creationId xmlns:a16="http://schemas.microsoft.com/office/drawing/2014/main" id="{F7AFD3F8-DF23-4CA6-96B8-E5BAA7503C18}"/>
              </a:ext>
            </a:extLst>
          </p:cNvPr>
          <p:cNvSpPr txBox="1"/>
          <p:nvPr/>
        </p:nvSpPr>
        <p:spPr>
          <a:xfrm>
            <a:off x="3217803" y="2786379"/>
            <a:ext cx="5756392"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FFFF00"/>
                </a:solidFill>
                <a:effectLst/>
                <a:uLnTx/>
                <a:uFillTx/>
                <a:latin typeface="Arial-Rounded"/>
                <a:ea typeface="Arial-Rounded"/>
                <a:cs typeface="+mn-cs"/>
              </a:rPr>
              <a:t>mịt</a:t>
            </a:r>
            <a:r>
              <a:rPr kumimoji="0" lang="en-US" sz="4000" b="0" i="0" u="none" strike="noStrike" kern="1200" cap="none" spc="0" normalizeH="0" baseline="0" noProof="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err="1">
                <a:ln>
                  <a:noFill/>
                </a:ln>
                <a:solidFill>
                  <a:srgbClr val="FFFF00"/>
                </a:solidFill>
                <a:effectLst/>
                <a:uLnTx/>
                <a:uFillTx/>
                <a:latin typeface="Arial-Rounded"/>
                <a:ea typeface="Arial-Rounded"/>
                <a:cs typeface="+mn-cs"/>
              </a:rPr>
              <a:t>mù</a:t>
            </a:r>
            <a:r>
              <a:rPr kumimoji="0" lang="en-US" sz="4000" b="0" i="0" u="none" strike="noStrike" kern="1200" cap="none" spc="0" normalizeH="0" baseline="0" noProof="0">
                <a:ln>
                  <a:noFill/>
                </a:ln>
                <a:solidFill>
                  <a:srgbClr val="FFFF00"/>
                </a:solidFill>
                <a:effectLst/>
                <a:uLnTx/>
                <a:uFillTx/>
                <a:latin typeface="Arial-Rounded"/>
                <a:ea typeface="Arial-Rounded"/>
                <a:cs typeface="+mn-cs"/>
              </a:rPr>
              <a:t>: </a:t>
            </a:r>
            <a:r>
              <a:rPr kumimoji="0" lang="vi-VN"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nhìn thấy gì do khói, bụi, hơi nước,...</a:t>
            </a:r>
            <a:endParaRPr kumimoji="0" lang="en-US" sz="40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1771214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6" name="TextBox 25">
            <a:extLst>
              <a:ext uri="{FF2B5EF4-FFF2-40B4-BE49-F238E27FC236}">
                <a16:creationId xmlns:a16="http://schemas.microsoft.com/office/drawing/2014/main" id="{300BB1F5-91D3-474A-98E4-19DAC023A9AF}"/>
              </a:ext>
            </a:extLst>
          </p:cNvPr>
          <p:cNvSpPr txBox="1"/>
          <p:nvPr/>
        </p:nvSpPr>
        <p:spPr>
          <a:xfrm>
            <a:off x="3812361" y="3122901"/>
            <a:ext cx="5057795"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FFFF00"/>
                </a:solidFill>
                <a:effectLst/>
                <a:uLnTx/>
                <a:uFillTx/>
                <a:latin typeface="Arial-Rounded"/>
                <a:ea typeface="Arial-Rounded"/>
                <a:cs typeface="+mn-cs"/>
              </a:rPr>
              <a:t>cao</a:t>
            </a:r>
            <a:r>
              <a:rPr kumimoji="0" lang="en-US" sz="4000" b="0" i="0" u="none" strike="noStrike" kern="1200" cap="none" spc="0" normalizeH="0" baseline="0" noProof="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err="1">
                <a:ln>
                  <a:noFill/>
                </a:ln>
                <a:solidFill>
                  <a:srgbClr val="FFFF00"/>
                </a:solidFill>
                <a:effectLst/>
                <a:uLnTx/>
                <a:uFillTx/>
                <a:latin typeface="Arial-Rounded"/>
                <a:ea typeface="Arial-Rounded"/>
                <a:cs typeface="+mn-cs"/>
              </a:rPr>
              <a:t>tốc</a:t>
            </a:r>
            <a:r>
              <a:rPr kumimoji="0" lang="en-US" sz="4000" b="0" i="0" u="none" strike="noStrike" kern="1200" cap="none" spc="0" normalizeH="0" baseline="0" noProof="0">
                <a:ln>
                  <a:noFill/>
                </a:ln>
                <a:solidFill>
                  <a:srgbClr val="FFFF00"/>
                </a:solidFill>
                <a:effectLst/>
                <a:uLnTx/>
                <a:uFillTx/>
                <a:latin typeface="Arial-Rounded"/>
                <a:ea typeface="Arial-Rounded"/>
                <a:cs typeface="+mn-cs"/>
              </a:rPr>
              <a:t>: </a:t>
            </a:r>
            <a:r>
              <a:rPr kumimoji="0" lang="vi-VN"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tốc độ cao </a:t>
            </a:r>
            <a:endParaRPr kumimoji="0" lang="en-US" sz="40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4100502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387562" y="5798618"/>
            <a:ext cx="2401606"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câu</a:t>
            </a:r>
            <a:endParaRPr kumimoji="0" lang="zh-CN" alt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075611" y="661482"/>
            <a:ext cx="10412754" cy="61247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40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40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2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2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2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2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cxnSp>
        <p:nvCxnSpPr>
          <p:cNvPr id="5" name="Straight Connector 4">
            <a:extLst>
              <a:ext uri="{FF2B5EF4-FFF2-40B4-BE49-F238E27FC236}">
                <a16:creationId xmlns:a16="http://schemas.microsoft.com/office/drawing/2014/main" id="{C3FC3C75-03FD-40F4-A36A-67FCC6BADE19}"/>
              </a:ext>
            </a:extLst>
          </p:cNvPr>
          <p:cNvCxnSpPr/>
          <p:nvPr/>
        </p:nvCxnSpPr>
        <p:spPr>
          <a:xfrm flipH="1">
            <a:off x="10150187" y="130091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0E12A-0326-4F1E-8A63-A17E38F3DE90}"/>
              </a:ext>
            </a:extLst>
          </p:cNvPr>
          <p:cNvCxnSpPr/>
          <p:nvPr/>
        </p:nvCxnSpPr>
        <p:spPr>
          <a:xfrm flipH="1">
            <a:off x="9617662" y="1749160"/>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E45502-E99D-4100-9362-0AB958329ADC}"/>
              </a:ext>
            </a:extLst>
          </p:cNvPr>
          <p:cNvCxnSpPr/>
          <p:nvPr/>
        </p:nvCxnSpPr>
        <p:spPr>
          <a:xfrm flipH="1">
            <a:off x="11371214" y="2327222"/>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138EB-35F8-4988-8DCC-4746A6FBECD4}"/>
              </a:ext>
            </a:extLst>
          </p:cNvPr>
          <p:cNvCxnSpPr/>
          <p:nvPr/>
        </p:nvCxnSpPr>
        <p:spPr>
          <a:xfrm flipH="1">
            <a:off x="2028007" y="5786503"/>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E4FAF7-0B95-4C0D-8968-C9D97A62ED8A}"/>
              </a:ext>
            </a:extLst>
          </p:cNvPr>
          <p:cNvCxnSpPr/>
          <p:nvPr/>
        </p:nvCxnSpPr>
        <p:spPr>
          <a:xfrm flipH="1">
            <a:off x="5001429" y="4186921"/>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D28876-193E-4FB0-B1BA-7230E47C6F9A}"/>
              </a:ext>
            </a:extLst>
          </p:cNvPr>
          <p:cNvCxnSpPr/>
          <p:nvPr/>
        </p:nvCxnSpPr>
        <p:spPr>
          <a:xfrm flipH="1">
            <a:off x="10345450" y="4206249"/>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67C6F3-FF18-4673-81DD-FC3D46F70BB0}"/>
              </a:ext>
            </a:extLst>
          </p:cNvPr>
          <p:cNvCxnSpPr/>
          <p:nvPr/>
        </p:nvCxnSpPr>
        <p:spPr>
          <a:xfrm flipH="1">
            <a:off x="10496262" y="2833929"/>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DD113-8C4C-4CED-BACF-68E76C9D2446}"/>
              </a:ext>
            </a:extLst>
          </p:cNvPr>
          <p:cNvCxnSpPr/>
          <p:nvPr/>
        </p:nvCxnSpPr>
        <p:spPr>
          <a:xfrm flipH="1">
            <a:off x="5978770" y="469498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DDD113-8C4C-4CED-BACF-68E76C9D2446}"/>
              </a:ext>
            </a:extLst>
          </p:cNvPr>
          <p:cNvCxnSpPr/>
          <p:nvPr/>
        </p:nvCxnSpPr>
        <p:spPr>
          <a:xfrm flipH="1">
            <a:off x="10190672" y="4798175"/>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Lưu đồ: Đường kết nối 8"/>
          <p:cNvSpPr/>
          <p:nvPr/>
        </p:nvSpPr>
        <p:spPr>
          <a:xfrm>
            <a:off x="1265414" y="1262144"/>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1</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2" name="Lưu đồ: Đường kết nối 8"/>
          <p:cNvSpPr/>
          <p:nvPr/>
        </p:nvSpPr>
        <p:spPr>
          <a:xfrm>
            <a:off x="10267417" y="1408692"/>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2</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3" name="Lưu đồ: Đường kết nối 8"/>
          <p:cNvSpPr/>
          <p:nvPr/>
        </p:nvSpPr>
        <p:spPr>
          <a:xfrm>
            <a:off x="9804112" y="1874573"/>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3</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4" name="Lưu đồ: Đường kết nối 8"/>
          <p:cNvSpPr/>
          <p:nvPr/>
        </p:nvSpPr>
        <p:spPr>
          <a:xfrm>
            <a:off x="793837" y="2847128"/>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4</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5" name="Lưu đồ: Đường kết nối 8"/>
          <p:cNvSpPr/>
          <p:nvPr/>
        </p:nvSpPr>
        <p:spPr>
          <a:xfrm>
            <a:off x="1471354" y="3346472"/>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5</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6" name="Lưu đồ: Đường kết nối 8"/>
          <p:cNvSpPr/>
          <p:nvPr/>
        </p:nvSpPr>
        <p:spPr>
          <a:xfrm>
            <a:off x="5118659" y="4288979"/>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6</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7" name="Lưu đồ: Đường kết nối 8"/>
          <p:cNvSpPr/>
          <p:nvPr/>
        </p:nvSpPr>
        <p:spPr>
          <a:xfrm>
            <a:off x="10462680" y="4268956"/>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7</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8" name="Lưu đồ: Đường kết nối 8"/>
          <p:cNvSpPr/>
          <p:nvPr/>
        </p:nvSpPr>
        <p:spPr>
          <a:xfrm>
            <a:off x="6108950" y="4757694"/>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8</a:t>
            </a:r>
            <a:endParaRPr lang="vi-VN" sz="2400" b="1">
              <a:solidFill>
                <a:srgbClr val="FFFFFF"/>
              </a:solidFill>
              <a:latin typeface="Times New Roman" panose="02020603050405020304" pitchFamily="18" charset="0"/>
              <a:cs typeface="Times New Roman" panose="02020603050405020304" pitchFamily="18" charset="0"/>
            </a:endParaRPr>
          </a:p>
        </p:txBody>
      </p:sp>
      <p:sp>
        <p:nvSpPr>
          <p:cNvPr id="29" name="Lưu đồ: Đường kết nối 8"/>
          <p:cNvSpPr/>
          <p:nvPr/>
        </p:nvSpPr>
        <p:spPr>
          <a:xfrm>
            <a:off x="1470111" y="5255375"/>
            <a:ext cx="346075" cy="331787"/>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anchor="ctr"/>
          <a:lstStyle/>
          <a:p>
            <a:pPr algn="ctr" defTabSz="1219140">
              <a:defRPr/>
            </a:pPr>
            <a:r>
              <a:rPr lang="en-US" sz="2400" b="1">
                <a:solidFill>
                  <a:srgbClr val="FFFFFF"/>
                </a:solidFill>
                <a:latin typeface="Times New Roman" panose="02020603050405020304" pitchFamily="18" charset="0"/>
                <a:cs typeface="Times New Roman" panose="02020603050405020304" pitchFamily="18" charset="0"/>
              </a:rPr>
              <a:t>9</a:t>
            </a:r>
            <a:endParaRPr lang="vi-VN" sz="24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2251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arn(inVertical)">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barn(inVertical)">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110799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a:t>
            </a:r>
            <a:r>
              <a:rPr lang="en-US" sz="3000">
                <a:solidFill>
                  <a:srgbClr val="FF0000"/>
                </a:solidFill>
                <a:cs typeface="Arial-Rounded" panose="020B0500000000000000" pitchFamily="34" charset="0"/>
              </a:rPr>
              <a:t>Ông kể ngày xưa, quê của bé có rất nhiều cò. </a:t>
            </a:r>
            <a:endParaRPr lang="en-US" sz="2400">
              <a:solidFill>
                <a:srgbClr val="FF0000"/>
              </a:solidFill>
              <a:cs typeface="Arial-Rounded" panose="020B0500000000000000" pitchFamily="34" charset="0"/>
            </a:endParaRPr>
          </a:p>
        </p:txBody>
      </p:sp>
    </p:spTree>
    <p:extLst>
      <p:ext uri="{BB962C8B-B14F-4D97-AF65-F5344CB8AC3E}">
        <p14:creationId xmlns:p14="http://schemas.microsoft.com/office/powerpoint/2010/main" val="530816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15696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a:t>
            </a:r>
            <a:r>
              <a:rPr lang="en-US" sz="3000">
                <a:solidFill>
                  <a:srgbClr val="FF0000"/>
                </a:solidFill>
                <a:cs typeface="Arial-Rounded" panose="020B0500000000000000" pitchFamily="34" charset="0"/>
              </a:rPr>
              <a:t>Mùa xuân, từng đàn cò trắng duyên dáng bay tới. </a:t>
            </a:r>
            <a:endParaRPr lang="en-US" sz="2400">
              <a:solidFill>
                <a:srgbClr val="FF0000"/>
              </a:solidFill>
              <a:cs typeface="Arial-Rounded" panose="020B0500000000000000" pitchFamily="34" charset="0"/>
            </a:endParaRPr>
          </a:p>
        </p:txBody>
      </p:sp>
    </p:spTree>
    <p:extLst>
      <p:ext uri="{BB962C8B-B14F-4D97-AF65-F5344CB8AC3E}">
        <p14:creationId xmlns:p14="http://schemas.microsoft.com/office/powerpoint/2010/main" val="1878486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203132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a:t>
            </a:r>
            <a:r>
              <a:rPr lang="en-US" sz="3000">
                <a:solidFill>
                  <a:srgbClr val="FF0000"/>
                </a:solidFill>
                <a:cs typeface="Arial-Rounded" panose="020B0500000000000000" pitchFamily="34" charset="0"/>
              </a:rPr>
              <a:t>Chúng lượn trên bầu trời trong xanh rồi hạ xuống những lũy tre.</a:t>
            </a:r>
            <a:endParaRPr lang="en-US" sz="2400">
              <a:solidFill>
                <a:srgbClr val="FF0000"/>
              </a:solidFill>
              <a:cs typeface="Arial-Rounded" panose="020B0500000000000000" pitchFamily="34" charset="0"/>
            </a:endParaRPr>
          </a:p>
        </p:txBody>
      </p:sp>
    </p:spTree>
    <p:extLst>
      <p:ext uri="{BB962C8B-B14F-4D97-AF65-F5344CB8AC3E}">
        <p14:creationId xmlns:p14="http://schemas.microsoft.com/office/powerpoint/2010/main" val="1878486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29546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a:t>
            </a:r>
            <a:r>
              <a:rPr lang="en-US" sz="3000">
                <a:solidFill>
                  <a:srgbClr val="FF0000"/>
                </a:solidFill>
                <a:cs typeface="Arial-Rounded" panose="020B0500000000000000" pitchFamily="34" charset="0"/>
              </a:rPr>
              <a:t>Hằng ngày, cò đi mò tôm, bắt cá ở các ao, hồ, </a:t>
            </a:r>
            <a:r>
              <a:rPr lang="en-US" sz="3000" err="1">
                <a:solidFill>
                  <a:srgbClr val="FF0000"/>
                </a:solidFill>
                <a:cs typeface="Arial-Rounded" panose="020B0500000000000000" pitchFamily="34" charset="0"/>
              </a:rPr>
              <a:t>đầm</a:t>
            </a:r>
            <a:r>
              <a:rPr lang="en-US" sz="3000">
                <a:solidFill>
                  <a:srgbClr val="FF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a:t>
            </a:r>
            <a:endParaRPr lang="en-US" sz="2400">
              <a:solidFill>
                <a:srgbClr val="000000"/>
              </a:solidFill>
              <a:cs typeface="Arial-Rounded" panose="020B0500000000000000" pitchFamily="34" charset="0"/>
            </a:endParaRPr>
          </a:p>
        </p:txBody>
      </p:sp>
    </p:spTree>
    <p:extLst>
      <p:ext uri="{BB962C8B-B14F-4D97-AF65-F5344CB8AC3E}">
        <p14:creationId xmlns:p14="http://schemas.microsoft.com/office/powerpoint/2010/main" val="3589156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815922"/>
      </p:ext>
    </p:extLst>
  </p:cSld>
  <p:clrMapOvr>
    <a:masterClrMapping/>
  </p:clrMapOvr>
  <p:transition spd="slow" advClick="0" advTm="0">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543" y="4672464"/>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3" name="TextBox 2">
            <a:extLst>
              <a:ext uri="{FF2B5EF4-FFF2-40B4-BE49-F238E27FC236}">
                <a16:creationId xmlns:a16="http://schemas.microsoft.com/office/drawing/2014/main" id="{4D17C390-4F50-46A3-8BCF-77BE1218273A}"/>
              </a:ext>
            </a:extLst>
          </p:cNvPr>
          <p:cNvSpPr txBox="1"/>
          <p:nvPr/>
        </p:nvSpPr>
        <p:spPr>
          <a:xfrm>
            <a:off x="2756617" y="666555"/>
            <a:ext cx="6678765" cy="769441"/>
          </a:xfrm>
          <a:prstGeom prst="rect">
            <a:avLst/>
          </a:prstGeom>
          <a:noFill/>
        </p:spPr>
        <p:txBody>
          <a:bodyPr wrap="square" rtlCol="0">
            <a:spAutoFit/>
          </a:bodyPr>
          <a:lstStyle/>
          <a:p>
            <a:pPr algn="ctr">
              <a:defRPr/>
            </a:pPr>
            <a:r>
              <a:rPr lang="en-US" sz="4400" b="1" err="1">
                <a:solidFill>
                  <a:srgbClr val="FFC000"/>
                </a:solidFill>
                <a:effectLst>
                  <a:outerShdw blurRad="38100" dist="38100" dir="2700000" algn="tl">
                    <a:srgbClr val="000000">
                      <a:alpha val="43137"/>
                    </a:srgbClr>
                  </a:outerShdw>
                </a:effectLst>
              </a:rPr>
              <a:t>Luyện</a:t>
            </a:r>
            <a:r>
              <a:rPr lang="en-US" sz="4400" b="1">
                <a:solidFill>
                  <a:srgbClr val="FFC000"/>
                </a:solidFill>
                <a:effectLst>
                  <a:outerShdw blurRad="38100" dist="38100" dir="2700000" algn="tl">
                    <a:srgbClr val="000000">
                      <a:alpha val="43137"/>
                    </a:srgbClr>
                  </a:outerShdw>
                </a:effectLst>
              </a:rPr>
              <a:t> </a:t>
            </a:r>
            <a:r>
              <a:rPr lang="en-US" sz="4400" b="1" err="1">
                <a:solidFill>
                  <a:srgbClr val="FFC000"/>
                </a:solidFill>
                <a:effectLst>
                  <a:outerShdw blurRad="38100" dist="38100" dir="2700000" algn="tl">
                    <a:srgbClr val="000000">
                      <a:alpha val="43137"/>
                    </a:srgbClr>
                  </a:outerShdw>
                </a:effectLst>
              </a:rPr>
              <a:t>đọc</a:t>
            </a:r>
            <a:r>
              <a:rPr lang="en-US" sz="4400" b="1">
                <a:solidFill>
                  <a:srgbClr val="FFC000"/>
                </a:solidFill>
                <a:effectLst>
                  <a:outerShdw blurRad="38100" dist="38100" dir="2700000" algn="tl">
                    <a:srgbClr val="000000">
                      <a:alpha val="43137"/>
                    </a:srgbClr>
                  </a:outerShdw>
                </a:effectLst>
              </a:rPr>
              <a:t> </a:t>
            </a:r>
            <a:r>
              <a:rPr lang="en-US" sz="4400" b="1" err="1">
                <a:solidFill>
                  <a:srgbClr val="FFC000"/>
                </a:solidFill>
                <a:effectLst>
                  <a:outerShdw blurRad="38100" dist="38100" dir="2700000" algn="tl">
                    <a:srgbClr val="000000">
                      <a:alpha val="43137"/>
                    </a:srgbClr>
                  </a:outerShdw>
                </a:effectLst>
              </a:rPr>
              <a:t>câu</a:t>
            </a:r>
            <a:r>
              <a:rPr lang="en-US" sz="4400" b="1">
                <a:solidFill>
                  <a:srgbClr val="FFC000"/>
                </a:solidFill>
                <a:effectLst>
                  <a:outerShdw blurRad="38100" dist="38100" dir="2700000" algn="tl">
                    <a:srgbClr val="000000">
                      <a:alpha val="43137"/>
                    </a:srgbClr>
                  </a:outerShdw>
                </a:effectLst>
              </a:rPr>
              <a:t> </a:t>
            </a:r>
            <a:r>
              <a:rPr lang="en-US" sz="4400" b="1" err="1">
                <a:solidFill>
                  <a:srgbClr val="FFC000"/>
                </a:solidFill>
                <a:effectLst>
                  <a:outerShdw blurRad="38100" dist="38100" dir="2700000" algn="tl">
                    <a:srgbClr val="000000">
                      <a:alpha val="43137"/>
                    </a:srgbClr>
                  </a:outerShdw>
                </a:effectLst>
              </a:rPr>
              <a:t>dài</a:t>
            </a:r>
            <a:endParaRPr lang="en-US" sz="4400" b="1">
              <a:solidFill>
                <a:srgbClr val="FFC000"/>
              </a:solidFill>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D5F8AAC4-3892-4AF2-876A-D315D566505B}"/>
              </a:ext>
            </a:extLst>
          </p:cNvPr>
          <p:cNvSpPr txBox="1"/>
          <p:nvPr/>
        </p:nvSpPr>
        <p:spPr>
          <a:xfrm>
            <a:off x="2432538" y="1806349"/>
            <a:ext cx="7326922" cy="1477328"/>
          </a:xfrm>
          <a:prstGeom prst="rect">
            <a:avLst/>
          </a:prstGeom>
          <a:noFill/>
        </p:spPr>
        <p:txBody>
          <a:bodyPr wrap="square">
            <a:spAutoFit/>
          </a:bodyPr>
          <a:lstStyle/>
          <a:p>
            <a:pPr algn="just">
              <a:defRPr/>
            </a:pPr>
            <a:r>
              <a:rPr lang="en-US" sz="3000" err="1">
                <a:solidFill>
                  <a:srgbClr val="000000"/>
                </a:solidFill>
                <a:latin typeface="Times New Roman" panose="02020603050405020304" pitchFamily="18" charset="0"/>
                <a:cs typeface="Times New Roman" panose="02020603050405020304" pitchFamily="18" charset="0"/>
              </a:rPr>
              <a:t>Bây</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giờ</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ao</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hồ</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đầm</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phải</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nhường</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chỗ</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cho</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những</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tòa</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nhà</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cao</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vút</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những</a:t>
            </a:r>
            <a:r>
              <a:rPr lang="en-US" sz="3000">
                <a:solidFill>
                  <a:srgbClr val="000000"/>
                </a:solidFill>
                <a:latin typeface="Times New Roman" panose="02020603050405020304" pitchFamily="18" charset="0"/>
                <a:cs typeface="Times New Roman" panose="02020603050405020304" pitchFamily="18" charset="0"/>
              </a:rPr>
              <a:t> con </a:t>
            </a:r>
            <a:r>
              <a:rPr lang="en-US" sz="3000" err="1">
                <a:solidFill>
                  <a:srgbClr val="000000"/>
                </a:solidFill>
                <a:latin typeface="Times New Roman" panose="02020603050405020304" pitchFamily="18" charset="0"/>
                <a:cs typeface="Times New Roman" panose="02020603050405020304" pitchFamily="18" charset="0"/>
              </a:rPr>
              <a:t>đường</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cao</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tốc</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những</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nhà</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máy</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tỏa</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khói</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mịt</a:t>
            </a:r>
            <a:r>
              <a:rPr lang="en-US" sz="3000">
                <a:solidFill>
                  <a:srgbClr val="000000"/>
                </a:solidFill>
                <a:latin typeface="Times New Roman" panose="02020603050405020304" pitchFamily="18" charset="0"/>
                <a:cs typeface="Times New Roman" panose="02020603050405020304" pitchFamily="18" charset="0"/>
              </a:rPr>
              <a:t> </a:t>
            </a:r>
            <a:r>
              <a:rPr lang="en-US" sz="3000" err="1">
                <a:solidFill>
                  <a:srgbClr val="000000"/>
                </a:solidFill>
                <a:latin typeface="Times New Roman" panose="02020603050405020304" pitchFamily="18" charset="0"/>
                <a:cs typeface="Times New Roman" panose="02020603050405020304" pitchFamily="18" charset="0"/>
              </a:rPr>
              <a:t>mù</a:t>
            </a:r>
            <a:r>
              <a:rPr lang="en-US" sz="3000">
                <a:solidFill>
                  <a:srgbClr val="000000"/>
                </a:solidFill>
                <a:latin typeface="Times New Roman" panose="02020603050405020304" pitchFamily="18" charset="0"/>
                <a:cs typeface="Times New Roman" panose="02020603050405020304" pitchFamily="18" charset="0"/>
              </a:rPr>
              <a:t>.</a:t>
            </a:r>
            <a:endParaRPr lang="en-US">
              <a:solidFill>
                <a:prstClr val="black"/>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C8B0E2EB-CE09-4395-81F4-A7770988B960}"/>
              </a:ext>
            </a:extLst>
          </p:cNvPr>
          <p:cNvCxnSpPr>
            <a:cxnSpLocks/>
          </p:cNvCxnSpPr>
          <p:nvPr/>
        </p:nvCxnSpPr>
        <p:spPr>
          <a:xfrm flipH="1">
            <a:off x="4499169" y="1780286"/>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440FC0-8ADA-4C74-B9CE-A694AE0E5C3D}"/>
              </a:ext>
            </a:extLst>
          </p:cNvPr>
          <p:cNvCxnSpPr>
            <a:cxnSpLocks/>
          </p:cNvCxnSpPr>
          <p:nvPr/>
        </p:nvCxnSpPr>
        <p:spPr>
          <a:xfrm flipH="1">
            <a:off x="5198252" y="17744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A30116-E174-4D82-B100-F0ACC3974214}"/>
              </a:ext>
            </a:extLst>
          </p:cNvPr>
          <p:cNvCxnSpPr>
            <a:cxnSpLocks/>
          </p:cNvCxnSpPr>
          <p:nvPr/>
        </p:nvCxnSpPr>
        <p:spPr>
          <a:xfrm flipH="1">
            <a:off x="5978771" y="1784170"/>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0D5524-0CB5-4276-A109-C5B616B81356}"/>
              </a:ext>
            </a:extLst>
          </p:cNvPr>
          <p:cNvCxnSpPr>
            <a:cxnSpLocks/>
          </p:cNvCxnSpPr>
          <p:nvPr/>
        </p:nvCxnSpPr>
        <p:spPr>
          <a:xfrm flipH="1">
            <a:off x="6131204" y="2226704"/>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290495-7958-4BD2-8CFE-FF0ECA8E1D6A}"/>
              </a:ext>
            </a:extLst>
          </p:cNvPr>
          <p:cNvCxnSpPr>
            <a:cxnSpLocks/>
          </p:cNvCxnSpPr>
          <p:nvPr/>
        </p:nvCxnSpPr>
        <p:spPr>
          <a:xfrm flipH="1">
            <a:off x="3054318" y="2726134"/>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FEF4F4-6FD4-492E-836D-4485C6B9D529}"/>
              </a:ext>
            </a:extLst>
          </p:cNvPr>
          <p:cNvCxnSpPr>
            <a:cxnSpLocks/>
          </p:cNvCxnSpPr>
          <p:nvPr/>
        </p:nvCxnSpPr>
        <p:spPr>
          <a:xfrm flipH="1">
            <a:off x="3889129" y="17946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078888D-F533-420E-9E78-AC8C555CE4C6}"/>
              </a:ext>
            </a:extLst>
          </p:cNvPr>
          <p:cNvGrpSpPr/>
          <p:nvPr/>
        </p:nvGrpSpPr>
        <p:grpSpPr>
          <a:xfrm>
            <a:off x="8256050" y="2678786"/>
            <a:ext cx="234458" cy="500143"/>
            <a:chOff x="8924195" y="2726849"/>
            <a:chExt cx="234458" cy="500143"/>
          </a:xfrm>
        </p:grpSpPr>
        <p:cxnSp>
          <p:nvCxnSpPr>
            <p:cNvPr id="46" name="Straight Connector 45">
              <a:extLst>
                <a:ext uri="{FF2B5EF4-FFF2-40B4-BE49-F238E27FC236}">
                  <a16:creationId xmlns:a16="http://schemas.microsoft.com/office/drawing/2014/main" id="{B6606FC7-899C-4360-9AE6-A473779B4D58}"/>
                </a:ext>
              </a:extLst>
            </p:cNvPr>
            <p:cNvCxnSpPr>
              <a:cxnSpLocks/>
            </p:cNvCxnSpPr>
            <p:nvPr/>
          </p:nvCxnSpPr>
          <p:spPr>
            <a:xfrm flipH="1">
              <a:off x="89241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3253EA-6D0A-4FB3-ADBF-6094FF9D37D4}"/>
                </a:ext>
              </a:extLst>
            </p:cNvPr>
            <p:cNvCxnSpPr>
              <a:cxnSpLocks/>
            </p:cNvCxnSpPr>
            <p:nvPr/>
          </p:nvCxnSpPr>
          <p:spPr>
            <a:xfrm flipH="1">
              <a:off x="9041424"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0207062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387798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a:t>
            </a:r>
            <a:r>
              <a:rPr lang="en-US" sz="3000">
                <a:solidFill>
                  <a:srgbClr val="FF0000"/>
                </a:solidFill>
                <a:cs typeface="Arial-Rounded" panose="020B0500000000000000" pitchFamily="34" charset="0"/>
              </a:rPr>
              <a:t> Bây giờ, ao, hồ, đầm phải nhường chỗ cho những </a:t>
            </a:r>
            <a:r>
              <a:rPr lang="en-US" sz="3000" err="1">
                <a:solidFill>
                  <a:srgbClr val="FF0000"/>
                </a:solidFill>
                <a:cs typeface="Arial-Rounded" panose="020B0500000000000000" pitchFamily="34" charset="0"/>
              </a:rPr>
              <a:t>tòa</a:t>
            </a:r>
            <a:r>
              <a:rPr lang="en-US" sz="3000">
                <a:solidFill>
                  <a:srgbClr val="FF0000"/>
                </a:solidFill>
                <a:cs typeface="Arial-Rounded" panose="020B0500000000000000" pitchFamily="34" charset="0"/>
              </a:rPr>
              <a:t> nhà cao vút, những con đường cao tốc, những nhà máy </a:t>
            </a:r>
            <a:r>
              <a:rPr lang="en-US" sz="3000" err="1">
                <a:solidFill>
                  <a:srgbClr val="FF0000"/>
                </a:solidFill>
                <a:cs typeface="Arial-Rounded" panose="020B0500000000000000" pitchFamily="34" charset="0"/>
              </a:rPr>
              <a:t>tỏa</a:t>
            </a:r>
            <a:r>
              <a:rPr lang="en-US" sz="3000">
                <a:solidFill>
                  <a:srgbClr val="FF0000"/>
                </a:solidFill>
                <a:cs typeface="Arial-Rounded" panose="020B0500000000000000" pitchFamily="34" charset="0"/>
              </a:rPr>
              <a:t> khói mịt mù. </a:t>
            </a:r>
            <a:endParaRPr lang="en-US" sz="2400">
              <a:solidFill>
                <a:srgbClr val="FF0000"/>
              </a:solidFill>
              <a:cs typeface="Arial-Rounded" panose="020B0500000000000000" pitchFamily="34" charset="0"/>
            </a:endParaRPr>
          </a:p>
        </p:txBody>
      </p:sp>
    </p:spTree>
    <p:extLst>
      <p:ext uri="{BB962C8B-B14F-4D97-AF65-F5344CB8AC3E}">
        <p14:creationId xmlns:p14="http://schemas.microsoft.com/office/powerpoint/2010/main" val="1878486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387798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Bây giờ, ao, hồ, đầm phải nhường chỗ cho những </a:t>
            </a:r>
            <a:r>
              <a:rPr lang="en-US" sz="3000" err="1">
                <a:solidFill>
                  <a:srgbClr val="000000"/>
                </a:solidFill>
                <a:cs typeface="Arial-Rounded" panose="020B0500000000000000" pitchFamily="34" charset="0"/>
              </a:rPr>
              <a:t>tòa</a:t>
            </a:r>
            <a:r>
              <a:rPr lang="en-US" sz="3000">
                <a:solidFill>
                  <a:srgbClr val="000000"/>
                </a:solidFill>
                <a:cs typeface="Arial-Rounded" panose="020B0500000000000000" pitchFamily="34" charset="0"/>
              </a:rPr>
              <a:t> nhà cao vút, những con đường cao tốc, những nhà máy </a:t>
            </a:r>
            <a:r>
              <a:rPr lang="en-US" sz="3000" err="1">
                <a:solidFill>
                  <a:srgbClr val="000000"/>
                </a:solidFill>
                <a:cs typeface="Arial-Rounded" panose="020B0500000000000000" pitchFamily="34" charset="0"/>
              </a:rPr>
              <a:t>tỏa</a:t>
            </a:r>
            <a:r>
              <a:rPr lang="en-US" sz="3000">
                <a:solidFill>
                  <a:srgbClr val="000000"/>
                </a:solidFill>
                <a:cs typeface="Arial-Rounded" panose="020B0500000000000000" pitchFamily="34" charset="0"/>
              </a:rPr>
              <a:t> khói mịt mù. </a:t>
            </a:r>
            <a:r>
              <a:rPr lang="en-US" sz="3000">
                <a:solidFill>
                  <a:srgbClr val="FF0000"/>
                </a:solidFill>
                <a:cs typeface="Arial-Rounded" panose="020B0500000000000000" pitchFamily="34" charset="0"/>
              </a:rPr>
              <a:t>Cò chẳng còn nơi kiếm ăn. </a:t>
            </a:r>
            <a:endParaRPr lang="en-US" sz="2400">
              <a:solidFill>
                <a:srgbClr val="FF0000"/>
              </a:solidFill>
              <a:cs typeface="Arial-Rounded" panose="020B0500000000000000" pitchFamily="34" charset="0"/>
            </a:endParaRPr>
          </a:p>
        </p:txBody>
      </p:sp>
    </p:spTree>
    <p:extLst>
      <p:ext uri="{BB962C8B-B14F-4D97-AF65-F5344CB8AC3E}">
        <p14:creationId xmlns:p14="http://schemas.microsoft.com/office/powerpoint/2010/main" val="1878486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48013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Bây giờ, ao, hồ, đầm phải nhường chỗ cho những </a:t>
            </a:r>
            <a:r>
              <a:rPr lang="en-US" sz="3000" err="1">
                <a:solidFill>
                  <a:srgbClr val="000000"/>
                </a:solidFill>
                <a:cs typeface="Arial-Rounded" panose="020B0500000000000000" pitchFamily="34" charset="0"/>
              </a:rPr>
              <a:t>tòa</a:t>
            </a:r>
            <a:r>
              <a:rPr lang="en-US" sz="3000">
                <a:solidFill>
                  <a:srgbClr val="000000"/>
                </a:solidFill>
                <a:cs typeface="Arial-Rounded" panose="020B0500000000000000" pitchFamily="34" charset="0"/>
              </a:rPr>
              <a:t> nhà cao vút, những con đường cao tốc, những nhà máy </a:t>
            </a:r>
            <a:r>
              <a:rPr lang="en-US" sz="3000" err="1">
                <a:solidFill>
                  <a:srgbClr val="000000"/>
                </a:solidFill>
                <a:cs typeface="Arial-Rounded" panose="020B0500000000000000" pitchFamily="34" charset="0"/>
              </a:rPr>
              <a:t>tỏa</a:t>
            </a:r>
            <a:r>
              <a:rPr lang="en-US" sz="3000">
                <a:solidFill>
                  <a:srgbClr val="000000"/>
                </a:solidFill>
                <a:cs typeface="Arial-Rounded" panose="020B0500000000000000" pitchFamily="34" charset="0"/>
              </a:rPr>
              <a:t> khói mịt mù. Cò chẳng còn nơi kiếm ăn. </a:t>
            </a:r>
            <a:r>
              <a:rPr lang="en-US" sz="3000">
                <a:solidFill>
                  <a:srgbClr val="FF0000"/>
                </a:solidFill>
                <a:cs typeface="Arial-Rounded" panose="020B0500000000000000" pitchFamily="34" charset="0"/>
              </a:rPr>
              <a:t>Cò sợ những âm thanh ồn ào.</a:t>
            </a:r>
          </a:p>
          <a:p>
            <a:pPr algn="just">
              <a:defRPr/>
            </a:pPr>
            <a:r>
              <a:rPr lang="en-US" sz="3000">
                <a:solidFill>
                  <a:srgbClr val="000000"/>
                </a:solidFill>
                <a:cs typeface="Arial-Rounded" panose="020B0500000000000000" pitchFamily="34" charset="0"/>
              </a:rPr>
              <a:t>      </a:t>
            </a:r>
            <a:endParaRPr lang="en-US" sz="2400">
              <a:solidFill>
                <a:srgbClr val="000000"/>
              </a:solidFill>
              <a:cs typeface="Arial-Rounded" panose="020B0500000000000000" pitchFamily="34" charset="0"/>
            </a:endParaRPr>
          </a:p>
        </p:txBody>
      </p:sp>
    </p:spTree>
    <p:extLst>
      <p:ext uri="{BB962C8B-B14F-4D97-AF65-F5344CB8AC3E}">
        <p14:creationId xmlns:p14="http://schemas.microsoft.com/office/powerpoint/2010/main" val="1878486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48013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Bây giờ, ao, hồ, đầm phải nhường chỗ cho những </a:t>
            </a:r>
            <a:r>
              <a:rPr lang="en-US" sz="3000" err="1">
                <a:solidFill>
                  <a:srgbClr val="000000"/>
                </a:solidFill>
                <a:cs typeface="Arial-Rounded" panose="020B0500000000000000" pitchFamily="34" charset="0"/>
              </a:rPr>
              <a:t>tòa</a:t>
            </a:r>
            <a:r>
              <a:rPr lang="en-US" sz="3000">
                <a:solidFill>
                  <a:srgbClr val="000000"/>
                </a:solidFill>
                <a:cs typeface="Arial-Rounded" panose="020B0500000000000000" pitchFamily="34" charset="0"/>
              </a:rPr>
              <a:t> nhà cao vút, những con đường cao tốc, những nhà máy </a:t>
            </a:r>
            <a:r>
              <a:rPr lang="en-US" sz="3000" err="1">
                <a:solidFill>
                  <a:srgbClr val="000000"/>
                </a:solidFill>
                <a:cs typeface="Arial-Rounded" panose="020B0500000000000000" pitchFamily="34" charset="0"/>
              </a:rPr>
              <a:t>tỏa</a:t>
            </a:r>
            <a:r>
              <a:rPr lang="en-US" sz="3000">
                <a:solidFill>
                  <a:srgbClr val="000000"/>
                </a:solidFill>
                <a:cs typeface="Arial-Rounded" panose="020B0500000000000000" pitchFamily="34" charset="0"/>
              </a:rPr>
              <a:t> khói mịt mù. Cò chẳng còn nơi kiếm ăn. Cò sợ những âm thanh ồn ào. </a:t>
            </a:r>
            <a:r>
              <a:rPr lang="en-US" sz="3000">
                <a:solidFill>
                  <a:srgbClr val="FF0000"/>
                </a:solidFill>
                <a:cs typeface="Arial-Rounded" panose="020B0500000000000000" pitchFamily="34" charset="0"/>
              </a:rPr>
              <a:t>Thế là chúng bay </a:t>
            </a:r>
            <a:r>
              <a:rPr lang="en-US" sz="3000" err="1">
                <a:solidFill>
                  <a:srgbClr val="FF0000"/>
                </a:solidFill>
                <a:cs typeface="Arial-Rounded" panose="020B0500000000000000" pitchFamily="34" charset="0"/>
              </a:rPr>
              <a:t>đi</a:t>
            </a:r>
            <a:r>
              <a:rPr lang="en-US" sz="3000">
                <a:solidFill>
                  <a:srgbClr val="FF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a:t>
            </a:r>
            <a:endParaRPr lang="en-US" sz="2400">
              <a:solidFill>
                <a:srgbClr val="000000"/>
              </a:solidFill>
              <a:cs typeface="Arial-Rounded" panose="020B0500000000000000" pitchFamily="34" charset="0"/>
            </a:endParaRPr>
          </a:p>
        </p:txBody>
      </p:sp>
    </p:spTree>
    <p:extLst>
      <p:ext uri="{BB962C8B-B14F-4D97-AF65-F5344CB8AC3E}">
        <p14:creationId xmlns:p14="http://schemas.microsoft.com/office/powerpoint/2010/main" val="2753893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Bây giờ, ao, hồ, đầm phải nhường chỗ cho những </a:t>
            </a:r>
            <a:r>
              <a:rPr lang="en-US" sz="3000" err="1">
                <a:solidFill>
                  <a:srgbClr val="000000"/>
                </a:solidFill>
                <a:cs typeface="Arial-Rounded" panose="020B0500000000000000" pitchFamily="34" charset="0"/>
              </a:rPr>
              <a:t>tòa</a:t>
            </a:r>
            <a:r>
              <a:rPr lang="en-US" sz="3000">
                <a:solidFill>
                  <a:srgbClr val="000000"/>
                </a:solidFill>
                <a:cs typeface="Arial-Rounded" panose="020B0500000000000000" pitchFamily="34" charset="0"/>
              </a:rPr>
              <a:t> nhà cao vút, những con đường cao tốc, những nhà máy </a:t>
            </a:r>
            <a:r>
              <a:rPr lang="en-US" sz="3000" err="1">
                <a:solidFill>
                  <a:srgbClr val="000000"/>
                </a:solidFill>
                <a:cs typeface="Arial-Rounded" panose="020B0500000000000000" pitchFamily="34" charset="0"/>
              </a:rPr>
              <a:t>tỏa</a:t>
            </a:r>
            <a:r>
              <a:rPr lang="en-US" sz="3000">
                <a:solidFill>
                  <a:srgbClr val="000000"/>
                </a:solidFill>
                <a:cs typeface="Arial-Rounded" panose="020B0500000000000000" pitchFamily="34" charset="0"/>
              </a:rPr>
              <a:t> khói mịt mù. Cò chẳng còn nơi kiếm ăn. Cò sợ những âm thanh ồn ào. Thế là chúng bay </a:t>
            </a:r>
            <a:r>
              <a:rPr lang="en-US" sz="3000" err="1">
                <a:solidFill>
                  <a:srgbClr val="000000"/>
                </a:solidFill>
                <a:cs typeface="Arial-Rounded" panose="020B0500000000000000" pitchFamily="34" charset="0"/>
              </a:rPr>
              <a:t>đi</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a:t>
            </a:r>
            <a:r>
              <a:rPr lang="en-US" sz="3000">
                <a:solidFill>
                  <a:srgbClr val="FF0000"/>
                </a:solidFill>
                <a:cs typeface="Arial-Rounded" panose="020B0500000000000000" pitchFamily="34" charset="0"/>
              </a:rPr>
              <a:t>Bé ước ao được thấy những cánh cò trên cánh đồng quê.</a:t>
            </a:r>
          </a:p>
          <a:p>
            <a:pPr algn="r">
              <a:defRPr/>
            </a:pPr>
            <a:r>
              <a:rPr lang="en-US" sz="3000" i="1">
                <a:solidFill>
                  <a:srgbClr val="000000"/>
                </a:solidFill>
                <a:cs typeface="Arial-Rounded" panose="020B0500000000000000" pitchFamily="34" charset="0"/>
              </a:rPr>
              <a:t>(</a:t>
            </a:r>
            <a:r>
              <a:rPr lang="en-US" sz="2400" i="1">
                <a:solidFill>
                  <a:srgbClr val="000000"/>
                </a:solidFill>
                <a:cs typeface="Arial-Rounded" panose="020B0500000000000000" pitchFamily="34" charset="0"/>
              </a:rPr>
              <a:t>Theo</a:t>
            </a:r>
            <a:r>
              <a:rPr lang="en-US" sz="2400">
                <a:solidFill>
                  <a:srgbClr val="000000"/>
                </a:solidFill>
                <a:cs typeface="Arial-Rounded" panose="020B0500000000000000" pitchFamily="34" charset="0"/>
              </a:rPr>
              <a:t> Hoài Nam) </a:t>
            </a:r>
          </a:p>
        </p:txBody>
      </p:sp>
    </p:spTree>
    <p:extLst>
      <p:ext uri="{BB962C8B-B14F-4D97-AF65-F5344CB8AC3E}">
        <p14:creationId xmlns:p14="http://schemas.microsoft.com/office/powerpoint/2010/main" val="1878486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027638" y="5798618"/>
            <a:ext cx="3121454"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 </a:t>
            </a: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đoạn</a:t>
            </a:r>
            <a:endParaRPr kumimoji="0" lang="zh-CN" alt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25923504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249299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a:t>
            </a:r>
            <a:r>
              <a:rPr lang="en-US" sz="3000">
                <a:solidFill>
                  <a:srgbClr val="FF0000"/>
                </a:solidFill>
                <a:cs typeface="Arial-Rounded" panose="020B0500000000000000" pitchFamily="34" charset="0"/>
              </a:rPr>
              <a:t>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FF0000"/>
                </a:solidFill>
                <a:cs typeface="Arial-Rounded" panose="020B0500000000000000" pitchFamily="34" charset="0"/>
              </a:rPr>
              <a:t>đầm</a:t>
            </a:r>
            <a:r>
              <a:rPr lang="en-US" sz="3000">
                <a:solidFill>
                  <a:srgbClr val="FF0000"/>
                </a:solidFill>
                <a:cs typeface="Arial-Rounded" panose="020B0500000000000000" pitchFamily="34" charset="0"/>
              </a:rPr>
              <a:t>.</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FFFF"/>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2155054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7246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a:t>
            </a:r>
            <a:r>
              <a:rPr lang="en-US" sz="3000">
                <a:solidFill>
                  <a:srgbClr val="FF0000"/>
                </a:solidFill>
                <a:cs typeface="Arial-Rounded" panose="020B0500000000000000" pitchFamily="34" charset="0"/>
              </a:rPr>
              <a:t>Bây giờ ao, hồ, đầm phải nhường chỗ cho những </a:t>
            </a:r>
            <a:r>
              <a:rPr lang="en-US" sz="3000" err="1">
                <a:solidFill>
                  <a:srgbClr val="FF0000"/>
                </a:solidFill>
                <a:cs typeface="Arial-Rounded" panose="020B0500000000000000" pitchFamily="34" charset="0"/>
              </a:rPr>
              <a:t>tòa</a:t>
            </a:r>
            <a:r>
              <a:rPr lang="en-US" sz="3000">
                <a:solidFill>
                  <a:srgbClr val="FF0000"/>
                </a:solidFill>
                <a:cs typeface="Arial-Rounded" panose="020B0500000000000000" pitchFamily="34" charset="0"/>
              </a:rPr>
              <a:t> nhà cao vút, những con đường cao tốc, những nhà máy </a:t>
            </a:r>
            <a:r>
              <a:rPr lang="en-US" sz="3000" err="1">
                <a:solidFill>
                  <a:srgbClr val="FF0000"/>
                </a:solidFill>
                <a:cs typeface="Arial-Rounded" panose="020B0500000000000000" pitchFamily="34" charset="0"/>
              </a:rPr>
              <a:t>tỏa</a:t>
            </a:r>
            <a:r>
              <a:rPr lang="en-US" sz="3000">
                <a:solidFill>
                  <a:srgbClr val="FF0000"/>
                </a:solidFill>
                <a:cs typeface="Arial-Rounded" panose="020B0500000000000000" pitchFamily="34" charset="0"/>
              </a:rPr>
              <a:t> khói mịt mù. Cò chẳng còn nơi kiếm ăn. Cò sợ những âm thanh ồn ào. Thế là chúng bay </a:t>
            </a:r>
            <a:r>
              <a:rPr lang="en-US" sz="3000" err="1">
                <a:solidFill>
                  <a:srgbClr val="FF0000"/>
                </a:solidFill>
                <a:cs typeface="Arial-Rounded" panose="020B0500000000000000" pitchFamily="34" charset="0"/>
              </a:rPr>
              <a:t>đi</a:t>
            </a:r>
            <a:r>
              <a:rPr lang="en-US" sz="3000">
                <a:solidFill>
                  <a:srgbClr val="FF0000"/>
                </a:solidFill>
                <a:cs typeface="Arial-Rounded" panose="020B0500000000000000" pitchFamily="34" charset="0"/>
              </a:rPr>
              <a:t>.</a:t>
            </a:r>
          </a:p>
          <a:p>
            <a:pPr algn="just">
              <a:defRPr/>
            </a:pPr>
            <a:r>
              <a:rPr lang="en-US" sz="3000">
                <a:solidFill>
                  <a:srgbClr val="FF0000"/>
                </a:solidFill>
                <a:cs typeface="Arial-Rounded" panose="020B0500000000000000" pitchFamily="34" charset="0"/>
              </a:rPr>
              <a:t>      Bé ước ao được thấy những cánh cò trên cánh đồng quê.</a:t>
            </a:r>
          </a:p>
          <a:p>
            <a:pPr algn="r">
              <a:defRPr/>
            </a:pPr>
            <a:r>
              <a:rPr lang="en-US" sz="3000" i="1">
                <a:solidFill>
                  <a:srgbClr val="000000"/>
                </a:solidFill>
                <a:cs typeface="Arial-Rounded" panose="020B0500000000000000" pitchFamily="34" charset="0"/>
              </a:rPr>
              <a:t>(</a:t>
            </a:r>
            <a:r>
              <a:rPr lang="en-US" sz="2400" i="1">
                <a:solidFill>
                  <a:srgbClr val="000000"/>
                </a:solidFill>
                <a:cs typeface="Arial-Rounded" panose="020B0500000000000000" pitchFamily="34" charset="0"/>
              </a:rPr>
              <a:t>Theo</a:t>
            </a:r>
            <a:r>
              <a:rPr lang="en-US" sz="2400">
                <a:solidFill>
                  <a:srgbClr val="000000"/>
                </a:solidFill>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FFFF"/>
                </a:solidFill>
                <a:effectLst>
                  <a:outerShdw blurRad="38100" dist="38100" dir="2700000" algn="tl">
                    <a:srgbClr val="000000">
                      <a:alpha val="43137"/>
                    </a:srgbClr>
                  </a:outerShdw>
                </a:effectLst>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en-US" sz="2800" b="1">
                <a:solidFill>
                  <a:srgbClr val="FFFFFF"/>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2155054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2531328" y="0"/>
            <a:ext cx="96606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93" name="组合 92"/>
          <p:cNvGrpSpPr/>
          <p:nvPr/>
        </p:nvGrpSpPr>
        <p:grpSpPr>
          <a:xfrm>
            <a:off x="1126073" y="936505"/>
            <a:ext cx="3297427" cy="4817525"/>
            <a:chOff x="3051715" y="1629522"/>
            <a:chExt cx="7107908" cy="7107908"/>
          </a:xfrm>
        </p:grpSpPr>
        <p:sp>
          <p:nvSpPr>
            <p:cNvPr id="94" name="弧形 93"/>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00"/>
                </a:solidFill>
              </a:endParaRPr>
            </a:p>
          </p:txBody>
        </p:sp>
        <p:sp>
          <p:nvSpPr>
            <p:cNvPr id="95" name="弧形 94"/>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00"/>
                </a:solidFill>
              </a:endParaRPr>
            </a:p>
          </p:txBody>
        </p:sp>
        <p:sp>
          <p:nvSpPr>
            <p:cNvPr id="96" name="弧形 95"/>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00"/>
                </a:solidFill>
              </a:endParaRPr>
            </a:p>
          </p:txBody>
        </p:sp>
        <p:sp>
          <p:nvSpPr>
            <p:cNvPr id="97" name="弧形 96"/>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00"/>
                </a:solidFill>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00"/>
                </a:solidFill>
              </a:endParaRPr>
            </a:p>
          </p:txBody>
        </p:sp>
      </p:grpSp>
      <p:sp>
        <p:nvSpPr>
          <p:cNvPr id="83" name="任意多边形 82"/>
          <p:cNvSpPr/>
          <p:nvPr/>
        </p:nvSpPr>
        <p:spPr>
          <a:xfrm rot="5400000">
            <a:off x="840803" y="1466447"/>
            <a:ext cx="1975995" cy="3657598"/>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20B6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endParaRPr>
          </a:p>
        </p:txBody>
      </p:sp>
      <p:grpSp>
        <p:nvGrpSpPr>
          <p:cNvPr id="3" name="组合 2"/>
          <p:cNvGrpSpPr/>
          <p:nvPr/>
        </p:nvGrpSpPr>
        <p:grpSpPr>
          <a:xfrm>
            <a:off x="2597226" y="2633221"/>
            <a:ext cx="1172591" cy="1179462"/>
            <a:chOff x="1267237" y="4149067"/>
            <a:chExt cx="1172591" cy="1179462"/>
          </a:xfrm>
        </p:grpSpPr>
        <p:sp>
          <p:nvSpPr>
            <p:cNvPr id="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文本框 4"/>
            <p:cNvSpPr txBox="1"/>
            <p:nvPr/>
          </p:nvSpPr>
          <p:spPr>
            <a:xfrm>
              <a:off x="1496257" y="4521472"/>
              <a:ext cx="665567" cy="584775"/>
            </a:xfrm>
            <a:prstGeom prst="rect">
              <a:avLst/>
            </a:prstGeom>
            <a:noFill/>
            <a:ln>
              <a:noFill/>
            </a:ln>
          </p:spPr>
          <p:txBody>
            <a:bodyPr wrap="none" rtlCol="0">
              <a:spAutoFit/>
            </a:bodyPr>
            <a:lstStyle/>
            <a:p>
              <a:r>
                <a:rPr lang="en-US" altLang="zh-CN" sz="3200">
                  <a:ln w="25400">
                    <a:solidFill>
                      <a:srgbClr val="FF8FA7"/>
                    </a:solidFill>
                  </a:ln>
                  <a:solidFill>
                    <a:srgbClr val="FFFFFF"/>
                  </a:solidFill>
                  <a:latin typeface="方正超粗黑简体" panose="03000509000000000000" pitchFamily="65" charset="-122"/>
                  <a:ea typeface="方正超粗黑简体" panose="03000509000000000000" pitchFamily="65" charset="-122"/>
                </a:rPr>
                <a:t>02</a:t>
              </a:r>
              <a:endParaRPr lang="zh-CN" altLang="en-US" sz="3200">
                <a:ln w="25400">
                  <a:solidFill>
                    <a:srgbClr val="FF8FA7"/>
                  </a:solidFill>
                </a:ln>
                <a:solidFill>
                  <a:srgbClr val="FFFFFF"/>
                </a:solidFill>
                <a:latin typeface="方正超粗黑简体" panose="03000509000000000000" pitchFamily="65" charset="-122"/>
                <a:ea typeface="方正超粗黑简体" panose="03000509000000000000" pitchFamily="65" charset="-122"/>
              </a:endParaRPr>
            </a:p>
          </p:txBody>
        </p:sp>
      </p:grpSp>
      <p:sp>
        <p:nvSpPr>
          <p:cNvPr id="7" name="十字星 6"/>
          <p:cNvSpPr/>
          <p:nvPr/>
        </p:nvSpPr>
        <p:spPr>
          <a:xfrm rot="20953261">
            <a:off x="909643" y="1338455"/>
            <a:ext cx="566841" cy="566841"/>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文本框 1"/>
          <p:cNvSpPr txBox="1"/>
          <p:nvPr/>
        </p:nvSpPr>
        <p:spPr>
          <a:xfrm>
            <a:off x="1" y="2474870"/>
            <a:ext cx="3158931" cy="1015663"/>
          </a:xfrm>
          <a:prstGeom prst="rect">
            <a:avLst/>
          </a:prstGeom>
          <a:noFill/>
        </p:spPr>
        <p:txBody>
          <a:bodyPr wrap="square" rtlCol="0">
            <a:spAutoFit/>
          </a:bodyPr>
          <a:lstStyle/>
          <a:p>
            <a:r>
              <a:rPr lang="en-US" altLang="zh-CN" sz="6000" b="1"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Hỏi</a:t>
            </a:r>
            <a:r>
              <a:rPr lang="en-US" altLang="zh-CN" sz="6000" b="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6000" b="1"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mẹ</a:t>
            </a:r>
            <a:endParaRPr lang="zh-CN" altLang="en-US" sz="13800" b="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1" name="图片 80"/>
          <p:cNvPicPr>
            <a:picLocks noChangeAspect="1"/>
          </p:cNvPicPr>
          <p:nvPr/>
        </p:nvPicPr>
        <p:blipFill rotWithShape="1">
          <a:blip r:embed="rId3" cstate="print">
            <a:extLst>
              <a:ext uri="{28A0092B-C50C-407E-A947-70E740481C1C}">
                <a14:useLocalDpi xmlns:a14="http://schemas.microsoft.com/office/drawing/2010/main" val="0"/>
              </a:ext>
            </a:extLst>
          </a:blip>
          <a:srcRect l="26795" t="15027" r="49282" b="11253"/>
          <a:stretch/>
        </p:blipFill>
        <p:spPr>
          <a:xfrm>
            <a:off x="3438152" y="2129986"/>
            <a:ext cx="749431" cy="1299014"/>
          </a:xfrm>
          <a:prstGeom prst="rect">
            <a:avLst/>
          </a:prstGeom>
        </p:spPr>
      </p:pic>
      <p:grpSp>
        <p:nvGrpSpPr>
          <p:cNvPr id="9" name="组合 8"/>
          <p:cNvGrpSpPr/>
          <p:nvPr/>
        </p:nvGrpSpPr>
        <p:grpSpPr>
          <a:xfrm flipH="1">
            <a:off x="2699724" y="3070720"/>
            <a:ext cx="2414421" cy="1514317"/>
            <a:chOff x="594424" y="1153191"/>
            <a:chExt cx="2605976" cy="1634460"/>
          </a:xfrm>
        </p:grpSpPr>
        <p:sp>
          <p:nvSpPr>
            <p:cNvPr id="10"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03" name="组合 102"/>
          <p:cNvGrpSpPr/>
          <p:nvPr/>
        </p:nvGrpSpPr>
        <p:grpSpPr>
          <a:xfrm flipH="1">
            <a:off x="345076" y="5004262"/>
            <a:ext cx="1603964" cy="1616398"/>
            <a:chOff x="9886950" y="4535871"/>
            <a:chExt cx="1834461" cy="2005899"/>
          </a:xfrm>
        </p:grpSpPr>
        <p:sp>
          <p:nvSpPr>
            <p:cNvPr id="104" name="圆角矩形 103"/>
            <p:cNvSpPr/>
            <p:nvPr/>
          </p:nvSpPr>
          <p:spPr>
            <a:xfrm>
              <a:off x="10526487" y="5428190"/>
              <a:ext cx="328183" cy="13463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5" name="圆角矩形 104"/>
            <p:cNvSpPr/>
            <p:nvPr/>
          </p:nvSpPr>
          <p:spPr>
            <a:xfrm rot="1452078">
              <a:off x="10593807" y="5007442"/>
              <a:ext cx="286109" cy="488068"/>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06"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07" name="椭圆 106"/>
            <p:cNvSpPr/>
            <p:nvPr/>
          </p:nvSpPr>
          <p:spPr>
            <a:xfrm>
              <a:off x="10644296" y="5276721"/>
              <a:ext cx="100980" cy="1009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cxnSp>
          <p:nvCxnSpPr>
            <p:cNvPr id="108" name="直接连接符 107"/>
            <p:cNvCxnSpPr>
              <a:stCxn id="104" idx="2"/>
            </p:cNvCxnSpPr>
            <p:nvPr/>
          </p:nvCxnSpPr>
          <p:spPr>
            <a:xfrm flipH="1">
              <a:off x="10686371" y="5562830"/>
              <a:ext cx="4207" cy="9508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10274038" y="5565635"/>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0806985" y="5551610"/>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0080494" y="6530550"/>
              <a:ext cx="1489448"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9886950" y="6541770"/>
              <a:ext cx="103784"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1665311" y="6527745"/>
              <a:ext cx="56100"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3495" y="4455518"/>
              <a:ext cx="79608" cy="82479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5" name="矩形 114"/>
            <p:cNvSpPr/>
            <p:nvPr/>
          </p:nvSpPr>
          <p:spPr>
            <a:xfrm rot="17559220">
              <a:off x="10743004" y="4722219"/>
              <a:ext cx="79608" cy="824798"/>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6" name="矩形 115"/>
            <p:cNvSpPr/>
            <p:nvPr/>
          </p:nvSpPr>
          <p:spPr>
            <a:xfrm rot="17559220">
              <a:off x="10372657" y="4488927"/>
              <a:ext cx="84972" cy="178859"/>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7" name="矩形 116"/>
            <p:cNvSpPr/>
            <p:nvPr/>
          </p:nvSpPr>
          <p:spPr>
            <a:xfrm rot="17559220">
              <a:off x="11189014" y="5155725"/>
              <a:ext cx="256730" cy="87380"/>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3" name="TextBox 12">
            <a:extLst>
              <a:ext uri="{FF2B5EF4-FFF2-40B4-BE49-F238E27FC236}">
                <a16:creationId xmlns:a16="http://schemas.microsoft.com/office/drawing/2014/main" id="{1F5721F3-3873-4771-A213-891737E2DE27}"/>
              </a:ext>
            </a:extLst>
          </p:cNvPr>
          <p:cNvSpPr txBox="1"/>
          <p:nvPr/>
        </p:nvSpPr>
        <p:spPr>
          <a:xfrm>
            <a:off x="4503629" y="504933"/>
            <a:ext cx="4501825" cy="1815882"/>
          </a:xfrm>
          <a:prstGeom prst="rect">
            <a:avLst/>
          </a:prstGeom>
          <a:noFill/>
        </p:spPr>
        <p:txBody>
          <a:bodyPr wrap="square" rtlCol="0">
            <a:spAutoFit/>
          </a:bodyPr>
          <a:lstStyle/>
          <a:p>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Ai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gió</a:t>
            </a:r>
            <a:endPar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Thổi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ngang</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Ai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nhuộm</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endPar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4" name="TextBox 83">
            <a:extLst>
              <a:ext uri="{FF2B5EF4-FFF2-40B4-BE49-F238E27FC236}">
                <a16:creationId xmlns:a16="http://schemas.microsoft.com/office/drawing/2014/main" id="{A9EE3773-F80A-4249-86C1-1ECBA41910AA}"/>
              </a:ext>
            </a:extLst>
          </p:cNvPr>
          <p:cNvSpPr txBox="1"/>
          <p:nvPr/>
        </p:nvSpPr>
        <p:spPr>
          <a:xfrm>
            <a:off x="6539053" y="2474870"/>
            <a:ext cx="3291954" cy="1815882"/>
          </a:xfrm>
          <a:prstGeom prst="rect">
            <a:avLst/>
          </a:prstGeom>
          <a:noFill/>
        </p:spPr>
        <p:txBody>
          <a:bodyPr wrap="square" rtlCol="0">
            <a:spAutoFit/>
          </a:bodyPr>
          <a:lstStyle/>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a:t>
            </a:r>
            <a:endPar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rằm</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to.</a:t>
            </a: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Cuội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gốc</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a:t>
            </a:r>
            <a:endPar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5" name="TextBox 84">
            <a:extLst>
              <a:ext uri="{FF2B5EF4-FFF2-40B4-BE49-F238E27FC236}">
                <a16:creationId xmlns:a16="http://schemas.microsoft.com/office/drawing/2014/main" id="{7B504DB5-C63B-49B6-92B7-47ECD7874D89}"/>
              </a:ext>
            </a:extLst>
          </p:cNvPr>
          <p:cNvSpPr txBox="1"/>
          <p:nvPr/>
        </p:nvSpPr>
        <p:spPr>
          <a:xfrm>
            <a:off x="8381370" y="4395205"/>
            <a:ext cx="3919760" cy="1815882"/>
          </a:xfrm>
          <a:prstGeom prst="rect">
            <a:avLst/>
          </a:prstGeom>
          <a:noFill/>
        </p:spPr>
        <p:txBody>
          <a:bodyPr wrap="square" rtlCol="0">
            <a:spAutoFit/>
          </a:bodyPr>
          <a:lstStyle/>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Cuội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lắm</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phi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endPar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Bay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thăm</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Cuội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977971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160162" y="5798618"/>
            <a:ext cx="4856409"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algn="ctr" defTabSz="1219170">
              <a:defRPr/>
            </a:pPr>
            <a:r>
              <a:rPr lang="en-US" altLang="zh-CN" sz="3200" b="1" kern="0" err="1">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Đọc</a:t>
            </a:r>
            <a:r>
              <a:rPr lang="en-US" altLang="zh-CN" sz="3200" b="1" kern="0">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 </a:t>
            </a:r>
            <a:r>
              <a:rPr lang="en-US" altLang="zh-CN" sz="3200" b="1" kern="0" err="1">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nối</a:t>
            </a:r>
            <a:r>
              <a:rPr lang="en-US" altLang="zh-CN" sz="3200" b="1" kern="0">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 </a:t>
            </a:r>
            <a:r>
              <a:rPr lang="en-US" altLang="zh-CN" sz="3200" b="1" kern="0" err="1">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tiếp</a:t>
            </a:r>
            <a:r>
              <a:rPr lang="en-US" altLang="zh-CN" sz="3200" b="1" kern="0">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 </a:t>
            </a:r>
            <a:r>
              <a:rPr lang="en-US" altLang="zh-CN" sz="3200" b="1" kern="0" err="1">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rPr>
              <a:t>đoạn</a:t>
            </a:r>
            <a:endParaRPr lang="zh-CN" altLang="en-US" sz="3200" b="1" kern="0">
              <a:solidFill>
                <a:srgbClr val="FFFFFF"/>
              </a:solidFill>
              <a:effectLst>
                <a:outerShdw blurRad="38100" dist="38100" dir="2700000" algn="tl">
                  <a:srgbClr val="000000">
                    <a:alpha val="43137"/>
                  </a:srgbClr>
                </a:outerShdw>
              </a:effectLst>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Những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cánh</a:t>
            </a:r>
            <a:r>
              <a:rPr lang="en-US" sz="3600" b="1">
                <a:solidFill>
                  <a:srgbClr val="00B0F0"/>
                </a:solidFill>
                <a:effectLst>
                  <a:outerShdw blurRad="38100" dist="38100" dir="2700000" algn="tl">
                    <a:srgbClr val="000000">
                      <a:alpha val="43137"/>
                    </a:srgbClr>
                  </a:outerShdw>
                </a:effectLst>
                <a:cs typeface="Arial-Rounded" panose="020B0500000000000000" pitchFamily="34" charset="0"/>
              </a:rPr>
              <a:t> </a:t>
            </a:r>
            <a:r>
              <a:rPr lang="en-US" sz="3600" b="1" err="1">
                <a:solidFill>
                  <a:srgbClr val="00B0F0"/>
                </a:solidFill>
                <a:effectLst>
                  <a:outerShdw blurRad="38100" dist="38100" dir="2700000" algn="tl">
                    <a:srgbClr val="000000">
                      <a:alpha val="43137"/>
                    </a:srgbClr>
                  </a:outerShdw>
                </a:effectLst>
                <a:cs typeface="Arial-Rounded" panose="020B0500000000000000" pitchFamily="34" charset="0"/>
              </a:rPr>
              <a:t>cò</a:t>
            </a:r>
            <a:endParaRPr lang="en-US" sz="3600" b="1">
              <a:solidFill>
                <a:srgbClr val="00B0F0"/>
              </a:solidFill>
              <a:effectLst>
                <a:outerShdw blurRad="38100" dist="38100" dir="2700000" algn="tl">
                  <a:srgbClr val="000000">
                    <a:alpha val="43137"/>
                  </a:srgbClr>
                </a:outerShdw>
              </a:effectLst>
              <a:cs typeface="Arial-Rounded" panose="020B0500000000000000" pitchFamily="34" charset="0"/>
            </a:endParaRPr>
          </a:p>
          <a:p>
            <a:pPr algn="just">
              <a:defRPr/>
            </a:pPr>
            <a:r>
              <a:rPr lang="en-US" sz="3000">
                <a:solidFill>
                  <a:srgbClr val="000000"/>
                </a:solidFill>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err="1">
                <a:solidFill>
                  <a:srgbClr val="000000"/>
                </a:solidFill>
                <a:cs typeface="Arial-Rounded" panose="020B0500000000000000" pitchFamily="34" charset="0"/>
              </a:rPr>
              <a:t>đầm</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Bây giờ ao, hồ, đầm phải nhường chỗ cho những </a:t>
            </a:r>
            <a:r>
              <a:rPr lang="en-US" sz="3000" err="1">
                <a:solidFill>
                  <a:srgbClr val="000000"/>
                </a:solidFill>
                <a:cs typeface="Arial-Rounded" panose="020B0500000000000000" pitchFamily="34" charset="0"/>
              </a:rPr>
              <a:t>tòa</a:t>
            </a:r>
            <a:r>
              <a:rPr lang="en-US" sz="3000">
                <a:solidFill>
                  <a:srgbClr val="000000"/>
                </a:solidFill>
                <a:cs typeface="Arial-Rounded" panose="020B0500000000000000" pitchFamily="34" charset="0"/>
              </a:rPr>
              <a:t> nhà cao vút, những con đường cao tốc, những nhà máy </a:t>
            </a:r>
            <a:r>
              <a:rPr lang="en-US" sz="3000" err="1">
                <a:solidFill>
                  <a:srgbClr val="000000"/>
                </a:solidFill>
                <a:cs typeface="Arial-Rounded" panose="020B0500000000000000" pitchFamily="34" charset="0"/>
              </a:rPr>
              <a:t>tỏa</a:t>
            </a:r>
            <a:r>
              <a:rPr lang="en-US" sz="3000">
                <a:solidFill>
                  <a:srgbClr val="000000"/>
                </a:solidFill>
                <a:cs typeface="Arial-Rounded" panose="020B0500000000000000" pitchFamily="34" charset="0"/>
              </a:rPr>
              <a:t> khói mịt mù. Cò chẳng còn nơi kiếm ăn. Cò sợ những âm thanh ồn ào. Thế là chúng bay </a:t>
            </a:r>
            <a:r>
              <a:rPr lang="en-US" sz="3000" err="1">
                <a:solidFill>
                  <a:srgbClr val="000000"/>
                </a:solidFill>
                <a:cs typeface="Arial-Rounded" panose="020B0500000000000000" pitchFamily="34" charset="0"/>
              </a:rPr>
              <a:t>đi</a:t>
            </a:r>
            <a:r>
              <a:rPr lang="en-US" sz="3000">
                <a:solidFill>
                  <a:srgbClr val="000000"/>
                </a:solidFill>
                <a:cs typeface="Arial-Rounded" panose="020B0500000000000000" pitchFamily="34" charset="0"/>
              </a:rPr>
              <a:t>.</a:t>
            </a:r>
          </a:p>
          <a:p>
            <a:pPr algn="just">
              <a:defRPr/>
            </a:pPr>
            <a:r>
              <a:rPr lang="en-US" sz="3000">
                <a:solidFill>
                  <a:srgbClr val="000000"/>
                </a:solidFill>
                <a:cs typeface="Arial-Rounded" panose="020B0500000000000000" pitchFamily="34" charset="0"/>
              </a:rPr>
              <a:t>      Bé ước ao được thấy những cánh cò trên cánh đồng quê.</a:t>
            </a:r>
          </a:p>
          <a:p>
            <a:pPr algn="r">
              <a:defRPr/>
            </a:pPr>
            <a:r>
              <a:rPr lang="en-US" sz="3000" i="1">
                <a:solidFill>
                  <a:srgbClr val="000000"/>
                </a:solidFill>
                <a:cs typeface="Arial-Rounded" panose="020B0500000000000000" pitchFamily="34" charset="0"/>
              </a:rPr>
              <a:t>(</a:t>
            </a:r>
            <a:r>
              <a:rPr lang="en-US" sz="2400" i="1">
                <a:solidFill>
                  <a:srgbClr val="000000"/>
                </a:solidFill>
                <a:cs typeface="Arial-Rounded" panose="020B0500000000000000" pitchFamily="34" charset="0"/>
              </a:rPr>
              <a:t>Theo</a:t>
            </a:r>
            <a:r>
              <a:rPr lang="en-US" sz="2400">
                <a:solidFill>
                  <a:srgbClr val="000000"/>
                </a:solidFill>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FFFF"/>
                </a:solidFill>
                <a:effectLst>
                  <a:outerShdw blurRad="38100" dist="38100" dir="2700000" algn="tl">
                    <a:srgbClr val="000000">
                      <a:alpha val="43137"/>
                    </a:srgbClr>
                  </a:outerShdw>
                </a:effectLst>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en-US" sz="2800" b="1">
                <a:solidFill>
                  <a:srgbClr val="FFFFFF"/>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39656140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8" name="Cloud 7">
            <a:extLst>
              <a:ext uri="{FF2B5EF4-FFF2-40B4-BE49-F238E27FC236}">
                <a16:creationId xmlns:a16="http://schemas.microsoft.com/office/drawing/2014/main" id="{56B0AE08-729B-487F-A835-B7F8ECFDDEC2}"/>
              </a:ext>
            </a:extLst>
          </p:cNvPr>
          <p:cNvSpPr/>
          <p:nvPr/>
        </p:nvSpPr>
        <p:spPr>
          <a:xfrm>
            <a:off x="1795824" y="5798618"/>
            <a:ext cx="3585086"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toàn</a:t>
            </a:r>
            <a:r>
              <a:rPr kumimoji="0" lang="en-US" altLang="zh-CN"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bài</a:t>
            </a:r>
            <a:endParaRPr kumimoji="0" lang="zh-CN" alt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Tree>
    <p:extLst>
      <p:ext uri="{BB962C8B-B14F-4D97-AF65-F5344CB8AC3E}">
        <p14:creationId xmlns:p14="http://schemas.microsoft.com/office/powerpoint/2010/main" val="809472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
        <p:nvSpPr>
          <p:cNvPr id="12" name="文本框 18">
            <a:extLst>
              <a:ext uri="{FF2B5EF4-FFF2-40B4-BE49-F238E27FC236}">
                <a16:creationId xmlns:a16="http://schemas.microsoft.com/office/drawing/2014/main" id="{31DC7BCE-D585-4CC8-A0A4-021E3CC11896}"/>
              </a:ext>
            </a:extLst>
          </p:cNvPr>
          <p:cNvSpPr txBox="1"/>
          <p:nvPr/>
        </p:nvSpPr>
        <p:spPr>
          <a:xfrm>
            <a:off x="2119653" y="3333852"/>
            <a:ext cx="51493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Luyện</a:t>
            </a:r>
            <a:r>
              <a:rPr kumimoji="0" lang="en-US" altLang="zh-CN" sz="5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đọc</a:t>
            </a:r>
            <a:r>
              <a:rPr kumimoji="0" lang="en-US" altLang="zh-CN" sz="5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hiểu</a:t>
            </a:r>
            <a:endParaRPr kumimoji="0" lang="zh-CN" altLang="en-US" sz="5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2449987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B65145-3763-4514-9123-D757FFF3D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728" y="3429000"/>
            <a:ext cx="358725" cy="374648"/>
          </a:xfrm>
          <a:prstGeom prst="rect">
            <a:avLst/>
          </a:prstGeom>
        </p:spPr>
      </p:pic>
      <p:pic>
        <p:nvPicPr>
          <p:cNvPr id="16" name="Picture 15">
            <a:extLst>
              <a:ext uri="{FF2B5EF4-FFF2-40B4-BE49-F238E27FC236}">
                <a16:creationId xmlns:a16="http://schemas.microsoft.com/office/drawing/2014/main" id="{8A195DC7-76D7-493B-AF74-0268479F0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7392" y="5334000"/>
            <a:ext cx="1840530" cy="1840530"/>
          </a:xfrm>
          <a:prstGeom prst="rect">
            <a:avLst/>
          </a:prstGeom>
        </p:spPr>
      </p:pic>
      <p:pic>
        <p:nvPicPr>
          <p:cNvPr id="18" name="Picture 17">
            <a:extLst>
              <a:ext uri="{FF2B5EF4-FFF2-40B4-BE49-F238E27FC236}">
                <a16:creationId xmlns:a16="http://schemas.microsoft.com/office/drawing/2014/main" id="{1EE1D68D-32AF-4B7D-9524-8F82465249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235" y="4954052"/>
            <a:ext cx="1908977" cy="1828800"/>
          </a:xfrm>
          <a:prstGeom prst="rect">
            <a:avLst/>
          </a:prstGeom>
        </p:spPr>
      </p:pic>
      <p:pic>
        <p:nvPicPr>
          <p:cNvPr id="20" name="Picture 19">
            <a:extLst>
              <a:ext uri="{FF2B5EF4-FFF2-40B4-BE49-F238E27FC236}">
                <a16:creationId xmlns:a16="http://schemas.microsoft.com/office/drawing/2014/main" id="{6C19D6A6-7144-468C-825F-D8D9FC018A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4241" y="5334000"/>
            <a:ext cx="1840530" cy="1840530"/>
          </a:xfrm>
          <a:prstGeom prst="rect">
            <a:avLst/>
          </a:prstGeom>
        </p:spPr>
      </p:pic>
      <p:pic>
        <p:nvPicPr>
          <p:cNvPr id="21" name="Picture 20">
            <a:extLst>
              <a:ext uri="{FF2B5EF4-FFF2-40B4-BE49-F238E27FC236}">
                <a16:creationId xmlns:a16="http://schemas.microsoft.com/office/drawing/2014/main" id="{328C37EB-398A-4780-82DA-75385CDC22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348" y="3698386"/>
            <a:ext cx="547857" cy="547857"/>
          </a:xfrm>
          <a:prstGeom prst="rect">
            <a:avLst/>
          </a:prstGeom>
        </p:spPr>
      </p:pic>
      <p:pic>
        <p:nvPicPr>
          <p:cNvPr id="22" name="Picture 21">
            <a:extLst>
              <a:ext uri="{FF2B5EF4-FFF2-40B4-BE49-F238E27FC236}">
                <a16:creationId xmlns:a16="http://schemas.microsoft.com/office/drawing/2014/main" id="{A1B4DDDB-9042-4C6F-911F-F37ED3344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5457" y="3255792"/>
            <a:ext cx="547857" cy="547857"/>
          </a:xfrm>
          <a:prstGeom prst="rect">
            <a:avLst/>
          </a:prstGeom>
        </p:spPr>
      </p:pic>
      <p:pic>
        <p:nvPicPr>
          <p:cNvPr id="23" name="Picture 22">
            <a:extLst>
              <a:ext uri="{FF2B5EF4-FFF2-40B4-BE49-F238E27FC236}">
                <a16:creationId xmlns:a16="http://schemas.microsoft.com/office/drawing/2014/main" id="{520C6BE0-DCF7-4141-9955-9837E8F1D3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407" y="3063774"/>
            <a:ext cx="273928" cy="273928"/>
          </a:xfrm>
          <a:prstGeom prst="rect">
            <a:avLst/>
          </a:prstGeom>
        </p:spPr>
      </p:pic>
      <p:pic>
        <p:nvPicPr>
          <p:cNvPr id="24" name="Picture 23">
            <a:extLst>
              <a:ext uri="{FF2B5EF4-FFF2-40B4-BE49-F238E27FC236}">
                <a16:creationId xmlns:a16="http://schemas.microsoft.com/office/drawing/2014/main" id="{2E8A4319-02AB-47ED-8888-2144239D9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8030" y="3099430"/>
            <a:ext cx="358725" cy="374648"/>
          </a:xfrm>
          <a:prstGeom prst="rect">
            <a:avLst/>
          </a:prstGeom>
        </p:spPr>
      </p:pic>
      <p:pic>
        <p:nvPicPr>
          <p:cNvPr id="25" name="Picture 24">
            <a:extLst>
              <a:ext uri="{FF2B5EF4-FFF2-40B4-BE49-F238E27FC236}">
                <a16:creationId xmlns:a16="http://schemas.microsoft.com/office/drawing/2014/main" id="{0A16AE82-6716-461C-A51C-0F75572AB7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414" y="3089507"/>
            <a:ext cx="358725" cy="374648"/>
          </a:xfrm>
          <a:prstGeom prst="rect">
            <a:avLst/>
          </a:prstGeom>
        </p:spPr>
      </p:pic>
      <p:pic>
        <p:nvPicPr>
          <p:cNvPr id="6" name="Picture 5">
            <a:extLst>
              <a:ext uri="{FF2B5EF4-FFF2-40B4-BE49-F238E27FC236}">
                <a16:creationId xmlns:a16="http://schemas.microsoft.com/office/drawing/2014/main" id="{ED41DBEE-043C-422B-AA94-2858EE64E04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83462" y="4205144"/>
            <a:ext cx="1953846" cy="1524000"/>
          </a:xfrm>
          <a:prstGeom prst="rect">
            <a:avLst/>
          </a:prstGeom>
        </p:spPr>
      </p:pic>
      <p:pic>
        <p:nvPicPr>
          <p:cNvPr id="9" name="Picture 8">
            <a:extLst>
              <a:ext uri="{FF2B5EF4-FFF2-40B4-BE49-F238E27FC236}">
                <a16:creationId xmlns:a16="http://schemas.microsoft.com/office/drawing/2014/main" id="{D32C8AC8-7CB3-43D5-82A1-4851ABDA4C0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869" b="89893" l="8900" r="92200">
                        <a14:foregroundMark x1="8900" y1="30083" x2="10900" y2="37574"/>
                        <a14:foregroundMark x1="24800" y1="24732" x2="28000" y2="26635"/>
                        <a14:foregroundMark x1="24400" y1="22711" x2="27500" y2="24732"/>
                        <a14:foregroundMark x1="87000" y1="59334" x2="92200" y2="60048"/>
                      </a14:backgroundRemoval>
                    </a14:imgEffect>
                  </a14:imgLayer>
                </a14:imgProps>
              </a:ext>
              <a:ext uri="{28A0092B-C50C-407E-A947-70E740481C1C}">
                <a14:useLocalDpi xmlns:a14="http://schemas.microsoft.com/office/drawing/2010/main" val="0"/>
              </a:ext>
            </a:extLst>
          </a:blip>
          <a:stretch>
            <a:fillRect/>
          </a:stretch>
        </p:blipFill>
        <p:spPr>
          <a:xfrm>
            <a:off x="8478253" y="4413735"/>
            <a:ext cx="2188502" cy="1840530"/>
          </a:xfrm>
          <a:prstGeom prst="rect">
            <a:avLst/>
          </a:prstGeom>
        </p:spPr>
      </p:pic>
      <p:pic>
        <p:nvPicPr>
          <p:cNvPr id="11" name="Picture 10">
            <a:extLst>
              <a:ext uri="{FF2B5EF4-FFF2-40B4-BE49-F238E27FC236}">
                <a16:creationId xmlns:a16="http://schemas.microsoft.com/office/drawing/2014/main" id="{F952605D-1872-41A0-B555-D426FFBC736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359" b="90000" l="4100" r="99700">
                        <a14:foregroundMark x1="89500" y1="9359" x2="94300" y2="18333"/>
                        <a14:foregroundMark x1="96300" y1="16282" x2="99700" y2="14872"/>
                        <a14:foregroundMark x1="200" y1="40000" x2="4600" y2="33590"/>
                        <a14:foregroundMark x1="4600" y1="33590" x2="9800" y2="30385"/>
                        <a14:foregroundMark x1="9800" y1="30385" x2="12300" y2="30256"/>
                        <a14:foregroundMark x1="6400" y1="51282" x2="6500" y2="43846"/>
                        <a14:foregroundMark x1="6500" y1="43846" x2="9600" y2="36026"/>
                        <a14:foregroundMark x1="9600" y1="36026" x2="10900" y2="35000"/>
                        <a14:foregroundMark x1="700" y1="38974" x2="4100" y2="33333"/>
                        <a14:foregroundMark x1="4100" y1="33333" x2="6300" y2="31282"/>
                      </a14:backgroundRemoval>
                    </a14:imgEffect>
                  </a14:imgLayer>
                </a14:imgProps>
              </a:ext>
              <a:ext uri="{28A0092B-C50C-407E-A947-70E740481C1C}">
                <a14:useLocalDpi xmlns:a14="http://schemas.microsoft.com/office/drawing/2010/main" val="0"/>
              </a:ext>
            </a:extLst>
          </a:blip>
          <a:stretch>
            <a:fillRect/>
          </a:stretch>
        </p:blipFill>
        <p:spPr>
          <a:xfrm flipH="1">
            <a:off x="5802624" y="5456830"/>
            <a:ext cx="1447251" cy="1128856"/>
          </a:xfrm>
          <a:prstGeom prst="rect">
            <a:avLst/>
          </a:prstGeom>
        </p:spPr>
      </p:pic>
      <p:pic>
        <p:nvPicPr>
          <p:cNvPr id="26" name="Picture 25">
            <a:extLst>
              <a:ext uri="{FF2B5EF4-FFF2-40B4-BE49-F238E27FC236}">
                <a16:creationId xmlns:a16="http://schemas.microsoft.com/office/drawing/2014/main" id="{75F57F26-AAE9-42D2-862E-00A1A89C86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2743686" y="-635551"/>
            <a:ext cx="7253767" cy="3533885"/>
          </a:xfrm>
          <a:prstGeom prst="rect">
            <a:avLst/>
          </a:prstGeom>
        </p:spPr>
      </p:pic>
      <p:sp>
        <p:nvSpPr>
          <p:cNvPr id="27" name="Rectangle 26">
            <a:extLst>
              <a:ext uri="{FF2B5EF4-FFF2-40B4-BE49-F238E27FC236}">
                <a16:creationId xmlns:a16="http://schemas.microsoft.com/office/drawing/2014/main" id="{02D16D34-DBC3-48CD-9782-69A5F8A0D57A}"/>
              </a:ext>
            </a:extLst>
          </p:cNvPr>
          <p:cNvSpPr/>
          <p:nvPr/>
        </p:nvSpPr>
        <p:spPr>
          <a:xfrm>
            <a:off x="4396541" y="1146611"/>
            <a:ext cx="373852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0000"/>
                </a:solidFill>
                <a:effectLst/>
                <a:uLnTx/>
                <a:uFillTx/>
                <a:latin typeface="Arial-Rounded"/>
                <a:ea typeface="Arial-Rounded"/>
                <a:cs typeface="+mn-cs"/>
              </a:rPr>
              <a:t>Trả</a:t>
            </a:r>
            <a:r>
              <a:rPr kumimoji="0" lang="en-US" sz="4800" b="1" i="0" u="none" strike="noStrike" kern="1200" cap="none" spc="0" normalizeH="0" baseline="0" noProof="0">
                <a:ln>
                  <a:noFill/>
                </a:ln>
                <a:solidFill>
                  <a:srgbClr val="FF0000"/>
                </a:solidFill>
                <a:effectLst/>
                <a:uLnTx/>
                <a:uFillTx/>
                <a:latin typeface="Arial-Rounded"/>
                <a:ea typeface="Arial-Rounded"/>
                <a:cs typeface="+mn-cs"/>
              </a:rPr>
              <a:t> </a:t>
            </a:r>
            <a:r>
              <a:rPr kumimoji="0" lang="en-US" sz="4800" b="1" i="0" u="none" strike="noStrike" kern="1200" cap="none" spc="0" normalizeH="0" baseline="0" noProof="0" err="1">
                <a:ln>
                  <a:noFill/>
                </a:ln>
                <a:solidFill>
                  <a:srgbClr val="FF0000"/>
                </a:solidFill>
                <a:effectLst/>
                <a:uLnTx/>
                <a:uFillTx/>
                <a:latin typeface="Arial-Rounded"/>
                <a:ea typeface="Arial-Rounded"/>
                <a:cs typeface="+mn-cs"/>
              </a:rPr>
              <a:t>lời</a:t>
            </a:r>
            <a:r>
              <a:rPr kumimoji="0" lang="en-US" sz="4800" b="1" i="0" u="none" strike="noStrike" kern="1200" cap="none" spc="0" normalizeH="0" baseline="0" noProof="0">
                <a:ln>
                  <a:noFill/>
                </a:ln>
                <a:solidFill>
                  <a:srgbClr val="FF0000"/>
                </a:solidFill>
                <a:effectLst/>
                <a:uLnTx/>
                <a:uFillTx/>
                <a:latin typeface="Arial-Rounded"/>
                <a:ea typeface="Arial-Rounded"/>
                <a:cs typeface="+mn-cs"/>
              </a:rPr>
              <a:t> </a:t>
            </a:r>
            <a:r>
              <a:rPr kumimoji="0" lang="en-US" sz="4800" b="1" i="0" u="none" strike="noStrike" kern="1200" cap="none" spc="0" normalizeH="0" baseline="0" noProof="0" err="1">
                <a:ln>
                  <a:noFill/>
                </a:ln>
                <a:solidFill>
                  <a:srgbClr val="FF0000"/>
                </a:solidFill>
                <a:effectLst/>
                <a:uLnTx/>
                <a:uFillTx/>
                <a:latin typeface="Arial-Rounded"/>
                <a:ea typeface="Arial-Rounded"/>
                <a:cs typeface="+mn-cs"/>
              </a:rPr>
              <a:t>câu</a:t>
            </a:r>
            <a:r>
              <a:rPr kumimoji="0" lang="en-US" sz="4800" b="1" i="0" u="none" strike="noStrike" kern="1200" cap="none" spc="0" normalizeH="0" baseline="0" noProof="0">
                <a:ln>
                  <a:noFill/>
                </a:ln>
                <a:solidFill>
                  <a:srgbClr val="FF0000"/>
                </a:solidFill>
                <a:effectLst/>
                <a:uLnTx/>
                <a:uFillTx/>
                <a:latin typeface="Arial-Rounded"/>
                <a:ea typeface="Arial-Rounded"/>
                <a:cs typeface="+mn-cs"/>
              </a:rPr>
              <a:t> </a:t>
            </a:r>
            <a:r>
              <a:rPr kumimoji="0" lang="en-US" sz="4800" b="1" i="0" u="none" strike="noStrike" kern="1200" cap="none" spc="0" normalizeH="0" baseline="0" noProof="0" err="1">
                <a:ln>
                  <a:noFill/>
                </a:ln>
                <a:solidFill>
                  <a:srgbClr val="FF0000"/>
                </a:solidFill>
                <a:effectLst/>
                <a:uLnTx/>
                <a:uFillTx/>
                <a:latin typeface="Arial-Rounded"/>
                <a:ea typeface="Arial-Rounded"/>
                <a:cs typeface="+mn-cs"/>
              </a:rPr>
              <a:t>hỏi</a:t>
            </a:r>
            <a:endParaRPr kumimoji="0" lang="en-US" sz="4800" b="1" i="0" u="none" strike="noStrike" kern="1200" cap="none" spc="0" normalizeH="0" baseline="0" noProof="0">
              <a:ln>
                <a:noFill/>
              </a:ln>
              <a:solidFill>
                <a:srgbClr val="FF0000"/>
              </a:solidFill>
              <a:effectLst/>
              <a:uLnTx/>
              <a:uFillTx/>
              <a:latin typeface="Arial-Rounded"/>
              <a:ea typeface="Arial-Rounded"/>
              <a:cs typeface="+mn-cs"/>
            </a:endParaRPr>
          </a:p>
        </p:txBody>
      </p:sp>
      <p:pic>
        <p:nvPicPr>
          <p:cNvPr id="17" name="Picture 16" descr="A white bird with orange beak&#10;&#10;Description automatically generated with low confidence">
            <a:extLst>
              <a:ext uri="{FF2B5EF4-FFF2-40B4-BE49-F238E27FC236}">
                <a16:creationId xmlns:a16="http://schemas.microsoft.com/office/drawing/2014/main" id="{AFB829C9-3A2E-4D5E-BF4F-BC0D709EEE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5928" y="1956761"/>
            <a:ext cx="2972325" cy="2705660"/>
          </a:xfrm>
          <a:prstGeom prst="rect">
            <a:avLst/>
          </a:prstGeom>
        </p:spPr>
      </p:pic>
    </p:spTree>
    <p:extLst>
      <p:ext uri="{BB962C8B-B14F-4D97-AF65-F5344CB8AC3E}">
        <p14:creationId xmlns:p14="http://schemas.microsoft.com/office/powerpoint/2010/main" val="20155147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50" fill="hold">
                                          <p:stCondLst>
                                            <p:cond delay="0"/>
                                          </p:stCondLst>
                                        </p:cTn>
                                        <p:tgtEl>
                                          <p:spTgt spid="9"/>
                                        </p:tgtEl>
                                        <p:attrNameLst>
                                          <p:attrName>r</p:attrName>
                                        </p:attrNameLst>
                                      </p:cBhvr>
                                    </p:animRot>
                                    <p:animRot by="-240000">
                                      <p:cBhvr>
                                        <p:cTn id="7" dur="700" fill="hold">
                                          <p:stCondLst>
                                            <p:cond delay="700"/>
                                          </p:stCondLst>
                                        </p:cTn>
                                        <p:tgtEl>
                                          <p:spTgt spid="9"/>
                                        </p:tgtEl>
                                        <p:attrNameLst>
                                          <p:attrName>r</p:attrName>
                                        </p:attrNameLst>
                                      </p:cBhvr>
                                    </p:animRot>
                                    <p:animRot by="240000">
                                      <p:cBhvr>
                                        <p:cTn id="8" dur="700" fill="hold">
                                          <p:stCondLst>
                                            <p:cond delay="1400"/>
                                          </p:stCondLst>
                                        </p:cTn>
                                        <p:tgtEl>
                                          <p:spTgt spid="9"/>
                                        </p:tgtEl>
                                        <p:attrNameLst>
                                          <p:attrName>r</p:attrName>
                                        </p:attrNameLst>
                                      </p:cBhvr>
                                    </p:animRot>
                                    <p:animRot by="-240000">
                                      <p:cBhvr>
                                        <p:cTn id="9" dur="700" fill="hold">
                                          <p:stCondLst>
                                            <p:cond delay="2100"/>
                                          </p:stCondLst>
                                        </p:cTn>
                                        <p:tgtEl>
                                          <p:spTgt spid="9"/>
                                        </p:tgtEl>
                                        <p:attrNameLst>
                                          <p:attrName>r</p:attrName>
                                        </p:attrNameLst>
                                      </p:cBhvr>
                                    </p:animRot>
                                    <p:animRot by="120000">
                                      <p:cBhvr>
                                        <p:cTn id="10" dur="700" fill="hold">
                                          <p:stCondLst>
                                            <p:cond delay="2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6"/>
                                        </p:tgtEl>
                                        <p:attrNameLst>
                                          <p:attrName>r</p:attrName>
                                        </p:attrNameLst>
                                      </p:cBhvr>
                                    </p:animRot>
                                    <p:animRot by="-240000">
                                      <p:cBhvr>
                                        <p:cTn id="13" dur="650" fill="hold">
                                          <p:stCondLst>
                                            <p:cond delay="650"/>
                                          </p:stCondLst>
                                        </p:cTn>
                                        <p:tgtEl>
                                          <p:spTgt spid="6"/>
                                        </p:tgtEl>
                                        <p:attrNameLst>
                                          <p:attrName>r</p:attrName>
                                        </p:attrNameLst>
                                      </p:cBhvr>
                                    </p:animRot>
                                    <p:animRot by="240000">
                                      <p:cBhvr>
                                        <p:cTn id="14" dur="650" fill="hold">
                                          <p:stCondLst>
                                            <p:cond delay="1300"/>
                                          </p:stCondLst>
                                        </p:cTn>
                                        <p:tgtEl>
                                          <p:spTgt spid="6"/>
                                        </p:tgtEl>
                                        <p:attrNameLst>
                                          <p:attrName>r</p:attrName>
                                        </p:attrNameLst>
                                      </p:cBhvr>
                                    </p:animRot>
                                    <p:animRot by="-240000">
                                      <p:cBhvr>
                                        <p:cTn id="15" dur="650" fill="hold">
                                          <p:stCondLst>
                                            <p:cond delay="1950"/>
                                          </p:stCondLst>
                                        </p:cTn>
                                        <p:tgtEl>
                                          <p:spTgt spid="6"/>
                                        </p:tgtEl>
                                        <p:attrNameLst>
                                          <p:attrName>r</p:attrName>
                                        </p:attrNameLst>
                                      </p:cBhvr>
                                    </p:animRot>
                                    <p:animRot by="120000">
                                      <p:cBhvr>
                                        <p:cTn id="16" dur="650" fill="hold">
                                          <p:stCondLst>
                                            <p:cond delay="26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1"/>
                                        </p:tgtEl>
                                        <p:attrNameLst>
                                          <p:attrName>r</p:attrName>
                                        </p:attrNameLst>
                                      </p:cBhvr>
                                    </p:animRot>
                                    <p:animRot by="-240000">
                                      <p:cBhvr>
                                        <p:cTn id="19" dur="750" fill="hold">
                                          <p:stCondLst>
                                            <p:cond delay="750"/>
                                          </p:stCondLst>
                                        </p:cTn>
                                        <p:tgtEl>
                                          <p:spTgt spid="11"/>
                                        </p:tgtEl>
                                        <p:attrNameLst>
                                          <p:attrName>r</p:attrName>
                                        </p:attrNameLst>
                                      </p:cBhvr>
                                    </p:animRot>
                                    <p:animRot by="240000">
                                      <p:cBhvr>
                                        <p:cTn id="20" dur="750" fill="hold">
                                          <p:stCondLst>
                                            <p:cond delay="1500"/>
                                          </p:stCondLst>
                                        </p:cTn>
                                        <p:tgtEl>
                                          <p:spTgt spid="11"/>
                                        </p:tgtEl>
                                        <p:attrNameLst>
                                          <p:attrName>r</p:attrName>
                                        </p:attrNameLst>
                                      </p:cBhvr>
                                    </p:animRot>
                                    <p:animRot by="-240000">
                                      <p:cBhvr>
                                        <p:cTn id="21" dur="750" fill="hold">
                                          <p:stCondLst>
                                            <p:cond delay="2250"/>
                                          </p:stCondLst>
                                        </p:cTn>
                                        <p:tgtEl>
                                          <p:spTgt spid="11"/>
                                        </p:tgtEl>
                                        <p:attrNameLst>
                                          <p:attrName>r</p:attrName>
                                        </p:attrNameLst>
                                      </p:cBhvr>
                                    </p:animRot>
                                    <p:animRot by="120000">
                                      <p:cBhvr>
                                        <p:cTn id="22" dur="750" fill="hold">
                                          <p:stCondLst>
                                            <p:cond delay="3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0F11F83-00F0-4F0B-96A1-4ED9F1DFAFC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295170" y="-336907"/>
            <a:ext cx="3920973" cy="1910217"/>
          </a:xfrm>
          <a:prstGeom prst="rect">
            <a:avLst/>
          </a:prstGeom>
        </p:spPr>
      </p:pic>
      <p:pic>
        <p:nvPicPr>
          <p:cNvPr id="7" name="Picture 6">
            <a:extLst>
              <a:ext uri="{FF2B5EF4-FFF2-40B4-BE49-F238E27FC236}">
                <a16:creationId xmlns:a16="http://schemas.microsoft.com/office/drawing/2014/main" id="{A42D1CDC-C045-47B6-90B7-548FE6C4F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2534" y="3577379"/>
            <a:ext cx="1969961" cy="2057400"/>
          </a:xfrm>
          <a:prstGeom prst="rect">
            <a:avLst/>
          </a:prstGeom>
        </p:spPr>
      </p:pic>
      <p:pic>
        <p:nvPicPr>
          <p:cNvPr id="9" name="Picture 8">
            <a:extLst>
              <a:ext uri="{FF2B5EF4-FFF2-40B4-BE49-F238E27FC236}">
                <a16:creationId xmlns:a16="http://schemas.microsoft.com/office/drawing/2014/main" id="{99E5AB72-7586-4DCA-A622-18CD1268A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8668" y="4760880"/>
            <a:ext cx="2401921" cy="2401921"/>
          </a:xfrm>
          <a:prstGeom prst="rect">
            <a:avLst/>
          </a:prstGeom>
        </p:spPr>
      </p:pic>
      <p:pic>
        <p:nvPicPr>
          <p:cNvPr id="11" name="Picture 10">
            <a:extLst>
              <a:ext uri="{FF2B5EF4-FFF2-40B4-BE49-F238E27FC236}">
                <a16:creationId xmlns:a16="http://schemas.microsoft.com/office/drawing/2014/main" id="{7934E556-D08C-434B-91D7-A76699CB15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207" y="5334000"/>
            <a:ext cx="962064" cy="921657"/>
          </a:xfrm>
          <a:prstGeom prst="rect">
            <a:avLst/>
          </a:prstGeom>
        </p:spPr>
      </p:pic>
      <p:sp>
        <p:nvSpPr>
          <p:cNvPr id="12" name="Câu hỏi 1">
            <a:extLst>
              <a:ext uri="{FF2B5EF4-FFF2-40B4-BE49-F238E27FC236}">
                <a16:creationId xmlns:a16="http://schemas.microsoft.com/office/drawing/2014/main" id="{AA717C9C-C92A-4860-BBE6-742C9DB48CF8}"/>
              </a:ext>
            </a:extLst>
          </p:cNvPr>
          <p:cNvSpPr txBox="1"/>
          <p:nvPr/>
        </p:nvSpPr>
        <p:spPr>
          <a:xfrm>
            <a:off x="3570514" y="1637433"/>
            <a:ext cx="5537938" cy="1323439"/>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err="1">
                <a:ln>
                  <a:noFill/>
                </a:ln>
                <a:solidFill>
                  <a:prstClr val="black"/>
                </a:solidFill>
                <a:effectLst/>
                <a:uLnTx/>
                <a:uFillTx/>
                <a:latin typeface="Arial-Rounded"/>
                <a:ea typeface="Arial-Rounded"/>
                <a:cs typeface="+mn-cs"/>
              </a:rPr>
              <a:t>Hằng</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ngày</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cò</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đi</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mò</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tôm</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bắt</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cá</a:t>
            </a:r>
            <a:r>
              <a:rPr kumimoji="0" lang="en-US" sz="4000" b="0" i="0" u="none" strike="noStrike" kern="0" cap="none" spc="0" normalizeH="0" baseline="0" noProof="0">
                <a:ln>
                  <a:noFill/>
                </a:ln>
                <a:solidFill>
                  <a:prstClr val="black"/>
                </a:solidFill>
                <a:effectLst/>
                <a:uLnTx/>
                <a:uFillTx/>
                <a:latin typeface="Arial-Rounded"/>
                <a:ea typeface="Arial-Rounded"/>
                <a:cs typeface="+mn-cs"/>
              </a:rPr>
              <a:t> ở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đâu</a:t>
            </a:r>
            <a:r>
              <a:rPr kumimoji="0" lang="en-US" sz="4000" b="0" i="0" u="none" strike="noStrike" kern="0" cap="none" spc="0" normalizeH="0" baseline="0" noProof="0">
                <a:ln>
                  <a:noFill/>
                </a:ln>
                <a:solidFill>
                  <a:prstClr val="black"/>
                </a:solidFill>
                <a:effectLst/>
                <a:uLnTx/>
                <a:uFillTx/>
                <a:latin typeface="Arial-Rounded"/>
                <a:ea typeface="Arial-Rounded"/>
                <a:cs typeface="+mn-cs"/>
              </a:rPr>
              <a:t>?</a:t>
            </a:r>
          </a:p>
        </p:txBody>
      </p:sp>
      <p:sp>
        <p:nvSpPr>
          <p:cNvPr id="4" name="Rectangle: Rounded Corners 3">
            <a:extLst>
              <a:ext uri="{FF2B5EF4-FFF2-40B4-BE49-F238E27FC236}">
                <a16:creationId xmlns:a16="http://schemas.microsoft.com/office/drawing/2014/main" id="{07A3436A-F820-4658-A344-5F2C42D7BDF5}"/>
              </a:ext>
            </a:extLst>
          </p:cNvPr>
          <p:cNvSpPr/>
          <p:nvPr/>
        </p:nvSpPr>
        <p:spPr>
          <a:xfrm>
            <a:off x="1088571" y="3577379"/>
            <a:ext cx="6847077" cy="14881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Rounded"/>
                <a:ea typeface="Arial-Rounded"/>
                <a:cs typeface="+mn-cs"/>
              </a:rPr>
              <a:t>C</a:t>
            </a:r>
            <a:r>
              <a:rPr kumimoji="0" lang="vi-VN" sz="4000" b="0" i="0" u="none" strike="noStrike" kern="1200" cap="none" spc="0" normalizeH="0" baseline="0" noProof="0">
                <a:ln>
                  <a:noFill/>
                </a:ln>
                <a:solidFill>
                  <a:srgbClr val="FF0000"/>
                </a:solidFill>
                <a:effectLst/>
                <a:uLnTx/>
                <a:uFillTx/>
                <a:latin typeface="Arial-Rounded"/>
                <a:ea typeface="Arial-Rounded"/>
                <a:cs typeface="+mn-cs"/>
              </a:rPr>
              <a:t>ò đi mò tôm, bắt cá ở các ao, hồ, đầm.</a:t>
            </a:r>
            <a:endParaRPr kumimoji="0" lang="en-US" sz="4000" b="0" i="0" u="none" strike="noStrike" kern="1200" cap="none" spc="0" normalizeH="0" baseline="0" noProof="0">
              <a:ln>
                <a:noFill/>
              </a:ln>
              <a:solidFill>
                <a:srgbClr val="FF0000"/>
              </a:solidFill>
              <a:effectLst/>
              <a:uLnTx/>
              <a:uFillTx/>
              <a:latin typeface="Arial-Rounded"/>
              <a:ea typeface="Arial-Rounded"/>
              <a:cs typeface="+mn-cs"/>
            </a:endParaRPr>
          </a:p>
        </p:txBody>
      </p:sp>
      <p:sp>
        <p:nvSpPr>
          <p:cNvPr id="8" name="Rectangle 7">
            <a:extLst>
              <a:ext uri="{FF2B5EF4-FFF2-40B4-BE49-F238E27FC236}">
                <a16:creationId xmlns:a16="http://schemas.microsoft.com/office/drawing/2014/main" id="{5A161FC7-E8D2-421C-AA83-1DF90E94A416}"/>
              </a:ext>
            </a:extLst>
          </p:cNvPr>
          <p:cNvSpPr/>
          <p:nvPr/>
        </p:nvSpPr>
        <p:spPr>
          <a:xfrm>
            <a:off x="5209379" y="330568"/>
            <a:ext cx="1773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err="1">
                <a:ln>
                  <a:noFill/>
                </a:ln>
                <a:solidFill>
                  <a:srgbClr val="FF0000"/>
                </a:solidFill>
                <a:effectLst/>
                <a:uLnTx/>
                <a:uFillTx/>
                <a:latin typeface="Arial-Rounded"/>
                <a:ea typeface="Arial-Rounded"/>
                <a:cs typeface="+mn-cs"/>
              </a:rPr>
              <a:t>Câu</a:t>
            </a:r>
            <a:r>
              <a:rPr kumimoji="0" lang="en-US" sz="5400" b="1" i="0" u="none" strike="noStrike" kern="1200" cap="none" spc="0" normalizeH="0" baseline="0" noProof="0">
                <a:ln>
                  <a:noFill/>
                </a:ln>
                <a:solidFill>
                  <a:srgbClr val="FF0000"/>
                </a:solidFill>
                <a:effectLst/>
                <a:uLnTx/>
                <a:uFillTx/>
                <a:latin typeface="Arial-Rounded"/>
                <a:ea typeface="Arial-Rounded"/>
                <a:cs typeface="+mn-cs"/>
              </a:rPr>
              <a:t> 1</a:t>
            </a:r>
          </a:p>
        </p:txBody>
      </p:sp>
      <p:pic>
        <p:nvPicPr>
          <p:cNvPr id="13" name="Picture 12" descr="A white bird with orange beak&#10;&#10;Description automatically generated with low confidence">
            <a:extLst>
              <a:ext uri="{FF2B5EF4-FFF2-40B4-BE49-F238E27FC236}">
                <a16:creationId xmlns:a16="http://schemas.microsoft.com/office/drawing/2014/main" id="{60DEBA61-F8B6-4542-9BA5-3171AF3897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0351" y="3180253"/>
            <a:ext cx="3472821" cy="3161254"/>
          </a:xfrm>
          <a:prstGeom prst="rect">
            <a:avLst/>
          </a:prstGeom>
        </p:spPr>
      </p:pic>
    </p:spTree>
    <p:extLst>
      <p:ext uri="{BB962C8B-B14F-4D97-AF65-F5344CB8AC3E}">
        <p14:creationId xmlns:p14="http://schemas.microsoft.com/office/powerpoint/2010/main" val="31316760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10" name="Câu hỏi 1">
            <a:extLst>
              <a:ext uri="{FF2B5EF4-FFF2-40B4-BE49-F238E27FC236}">
                <a16:creationId xmlns:a16="http://schemas.microsoft.com/office/drawing/2014/main" id="{1F07C8F1-D5D8-400C-AB88-D3266B1AF733}"/>
              </a:ext>
            </a:extLst>
          </p:cNvPr>
          <p:cNvSpPr txBox="1"/>
          <p:nvPr/>
        </p:nvSpPr>
        <p:spPr>
          <a:xfrm>
            <a:off x="3096797" y="1431469"/>
            <a:ext cx="7294167" cy="1323439"/>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err="1">
                <a:ln>
                  <a:noFill/>
                </a:ln>
                <a:solidFill>
                  <a:prstClr val="black"/>
                </a:solidFill>
                <a:effectLst/>
                <a:uLnTx/>
                <a:uFillTx/>
                <a:latin typeface="Arial-Rounded"/>
                <a:ea typeface="Arial-Rounded"/>
                <a:cs typeface="+mn-cs"/>
              </a:rPr>
              <a:t>Bây</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giờ</a:t>
            </a:r>
            <a:r>
              <a:rPr kumimoji="0" lang="en-US" sz="4000" b="0" i="0" u="none" strike="noStrike" kern="0" cap="none" spc="0" normalizeH="0" baseline="0" noProof="0">
                <a:ln>
                  <a:noFill/>
                </a:ln>
                <a:solidFill>
                  <a:prstClr val="black"/>
                </a:solidFill>
                <a:effectLst/>
                <a:uLnTx/>
                <a:uFillTx/>
                <a:latin typeface="Arial-Rounded"/>
                <a:ea typeface="Arial-Rounded"/>
                <a:cs typeface="+mn-cs"/>
              </a:rPr>
              <a:t> ở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quê</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của</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bé</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những</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gì</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đã</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thay</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thế</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ao</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hồ</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đầm</a:t>
            </a:r>
            <a:r>
              <a:rPr kumimoji="0" lang="en-US" sz="4000" b="0" i="0" u="none" strike="noStrike" kern="0" cap="none" spc="0" normalizeH="0" baseline="0" noProof="0">
                <a:ln>
                  <a:noFill/>
                </a:ln>
                <a:solidFill>
                  <a:prstClr val="black"/>
                </a:solidFill>
                <a:effectLst/>
                <a:uLnTx/>
                <a:uFillTx/>
                <a:latin typeface="Arial-Rounded"/>
                <a:ea typeface="Arial-Rounded"/>
                <a:cs typeface="+mn-cs"/>
              </a:rPr>
              <a:t>?</a:t>
            </a:r>
          </a:p>
        </p:txBody>
      </p:sp>
      <p:sp>
        <p:nvSpPr>
          <p:cNvPr id="11" name="Rectangle: Rounded Corners 10">
            <a:extLst>
              <a:ext uri="{FF2B5EF4-FFF2-40B4-BE49-F238E27FC236}">
                <a16:creationId xmlns:a16="http://schemas.microsoft.com/office/drawing/2014/main" id="{879DC2E9-085A-46D8-B216-73130A36DBA2}"/>
              </a:ext>
            </a:extLst>
          </p:cNvPr>
          <p:cNvSpPr/>
          <p:nvPr/>
        </p:nvSpPr>
        <p:spPr>
          <a:xfrm>
            <a:off x="2545483" y="3274786"/>
            <a:ext cx="8396794" cy="26590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Rounded"/>
                <a:ea typeface="Arial-Rounded"/>
                <a:cs typeface="+mn-cs"/>
              </a:rPr>
              <a:t>Bây giờ ao, hồ, đầm phải nhường chỗ cho những tòa nhà cao vút, những con đường cao tốc, những nhà máy tỏa khói mịt mù</a:t>
            </a:r>
            <a:endParaRPr kumimoji="0" lang="en-US" sz="3200" b="0" i="0" u="none" strike="noStrike" kern="1200" cap="none" spc="0" normalizeH="0" baseline="0" noProof="0">
              <a:ln>
                <a:noFill/>
              </a:ln>
              <a:solidFill>
                <a:srgbClr val="FF0000"/>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A9A59332-66A5-4FAD-9CEC-9C63A4AB6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295170" y="-336907"/>
            <a:ext cx="3920973" cy="1910217"/>
          </a:xfrm>
          <a:prstGeom prst="rect">
            <a:avLst/>
          </a:prstGeom>
        </p:spPr>
      </p:pic>
      <p:sp>
        <p:nvSpPr>
          <p:cNvPr id="2" name="Rectangle 1">
            <a:extLst>
              <a:ext uri="{FF2B5EF4-FFF2-40B4-BE49-F238E27FC236}">
                <a16:creationId xmlns:a16="http://schemas.microsoft.com/office/drawing/2014/main" id="{11E52198-357B-44BE-B365-DE2DDEBA0FBB}"/>
              </a:ext>
            </a:extLst>
          </p:cNvPr>
          <p:cNvSpPr/>
          <p:nvPr/>
        </p:nvSpPr>
        <p:spPr>
          <a:xfrm>
            <a:off x="5463612" y="340533"/>
            <a:ext cx="158408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0000"/>
                </a:solidFill>
                <a:effectLst/>
                <a:uLnTx/>
                <a:uFillTx/>
                <a:latin typeface="Arial-Rounded"/>
                <a:ea typeface="Arial-Rounded"/>
                <a:cs typeface="+mn-cs"/>
              </a:rPr>
              <a:t>Câu</a:t>
            </a:r>
            <a:r>
              <a:rPr kumimoji="0" lang="en-US" sz="4800" b="1" i="0" u="none" strike="noStrike" kern="1200" cap="none" spc="0" normalizeH="0" baseline="0" noProof="0">
                <a:ln>
                  <a:noFill/>
                </a:ln>
                <a:solidFill>
                  <a:srgbClr val="FF0000"/>
                </a:solidFill>
                <a:effectLst/>
                <a:uLnTx/>
                <a:uFillTx/>
                <a:latin typeface="Arial-Rounded"/>
                <a:ea typeface="Arial-Rounded"/>
                <a:cs typeface="+mn-cs"/>
              </a:rPr>
              <a:t> 2</a:t>
            </a:r>
          </a:p>
        </p:txBody>
      </p:sp>
      <p:pic>
        <p:nvPicPr>
          <p:cNvPr id="4" name="Picture 3" descr="A white bird with orange beak&#10;&#10;Description automatically generated with low confidence">
            <a:extLst>
              <a:ext uri="{FF2B5EF4-FFF2-40B4-BE49-F238E27FC236}">
                <a16:creationId xmlns:a16="http://schemas.microsoft.com/office/drawing/2014/main" id="{E44905DF-DD05-4522-975D-05D9CDC41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2208462"/>
            <a:ext cx="2887078" cy="3849437"/>
          </a:xfrm>
          <a:prstGeom prst="rect">
            <a:avLst/>
          </a:prstGeom>
        </p:spPr>
      </p:pic>
    </p:spTree>
    <p:extLst>
      <p:ext uri="{BB962C8B-B14F-4D97-AF65-F5344CB8AC3E}">
        <p14:creationId xmlns:p14="http://schemas.microsoft.com/office/powerpoint/2010/main" val="717258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3" name="Câu hỏi 1">
            <a:extLst>
              <a:ext uri="{FF2B5EF4-FFF2-40B4-BE49-F238E27FC236}">
                <a16:creationId xmlns:a16="http://schemas.microsoft.com/office/drawing/2014/main" id="{EC322FB3-F284-47F4-8A54-D2568AC85A0D}"/>
              </a:ext>
            </a:extLst>
          </p:cNvPr>
          <p:cNvSpPr txBox="1"/>
          <p:nvPr/>
        </p:nvSpPr>
        <p:spPr>
          <a:xfrm>
            <a:off x="2269483" y="1565726"/>
            <a:ext cx="8717832" cy="707886"/>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Điều</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gì</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đã</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khiến</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đàn</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cò</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sợ</a:t>
            </a:r>
            <a:r>
              <a:rPr kumimoji="0" lang="en-US" sz="4000" b="0" i="0" u="none" strike="noStrike" kern="0" cap="none" spc="0" normalizeH="0" baseline="0" noProof="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err="1">
                <a:ln>
                  <a:noFill/>
                </a:ln>
                <a:solidFill>
                  <a:prstClr val="black"/>
                </a:solidFill>
                <a:effectLst/>
                <a:uLnTx/>
                <a:uFillTx/>
                <a:latin typeface="Arial-Rounded"/>
                <a:ea typeface="Arial-Rounded"/>
                <a:cs typeface="+mn-cs"/>
              </a:rPr>
              <a:t>hãi</a:t>
            </a:r>
            <a:r>
              <a:rPr kumimoji="0" lang="en-US" sz="4000" b="0" i="0" u="none" strike="noStrike" kern="0" cap="none" spc="0" normalizeH="0" baseline="0" noProof="0">
                <a:ln>
                  <a:noFill/>
                </a:ln>
                <a:solidFill>
                  <a:prstClr val="black"/>
                </a:solidFill>
                <a:effectLst/>
                <a:uLnTx/>
                <a:uFillTx/>
                <a:latin typeface="Arial-Rounded"/>
                <a:ea typeface="Arial-Rounded"/>
                <a:cs typeface="+mn-cs"/>
              </a:rPr>
              <a:t>?</a:t>
            </a:r>
          </a:p>
        </p:txBody>
      </p:sp>
      <p:sp>
        <p:nvSpPr>
          <p:cNvPr id="14" name="Rectangle: Rounded Corners 13">
            <a:extLst>
              <a:ext uri="{FF2B5EF4-FFF2-40B4-BE49-F238E27FC236}">
                <a16:creationId xmlns:a16="http://schemas.microsoft.com/office/drawing/2014/main" id="{45EA7BB3-7F20-4DF6-9982-EA37A384E2A3}"/>
              </a:ext>
            </a:extLst>
          </p:cNvPr>
          <p:cNvSpPr/>
          <p:nvPr/>
        </p:nvSpPr>
        <p:spPr>
          <a:xfrm>
            <a:off x="3210211" y="2919240"/>
            <a:ext cx="6836375" cy="9269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Cò</a:t>
            </a:r>
            <a:r>
              <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sợ</a:t>
            </a:r>
            <a:r>
              <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những</a:t>
            </a:r>
            <a:r>
              <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âm</a:t>
            </a:r>
            <a:r>
              <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thanh</a:t>
            </a:r>
            <a:r>
              <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ồn</a:t>
            </a:r>
            <a:r>
              <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err="1">
                <a:ln>
                  <a:noFill/>
                </a:ln>
                <a:solidFill>
                  <a:srgbClr val="FF0000"/>
                </a:solidFill>
                <a:effectLst/>
                <a:uLnTx/>
                <a:uFillTx/>
                <a:latin typeface="Arial-Rounded"/>
                <a:ea typeface="Arial-Rounded"/>
                <a:cs typeface="Times New Roman" panose="02020603050405020304" pitchFamily="18" charset="0"/>
              </a:rPr>
              <a:t>ào</a:t>
            </a:r>
            <a:endParaRPr kumimoji="0" lang="en-US" sz="3600" b="0" i="0" u="none" strike="noStrike" kern="1200" cap="none" spc="0" normalizeH="0" baseline="0" noProof="0">
              <a:ln>
                <a:noFill/>
              </a:ln>
              <a:solidFill>
                <a:srgbClr val="FF0000"/>
              </a:solidFill>
              <a:effectLst/>
              <a:uLnTx/>
              <a:uFillTx/>
              <a:latin typeface="Arial-Rounded"/>
              <a:ea typeface="Arial-Rounded"/>
              <a:cs typeface="Times New Roman" panose="02020603050405020304" pitchFamily="18" charset="0"/>
            </a:endParaRPr>
          </a:p>
        </p:txBody>
      </p:sp>
      <p:pic>
        <p:nvPicPr>
          <p:cNvPr id="15" name="Picture 14">
            <a:extLst>
              <a:ext uri="{FF2B5EF4-FFF2-40B4-BE49-F238E27FC236}">
                <a16:creationId xmlns:a16="http://schemas.microsoft.com/office/drawing/2014/main" id="{3BBF046C-9E0B-4775-8282-D441C12965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556427" y="-344491"/>
            <a:ext cx="3920973" cy="1910217"/>
          </a:xfrm>
          <a:prstGeom prst="rect">
            <a:avLst/>
          </a:prstGeom>
        </p:spPr>
      </p:pic>
      <p:sp>
        <p:nvSpPr>
          <p:cNvPr id="16" name="Rectangle 15">
            <a:extLst>
              <a:ext uri="{FF2B5EF4-FFF2-40B4-BE49-F238E27FC236}">
                <a16:creationId xmlns:a16="http://schemas.microsoft.com/office/drawing/2014/main" id="{520248D3-947D-4222-9E83-16ABD4CD3D9B}"/>
              </a:ext>
            </a:extLst>
          </p:cNvPr>
          <p:cNvSpPr/>
          <p:nvPr/>
        </p:nvSpPr>
        <p:spPr>
          <a:xfrm>
            <a:off x="5463612" y="340533"/>
            <a:ext cx="158408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0000"/>
                </a:solidFill>
                <a:effectLst/>
                <a:uLnTx/>
                <a:uFillTx/>
                <a:latin typeface="Arial-Rounded"/>
                <a:ea typeface="Arial-Rounded"/>
                <a:cs typeface="+mn-cs"/>
              </a:rPr>
              <a:t>Câu</a:t>
            </a:r>
            <a:r>
              <a:rPr kumimoji="0" lang="en-US" sz="4800" b="1" i="0" u="none" strike="noStrike" kern="1200" cap="none" spc="0" normalizeH="0" baseline="0" noProof="0">
                <a:ln>
                  <a:noFill/>
                </a:ln>
                <a:solidFill>
                  <a:srgbClr val="FF0000"/>
                </a:solidFill>
                <a:effectLst/>
                <a:uLnTx/>
                <a:uFillTx/>
                <a:latin typeface="Arial-Rounded"/>
                <a:ea typeface="Arial-Rounded"/>
                <a:cs typeface="+mn-cs"/>
              </a:rPr>
              <a:t> 3</a:t>
            </a:r>
          </a:p>
        </p:txBody>
      </p:sp>
      <p:pic>
        <p:nvPicPr>
          <p:cNvPr id="7" name="Picture 6" descr="A white bird with orange beak&#10;&#10;Description automatically generated with low confidence">
            <a:extLst>
              <a:ext uri="{FF2B5EF4-FFF2-40B4-BE49-F238E27FC236}">
                <a16:creationId xmlns:a16="http://schemas.microsoft.com/office/drawing/2014/main" id="{A822E92C-335D-40AD-89BA-3E3282340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4751" y="3429000"/>
            <a:ext cx="3472821" cy="3161254"/>
          </a:xfrm>
          <a:prstGeom prst="rect">
            <a:avLst/>
          </a:prstGeom>
        </p:spPr>
      </p:pic>
    </p:spTree>
    <p:extLst>
      <p:ext uri="{BB962C8B-B14F-4D97-AF65-F5344CB8AC3E}">
        <p14:creationId xmlns:p14="http://schemas.microsoft.com/office/powerpoint/2010/main" val="18158301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3;p30"/>
          <p:cNvSpPr/>
          <p:nvPr/>
        </p:nvSpPr>
        <p:spPr>
          <a:xfrm>
            <a:off x="2279652" y="2995613"/>
            <a:ext cx="8593667" cy="2787650"/>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3" name="Google Shape;1434;p30"/>
          <p:cNvSpPr/>
          <p:nvPr/>
        </p:nvSpPr>
        <p:spPr>
          <a:xfrm rot="-8603968">
            <a:off x="2165352" y="5127625"/>
            <a:ext cx="1860549" cy="630238"/>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 name="Google Shape;1435;p30"/>
          <p:cNvSpPr txBox="1">
            <a:spLocks/>
          </p:cNvSpPr>
          <p:nvPr/>
        </p:nvSpPr>
        <p:spPr>
          <a:xfrm rot="-182">
            <a:off x="2802468" y="3521075"/>
            <a:ext cx="7545917" cy="1193800"/>
          </a:xfrm>
          <a:prstGeom prst="rect">
            <a:avLst/>
          </a:prstGeom>
        </p:spPr>
        <p:txBody>
          <a:bodyPr spcFirstLastPara="1" lIns="91425" tIns="91425" rIns="91425" bIns="91425"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3056">
              <a:defRPr/>
            </a:pPr>
            <a:r>
              <a:rPr lang="en-US" sz="5400" b="1" kern="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 VIẾT</a:t>
            </a:r>
          </a:p>
        </p:txBody>
      </p:sp>
      <p:sp>
        <p:nvSpPr>
          <p:cNvPr id="5" name="Google Shape;1448;p30"/>
          <p:cNvSpPr/>
          <p:nvPr/>
        </p:nvSpPr>
        <p:spPr>
          <a:xfrm rot="639960">
            <a:off x="5856819" y="5554663"/>
            <a:ext cx="539749" cy="493712"/>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nvGrpSpPr>
          <p:cNvPr id="160774" name="Google Shape;1482;p30"/>
          <p:cNvGrpSpPr>
            <a:grpSpLocks/>
          </p:cNvGrpSpPr>
          <p:nvPr/>
        </p:nvGrpSpPr>
        <p:grpSpPr bwMode="auto">
          <a:xfrm rot="407631">
            <a:off x="10030884" y="5078413"/>
            <a:ext cx="1651000" cy="1447800"/>
            <a:chOff x="7611038" y="3431425"/>
            <a:chExt cx="1238324" cy="1085597"/>
          </a:xfrm>
        </p:grpSpPr>
        <p:sp>
          <p:nvSpPr>
            <p:cNvPr id="40" name="Google Shape;1483;p30"/>
            <p:cNvSpPr/>
            <p:nvPr/>
          </p:nvSpPr>
          <p:spPr>
            <a:xfrm rot="1860596">
              <a:off x="7695180" y="3662352"/>
              <a:ext cx="1070039" cy="623742"/>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1" name="Google Shape;1484;p30"/>
            <p:cNvSpPr/>
            <p:nvPr/>
          </p:nvSpPr>
          <p:spPr>
            <a:xfrm rot="1860596">
              <a:off x="7718470" y="3693819"/>
              <a:ext cx="1011297" cy="554702"/>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grpSp>
        <p:nvGrpSpPr>
          <p:cNvPr id="160775" name="Google Shape;1485;p30"/>
          <p:cNvGrpSpPr>
            <a:grpSpLocks/>
          </p:cNvGrpSpPr>
          <p:nvPr/>
        </p:nvGrpSpPr>
        <p:grpSpPr bwMode="auto">
          <a:xfrm rot="-8615533">
            <a:off x="8940802" y="3149600"/>
            <a:ext cx="2696633" cy="438150"/>
            <a:chOff x="1777900" y="2356875"/>
            <a:chExt cx="5003236" cy="814081"/>
          </a:xfrm>
        </p:grpSpPr>
        <p:sp>
          <p:nvSpPr>
            <p:cNvPr id="43"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4" name="Google Shape;1487;p30"/>
            <p:cNvSpPr/>
            <p:nvPr/>
          </p:nvSpPr>
          <p:spPr>
            <a:xfrm>
              <a:off x="2240797" y="2500540"/>
              <a:ext cx="1162447" cy="539770"/>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5" name="Google Shape;1488;p30"/>
            <p:cNvSpPr/>
            <p:nvPr/>
          </p:nvSpPr>
          <p:spPr>
            <a:xfrm>
              <a:off x="2318986" y="2501715"/>
              <a:ext cx="1005360" cy="457184"/>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6" name="Google Shape;1489;p30"/>
            <p:cNvSpPr/>
            <p:nvPr/>
          </p:nvSpPr>
          <p:spPr>
            <a:xfrm>
              <a:off x="3836460" y="2501049"/>
              <a:ext cx="1158519" cy="53977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7" name="Google Shape;1490;p30"/>
            <p:cNvSpPr/>
            <p:nvPr/>
          </p:nvSpPr>
          <p:spPr>
            <a:xfrm>
              <a:off x="3911813" y="2583337"/>
              <a:ext cx="1005360" cy="457182"/>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8" name="Google Shape;1491;p30"/>
            <p:cNvSpPr/>
            <p:nvPr/>
          </p:nvSpPr>
          <p:spPr>
            <a:xfrm>
              <a:off x="5426248" y="2500061"/>
              <a:ext cx="1158519" cy="539772"/>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49" name="Google Shape;1492;p30"/>
            <p:cNvSpPr/>
            <p:nvPr/>
          </p:nvSpPr>
          <p:spPr>
            <a:xfrm>
              <a:off x="5504437" y="2501238"/>
              <a:ext cx="1001431" cy="457182"/>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0" name="Google Shape;1493;p30"/>
            <p:cNvSpPr/>
            <p:nvPr/>
          </p:nvSpPr>
          <p:spPr>
            <a:xfrm>
              <a:off x="2743308" y="2797279"/>
              <a:ext cx="161016" cy="123882"/>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1" name="Google Shape;1494;p30"/>
            <p:cNvSpPr/>
            <p:nvPr/>
          </p:nvSpPr>
          <p:spPr>
            <a:xfrm>
              <a:off x="2941199" y="2653957"/>
              <a:ext cx="164942" cy="126831"/>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2" name="Google Shape;1495;p30"/>
            <p:cNvSpPr/>
            <p:nvPr/>
          </p:nvSpPr>
          <p:spPr>
            <a:xfrm>
              <a:off x="2559476" y="2652824"/>
              <a:ext cx="164942" cy="126831"/>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3" name="Google Shape;1496;p30"/>
            <p:cNvSpPr/>
            <p:nvPr/>
          </p:nvSpPr>
          <p:spPr>
            <a:xfrm>
              <a:off x="2391175" y="2526149"/>
              <a:ext cx="164942" cy="126831"/>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4" name="Google Shape;1497;p30"/>
            <p:cNvSpPr/>
            <p:nvPr/>
          </p:nvSpPr>
          <p:spPr>
            <a:xfrm>
              <a:off x="2739120" y="2527666"/>
              <a:ext cx="164942" cy="126832"/>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5" name="Google Shape;1498;p30"/>
            <p:cNvSpPr/>
            <p:nvPr/>
          </p:nvSpPr>
          <p:spPr>
            <a:xfrm>
              <a:off x="3094549" y="2528345"/>
              <a:ext cx="164942" cy="123882"/>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6" name="Google Shape;1499;p30"/>
            <p:cNvSpPr/>
            <p:nvPr/>
          </p:nvSpPr>
          <p:spPr>
            <a:xfrm>
              <a:off x="2487439" y="2542240"/>
              <a:ext cx="318103" cy="23301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7" name="Google Shape;1500;p30"/>
            <p:cNvSpPr/>
            <p:nvPr/>
          </p:nvSpPr>
          <p:spPr>
            <a:xfrm>
              <a:off x="2607669" y="2648640"/>
              <a:ext cx="51052" cy="82588"/>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8" name="Google Shape;1501;p30"/>
            <p:cNvSpPr/>
            <p:nvPr/>
          </p:nvSpPr>
          <p:spPr>
            <a:xfrm>
              <a:off x="2480926" y="2563784"/>
              <a:ext cx="43200" cy="85537"/>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59" name="Google Shape;1502;p30"/>
            <p:cNvSpPr/>
            <p:nvPr/>
          </p:nvSpPr>
          <p:spPr>
            <a:xfrm>
              <a:off x="2785400" y="2564201"/>
              <a:ext cx="58909" cy="64891"/>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0" name="Google Shape;1503;p30"/>
            <p:cNvSpPr/>
            <p:nvPr/>
          </p:nvSpPr>
          <p:spPr>
            <a:xfrm>
              <a:off x="4340152" y="2613160"/>
              <a:ext cx="161016" cy="126831"/>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1" name="Google Shape;1504;p30"/>
            <p:cNvSpPr/>
            <p:nvPr/>
          </p:nvSpPr>
          <p:spPr>
            <a:xfrm>
              <a:off x="4130021" y="2761446"/>
              <a:ext cx="164942" cy="12683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2" name="Google Shape;1505;p30"/>
            <p:cNvSpPr/>
            <p:nvPr/>
          </p:nvSpPr>
          <p:spPr>
            <a:xfrm>
              <a:off x="4511790" y="2759618"/>
              <a:ext cx="161016" cy="123882"/>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3" name="Google Shape;1506;p30"/>
            <p:cNvSpPr/>
            <p:nvPr/>
          </p:nvSpPr>
          <p:spPr>
            <a:xfrm>
              <a:off x="4680042" y="2889254"/>
              <a:ext cx="164942" cy="126832"/>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4" name="Google Shape;1507;p30"/>
            <p:cNvSpPr/>
            <p:nvPr/>
          </p:nvSpPr>
          <p:spPr>
            <a:xfrm>
              <a:off x="4328603" y="2885650"/>
              <a:ext cx="164942" cy="12388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5" name="Google Shape;1508;p30"/>
            <p:cNvSpPr/>
            <p:nvPr/>
          </p:nvSpPr>
          <p:spPr>
            <a:xfrm>
              <a:off x="3976716" y="2884097"/>
              <a:ext cx="161013" cy="12683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6" name="Google Shape;1509;p30"/>
            <p:cNvSpPr/>
            <p:nvPr/>
          </p:nvSpPr>
          <p:spPr>
            <a:xfrm>
              <a:off x="4430665" y="2764016"/>
              <a:ext cx="314175" cy="230066"/>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7" name="Google Shape;1510;p30"/>
            <p:cNvSpPr/>
            <p:nvPr/>
          </p:nvSpPr>
          <p:spPr>
            <a:xfrm>
              <a:off x="4579096" y="2802757"/>
              <a:ext cx="51055" cy="82588"/>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8" name="Google Shape;1511;p30"/>
            <p:cNvSpPr/>
            <p:nvPr/>
          </p:nvSpPr>
          <p:spPr>
            <a:xfrm>
              <a:off x="4718020" y="2885576"/>
              <a:ext cx="43200" cy="825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69" name="Google Shape;1512;p30"/>
            <p:cNvSpPr/>
            <p:nvPr/>
          </p:nvSpPr>
          <p:spPr>
            <a:xfrm>
              <a:off x="4393512" y="2904895"/>
              <a:ext cx="58907" cy="64891"/>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0" name="Google Shape;1513;p30"/>
            <p:cNvSpPr/>
            <p:nvPr/>
          </p:nvSpPr>
          <p:spPr>
            <a:xfrm>
              <a:off x="5916179" y="2797929"/>
              <a:ext cx="164942" cy="12388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1" name="Google Shape;1514;p30"/>
            <p:cNvSpPr/>
            <p:nvPr/>
          </p:nvSpPr>
          <p:spPr>
            <a:xfrm>
              <a:off x="6126647" y="2653478"/>
              <a:ext cx="161016" cy="12683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2" name="Google Shape;1515;p30"/>
            <p:cNvSpPr/>
            <p:nvPr/>
          </p:nvSpPr>
          <p:spPr>
            <a:xfrm>
              <a:off x="5739051" y="2650848"/>
              <a:ext cx="164942" cy="126831"/>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3" name="Google Shape;1516;p30"/>
            <p:cNvSpPr/>
            <p:nvPr/>
          </p:nvSpPr>
          <p:spPr>
            <a:xfrm>
              <a:off x="5574295" y="2523297"/>
              <a:ext cx="161013" cy="126831"/>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4" name="Google Shape;1517;p30"/>
            <p:cNvSpPr/>
            <p:nvPr/>
          </p:nvSpPr>
          <p:spPr>
            <a:xfrm>
              <a:off x="5924569" y="2527189"/>
              <a:ext cx="161016" cy="126831"/>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5" name="Google Shape;1518;p30"/>
            <p:cNvSpPr/>
            <p:nvPr/>
          </p:nvSpPr>
          <p:spPr>
            <a:xfrm>
              <a:off x="6276456" y="2528743"/>
              <a:ext cx="164942" cy="123882"/>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6" name="Google Shape;1519;p30"/>
            <p:cNvSpPr/>
            <p:nvPr/>
          </p:nvSpPr>
          <p:spPr>
            <a:xfrm>
              <a:off x="5664238" y="2542890"/>
              <a:ext cx="314175" cy="23301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7" name="Google Shape;1520;p30"/>
            <p:cNvSpPr/>
            <p:nvPr/>
          </p:nvSpPr>
          <p:spPr>
            <a:xfrm>
              <a:off x="5784466" y="2649290"/>
              <a:ext cx="47126" cy="82588"/>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8" name="Google Shape;1521;p30"/>
            <p:cNvSpPr/>
            <p:nvPr/>
          </p:nvSpPr>
          <p:spPr>
            <a:xfrm>
              <a:off x="5656128" y="2566807"/>
              <a:ext cx="47126" cy="85538"/>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79" name="Google Shape;1522;p30"/>
            <p:cNvSpPr/>
            <p:nvPr/>
          </p:nvSpPr>
          <p:spPr>
            <a:xfrm>
              <a:off x="5958271" y="2564851"/>
              <a:ext cx="62835" cy="64891"/>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grpSp>
        <p:nvGrpSpPr>
          <p:cNvPr id="160776" name="Google Shape;1523;p30"/>
          <p:cNvGrpSpPr>
            <a:grpSpLocks/>
          </p:cNvGrpSpPr>
          <p:nvPr/>
        </p:nvGrpSpPr>
        <p:grpSpPr bwMode="auto">
          <a:xfrm>
            <a:off x="2006602" y="650875"/>
            <a:ext cx="1350433" cy="1263650"/>
            <a:chOff x="1178193" y="539992"/>
            <a:chExt cx="1573391" cy="1471771"/>
          </a:xfrm>
        </p:grpSpPr>
        <p:sp>
          <p:nvSpPr>
            <p:cNvPr id="81" name="Google Shape;1524;p30"/>
            <p:cNvSpPr/>
            <p:nvPr/>
          </p:nvSpPr>
          <p:spPr>
            <a:xfrm rot="-3921521">
              <a:off x="1476456" y="684941"/>
              <a:ext cx="981796" cy="1124555"/>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2" name="Google Shape;1525;p30"/>
            <p:cNvSpPr/>
            <p:nvPr/>
          </p:nvSpPr>
          <p:spPr>
            <a:xfrm rot="-3921521">
              <a:off x="1441633" y="649482"/>
              <a:ext cx="1046511" cy="1252794"/>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3" name="Google Shape;1526;p30"/>
            <p:cNvSpPr/>
            <p:nvPr/>
          </p:nvSpPr>
          <p:spPr>
            <a:xfrm rot="-3921521">
              <a:off x="1999167" y="1044367"/>
              <a:ext cx="360547" cy="483361"/>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4" name="Google Shape;1527;p30"/>
            <p:cNvSpPr/>
            <p:nvPr/>
          </p:nvSpPr>
          <p:spPr>
            <a:xfrm rot="-3921521">
              <a:off x="1741171" y="1076098"/>
              <a:ext cx="484427" cy="54008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5" name="Google Shape;1528;p30"/>
            <p:cNvSpPr/>
            <p:nvPr/>
          </p:nvSpPr>
          <p:spPr>
            <a:xfrm rot="-3921521">
              <a:off x="1585797" y="1232040"/>
              <a:ext cx="440052" cy="461166"/>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6" name="Google Shape;1529;p30"/>
            <p:cNvSpPr/>
            <p:nvPr/>
          </p:nvSpPr>
          <p:spPr>
            <a:xfrm rot="-3921521">
              <a:off x="1654782" y="1493426"/>
              <a:ext cx="55469" cy="71519"/>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7" name="Google Shape;1530;p30"/>
            <p:cNvSpPr/>
            <p:nvPr/>
          </p:nvSpPr>
          <p:spPr>
            <a:xfrm rot="-3921521">
              <a:off x="1667126" y="1428702"/>
              <a:ext cx="136823" cy="1381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8" name="Google Shape;1531;p30"/>
            <p:cNvSpPr/>
            <p:nvPr/>
          </p:nvSpPr>
          <p:spPr>
            <a:xfrm rot="-3921521">
              <a:off x="2231552" y="1194203"/>
              <a:ext cx="75808" cy="7644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89" name="Google Shape;1532;p30"/>
            <p:cNvSpPr/>
            <p:nvPr/>
          </p:nvSpPr>
          <p:spPr>
            <a:xfrm rot="-3921521">
              <a:off x="2152031" y="1194193"/>
              <a:ext cx="138671" cy="128239"/>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0" name="Google Shape;1533;p30"/>
            <p:cNvSpPr/>
            <p:nvPr/>
          </p:nvSpPr>
          <p:spPr>
            <a:xfrm rot="-3921521">
              <a:off x="1498577" y="669029"/>
              <a:ext cx="545442" cy="47596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1" name="Google Shape;1534;p30"/>
            <p:cNvSpPr/>
            <p:nvPr/>
          </p:nvSpPr>
          <p:spPr>
            <a:xfrm rot="-3921521">
              <a:off x="1581812" y="918014"/>
              <a:ext cx="563933" cy="517887"/>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2" name="Google Shape;1535;p30"/>
            <p:cNvSpPr/>
            <p:nvPr/>
          </p:nvSpPr>
          <p:spPr>
            <a:xfrm rot="-3921521">
              <a:off x="1532188" y="831410"/>
              <a:ext cx="606458" cy="589404"/>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3" name="Google Shape;1536;p30"/>
            <p:cNvSpPr/>
            <p:nvPr/>
          </p:nvSpPr>
          <p:spPr>
            <a:xfrm rot="-3921521">
              <a:off x="1533416" y="783340"/>
              <a:ext cx="576875" cy="567210"/>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4" name="Google Shape;1537;p30"/>
            <p:cNvSpPr/>
            <p:nvPr/>
          </p:nvSpPr>
          <p:spPr>
            <a:xfrm rot="-3921521">
              <a:off x="1977593" y="1449298"/>
              <a:ext cx="379037" cy="424174"/>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5" name="Google Shape;1538;p30"/>
            <p:cNvSpPr/>
            <p:nvPr/>
          </p:nvSpPr>
          <p:spPr>
            <a:xfrm rot="-3921521">
              <a:off x="2179159" y="1752576"/>
              <a:ext cx="138671" cy="143036"/>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6" name="Google Shape;1539;p30"/>
            <p:cNvSpPr/>
            <p:nvPr/>
          </p:nvSpPr>
          <p:spPr>
            <a:xfrm rot="-3921521">
              <a:off x="1654186" y="1275235"/>
              <a:ext cx="162708" cy="152900"/>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7" name="Google Shape;1540;p30"/>
            <p:cNvSpPr/>
            <p:nvPr/>
          </p:nvSpPr>
          <p:spPr>
            <a:xfrm rot="-3921521">
              <a:off x="2036436" y="1109447"/>
              <a:ext cx="170104" cy="140570"/>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8" name="Google Shape;1541;p30"/>
            <p:cNvSpPr/>
            <p:nvPr/>
          </p:nvSpPr>
          <p:spPr>
            <a:xfrm rot="-3921521">
              <a:off x="1807751" y="1215418"/>
              <a:ext cx="447448" cy="35019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99" name="Google Shape;1542;p30"/>
            <p:cNvSpPr/>
            <p:nvPr/>
          </p:nvSpPr>
          <p:spPr>
            <a:xfrm rot="-3921521">
              <a:off x="1833277" y="1459831"/>
              <a:ext cx="105390" cy="103577"/>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0" name="Google Shape;1543;p30"/>
            <p:cNvSpPr/>
            <p:nvPr/>
          </p:nvSpPr>
          <p:spPr>
            <a:xfrm rot="-3921521">
              <a:off x="2101168" y="1325785"/>
              <a:ext cx="151615" cy="88781"/>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grpSp>
        <p:nvGrpSpPr>
          <p:cNvPr id="160777" name="Google Shape;1437;p30"/>
          <p:cNvGrpSpPr>
            <a:grpSpLocks/>
          </p:cNvGrpSpPr>
          <p:nvPr/>
        </p:nvGrpSpPr>
        <p:grpSpPr bwMode="auto">
          <a:xfrm>
            <a:off x="11068052" y="-19050"/>
            <a:ext cx="539749" cy="2411413"/>
            <a:chOff x="8574475" y="-14051"/>
            <a:chExt cx="404657" cy="1808340"/>
          </a:xfrm>
        </p:grpSpPr>
        <p:sp>
          <p:nvSpPr>
            <p:cNvPr id="102"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3" name="Google Shape;1439;p30"/>
            <p:cNvSpPr/>
            <p:nvPr/>
          </p:nvSpPr>
          <p:spPr>
            <a:xfrm>
              <a:off x="8804574" y="-14051"/>
              <a:ext cx="174558" cy="27023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4" name="Google Shape;1440;p30"/>
            <p:cNvSpPr/>
            <p:nvPr/>
          </p:nvSpPr>
          <p:spPr>
            <a:xfrm>
              <a:off x="8574475" y="1712145"/>
              <a:ext cx="31738" cy="82144"/>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5" name="Google Shape;1441;p30"/>
            <p:cNvSpPr/>
            <p:nvPr/>
          </p:nvSpPr>
          <p:spPr>
            <a:xfrm>
              <a:off x="8630016" y="-14051"/>
              <a:ext cx="349116" cy="540478"/>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6" name="Google Shape;1442;p30"/>
            <p:cNvSpPr/>
            <p:nvPr/>
          </p:nvSpPr>
          <p:spPr>
            <a:xfrm>
              <a:off x="8574475" y="89521"/>
              <a:ext cx="404657" cy="708335"/>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7" name="Google Shape;1443;p30"/>
            <p:cNvSpPr/>
            <p:nvPr/>
          </p:nvSpPr>
          <p:spPr>
            <a:xfrm>
              <a:off x="8574475" y="1171667"/>
              <a:ext cx="399897" cy="617860"/>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8" name="Google Shape;1444;p30"/>
            <p:cNvSpPr/>
            <p:nvPr/>
          </p:nvSpPr>
          <p:spPr>
            <a:xfrm>
              <a:off x="8574475" y="1441907"/>
              <a:ext cx="139647" cy="248810"/>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09" name="Google Shape;1445;p30"/>
            <p:cNvSpPr/>
            <p:nvPr/>
          </p:nvSpPr>
          <p:spPr>
            <a:xfrm>
              <a:off x="8574475" y="901429"/>
              <a:ext cx="404657" cy="708335"/>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10" name="Google Shape;1446;p30"/>
            <p:cNvSpPr/>
            <p:nvPr/>
          </p:nvSpPr>
          <p:spPr>
            <a:xfrm>
              <a:off x="8574475" y="359760"/>
              <a:ext cx="404657" cy="708336"/>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11" name="Google Shape;1447;p30"/>
            <p:cNvSpPr/>
            <p:nvPr/>
          </p:nvSpPr>
          <p:spPr>
            <a:xfrm>
              <a:off x="8574475" y="629999"/>
              <a:ext cx="404657" cy="708335"/>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sp>
        <p:nvSpPr>
          <p:cNvPr id="112" name="TextBox 111"/>
          <p:cNvSpPr txBox="1"/>
          <p:nvPr/>
        </p:nvSpPr>
        <p:spPr>
          <a:xfrm rot="21006749">
            <a:off x="5364631" y="1507016"/>
            <a:ext cx="1605776" cy="2089033"/>
          </a:xfrm>
          <a:prstGeom prst="rect">
            <a:avLst/>
          </a:prstGeom>
          <a:noFill/>
        </p:spPr>
        <p:txBody>
          <a:bodyPr>
            <a:spAutoFit/>
          </a:bodyPr>
          <a:lstStyle/>
          <a:p>
            <a:pPr defTabSz="913056">
              <a:defRPr/>
            </a:pPr>
            <a:r>
              <a:rPr lang="en-US" sz="12975" b="1">
                <a:ln w="22225">
                  <a:solidFill>
                    <a:srgbClr val="C0504D"/>
                  </a:solidFill>
                  <a:prstDash val="solid"/>
                </a:ln>
                <a:solidFill>
                  <a:srgbClr val="C0504D">
                    <a:lumMod val="40000"/>
                    <a:lumOff val="60000"/>
                  </a:srgbClr>
                </a:solidFill>
                <a:effectLst>
                  <a:outerShdw blurRad="50800" dist="38100" dir="2700000" algn="tl" rotWithShape="0">
                    <a:prstClr val="black">
                      <a:alpha val="40000"/>
                    </a:prstClr>
                  </a:outerShdw>
                </a:effectLst>
                <a:cs typeface="Arial" pitchFamily="34" charset="0"/>
              </a:rPr>
              <a:t>3</a:t>
            </a:r>
          </a:p>
        </p:txBody>
      </p:sp>
    </p:spTree>
    <p:extLst>
      <p:ext uri="{BB962C8B-B14F-4D97-AF65-F5344CB8AC3E}">
        <p14:creationId xmlns:p14="http://schemas.microsoft.com/office/powerpoint/2010/main" val="1797904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010"/>
            <a:ext cx="11926562" cy="5422845"/>
          </a:xfrm>
        </p:spPr>
      </p:pic>
    </p:spTree>
    <p:extLst>
      <p:ext uri="{BB962C8B-B14F-4D97-AF65-F5344CB8AC3E}">
        <p14:creationId xmlns:p14="http://schemas.microsoft.com/office/powerpoint/2010/main" val="2406964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t="63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1200280"/>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a:t>
            </a:r>
            <a:r>
              <a:rPr kumimoji="0" lang="en-US" sz="3600" b="1"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a,c</a:t>
            </a: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mục 3</a:t>
            </a:r>
          </a:p>
        </p:txBody>
      </p:sp>
      <p:sp>
        <p:nvSpPr>
          <p:cNvPr id="6" name="Flowchart: Connector 5"/>
          <p:cNvSpPr/>
          <p:nvPr/>
        </p:nvSpPr>
        <p:spPr>
          <a:xfrm>
            <a:off x="428910" y="1774168"/>
            <a:ext cx="253425" cy="152400"/>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9662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 ngày, cò đi mò tôm, bắt cá ở(……..).</a:t>
            </a:r>
          </a:p>
        </p:txBody>
      </p:sp>
      <p:sp>
        <p:nvSpPr>
          <p:cNvPr id="8" name="Flowchart: Connector 7"/>
          <p:cNvSpPr/>
          <p:nvPr/>
        </p:nvSpPr>
        <p:spPr>
          <a:xfrm flipV="1">
            <a:off x="428910" y="2696624"/>
            <a:ext cx="253425" cy="150666"/>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89012" y="2387236"/>
            <a:ext cx="100382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khiến đàn cò sợ hãi.</a:t>
            </a:r>
          </a:p>
        </p:txBody>
      </p:sp>
      <p:grpSp>
        <p:nvGrpSpPr>
          <p:cNvPr id="10" name="Group 9"/>
          <p:cNvGrpSpPr/>
          <p:nvPr/>
        </p:nvGrpSpPr>
        <p:grpSpPr>
          <a:xfrm>
            <a:off x="243191" y="3759173"/>
            <a:ext cx="11015828"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843600" y="4260242"/>
            <a:ext cx="10504799"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HP001 4 hàng" pitchFamily="34" charset="0"/>
                <a:ea typeface="Arial-Rounded" pitchFamily="34" charset="0"/>
                <a:cs typeface="Arial-Rounded" pitchFamily="34" charset="0"/>
              </a:rPr>
              <a:t> Hằng ngày, cò đi mò tôm, bắt cá ở các ao,</a:t>
            </a:r>
          </a:p>
        </p:txBody>
      </p:sp>
      <p:sp>
        <p:nvSpPr>
          <p:cNvPr id="14" name="Rectangle 13"/>
          <p:cNvSpPr/>
          <p:nvPr/>
        </p:nvSpPr>
        <p:spPr>
          <a:xfrm>
            <a:off x="-24312" y="5203501"/>
            <a:ext cx="2744662"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a:ln>
                  <a:noFill/>
                </a:ln>
                <a:solidFill>
                  <a:srgbClr val="FF0000"/>
                </a:solidFill>
                <a:effectLst/>
                <a:uLnTx/>
                <a:uFillTx/>
                <a:latin typeface="HP001 4 hàng" pitchFamily="34" charset="0"/>
                <a:ea typeface="Arial-Rounded" pitchFamily="34" charset="0"/>
                <a:cs typeface="Arial-Rounded" pitchFamily="34" charset="0"/>
              </a:rPr>
              <a:t> hồ, đầm.</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195" y="-226919"/>
            <a:ext cx="2267648" cy="200108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9489" y="2847289"/>
            <a:ext cx="1492511" cy="911659"/>
          </a:xfrm>
          <a:prstGeom prst="rect">
            <a:avLst/>
          </a:prstGeom>
          <a:ln>
            <a:noFill/>
          </a:ln>
          <a:effectLst>
            <a:softEdge rad="112500"/>
          </a:effectLst>
        </p:spPr>
      </p:pic>
    </p:spTree>
    <p:extLst>
      <p:ext uri="{BB962C8B-B14F-4D97-AF65-F5344CB8AC3E}">
        <p14:creationId xmlns:p14="http://schemas.microsoft.com/office/powerpoint/2010/main" val="367872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1000"/>
                                        <p:tgtEl>
                                          <p:spTgt spid="10"/>
                                        </p:tgtEl>
                                      </p:cBhvr>
                                    </p:animEffect>
                                  </p:childTnLst>
                                </p:cTn>
                              </p:par>
                            </p:childTnLst>
                          </p:cTn>
                        </p:par>
                        <p:par>
                          <p:cTn id="22" fill="hold">
                            <p:stCondLst>
                              <p:cond delay="6000"/>
                            </p:stCondLst>
                            <p:childTnLst>
                              <p:par>
                                <p:cTn id="23" presetID="6" presetClass="entr" presetSubtype="16" fill="hold" grpId="0" nodeType="after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par>
                          <p:cTn id="26" fill="hold">
                            <p:stCondLst>
                              <p:cond delay="14000"/>
                            </p:stCondLst>
                            <p:childTnLst>
                              <p:par>
                                <p:cTn id="27" presetID="6" presetClass="entr" presetSubtype="16" fill="hold" grpId="0" nodeType="afterEffect">
                                  <p:stCondLst>
                                    <p:cond delay="0"/>
                                  </p:stCondLst>
                                  <p:iterate type="lt">
                                    <p:tmPct val="10000"/>
                                  </p:iterate>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163406" y="721404"/>
            <a:ext cx="6464522" cy="2156161"/>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err="1">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err="1">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6600" b="1" i="0" u="none" strike="noStrike" kern="1200" cap="none" spc="0" normalizeH="0" baseline="0" noProof="0">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err="1">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6600" b="1" i="0" u="none" strike="noStrike" kern="1200" cap="none" spc="0" normalizeH="0" baseline="0" noProof="0">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err="1">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6600" b="1" i="0" u="none" strike="noStrike" kern="1200" cap="none" spc="0" normalizeH="0" baseline="0" noProof="0">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spTree>
    <p:extLst>
      <p:ext uri="{BB962C8B-B14F-4D97-AF65-F5344CB8AC3E}">
        <p14:creationId xmlns:p14="http://schemas.microsoft.com/office/powerpoint/2010/main" val="2755150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2000" t="61000" r="-15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0" y="1905000"/>
            <a:ext cx="12192000" cy="2436452"/>
            <a:chOff x="94950" y="2342926"/>
            <a:chExt cx="8773936" cy="2436452"/>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990600" y="2362200"/>
            <a:ext cx="1091330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 Những âm thanh ồn ào </a:t>
            </a:r>
            <a:r>
              <a:rPr kumimoji="0" lang="en-US" sz="4900" b="1" i="0" u="none" strike="noStrike" kern="1200" cap="none" spc="0" normalizeH="0" baseline="0" noProof="0" err="1">
                <a:ln>
                  <a:noFill/>
                </a:ln>
                <a:solidFill>
                  <a:srgbClr val="7030A0"/>
                </a:solidFill>
                <a:effectLst/>
                <a:uLnTx/>
                <a:uFillTx/>
                <a:latin typeface="HP001 4 hàng" pitchFamily="34" charset="0"/>
                <a:ea typeface="Arial-Rounded" pitchFamily="34" charset="0"/>
                <a:cs typeface="Arial-Rounded" pitchFamily="34" charset="0"/>
              </a:rPr>
              <a:t>kh</a:t>
            </a:r>
            <a:r>
              <a:rPr kumimoji="0" lang="el-GR" sz="49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a:t>
            </a:r>
            <a:r>
              <a:rPr kumimoji="0" lang="en-US" sz="4900" b="1" i="0" u="none" strike="noStrike" kern="1200" cap="none" spc="0" normalizeH="0" baseline="0" noProof="0" err="1">
                <a:ln>
                  <a:noFill/>
                </a:ln>
                <a:solidFill>
                  <a:srgbClr val="7030A0"/>
                </a:solidFill>
                <a:effectLst/>
                <a:uLnTx/>
                <a:uFillTx/>
                <a:latin typeface="HP001 4 hàng" pitchFamily="34" charset="0"/>
                <a:ea typeface="Arial-Rounded" pitchFamily="34" charset="0"/>
                <a:cs typeface="Arial-Rounded" pitchFamily="34" charset="0"/>
              </a:rPr>
              <a:t>ến</a:t>
            </a:r>
            <a:r>
              <a:rPr kumimoji="0" lang="en-US" sz="49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 đàn cò</a:t>
            </a:r>
          </a:p>
        </p:txBody>
      </p:sp>
      <p:sp>
        <p:nvSpPr>
          <p:cNvPr id="10" name="Rectangle 9"/>
          <p:cNvSpPr/>
          <p:nvPr/>
        </p:nvSpPr>
        <p:spPr>
          <a:xfrm>
            <a:off x="-324837" y="3336773"/>
            <a:ext cx="2085827"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 </a:t>
            </a:r>
            <a:r>
              <a:rPr kumimoji="0" lang="en-US" sz="4900" b="1" i="0" u="none" strike="noStrike" kern="1200" cap="none" spc="0" normalizeH="0" baseline="0" noProof="0" err="1">
                <a:ln>
                  <a:noFill/>
                </a:ln>
                <a:solidFill>
                  <a:srgbClr val="7030A0"/>
                </a:solidFill>
                <a:effectLst/>
                <a:uLnTx/>
                <a:uFillTx/>
                <a:latin typeface="HP001 4 hàng" pitchFamily="34" charset="0"/>
                <a:ea typeface="Arial-Rounded" pitchFamily="34" charset="0"/>
                <a:cs typeface="Arial-Rounded" pitchFamily="34" charset="0"/>
              </a:rPr>
              <a:t>ǧợ</a:t>
            </a:r>
            <a:r>
              <a:rPr kumimoji="0" lang="en-US" sz="49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 hãi</a:t>
            </a: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100430"/>
            <a:ext cx="3368718" cy="180457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39144"/>
            <a:ext cx="2519264" cy="1665856"/>
          </a:xfrm>
          <a:prstGeom prst="rect">
            <a:avLst/>
          </a:prstGeom>
          <a:ln>
            <a:noFill/>
          </a:ln>
          <a:effectLst>
            <a:softEdge rad="112500"/>
          </a:effectLst>
        </p:spPr>
      </p:pic>
    </p:spTree>
    <p:extLst>
      <p:ext uri="{BB962C8B-B14F-4D97-AF65-F5344CB8AC3E}">
        <p14:creationId xmlns:p14="http://schemas.microsoft.com/office/powerpoint/2010/main" val="753080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80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2207424" y="6544748"/>
            <a:ext cx="1151979"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椭圆 13"/>
          <p:cNvSpPr/>
          <p:nvPr/>
        </p:nvSpPr>
        <p:spPr bwMode="auto">
          <a:xfrm>
            <a:off x="-1167021" y="5437339"/>
            <a:ext cx="466487"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椭圆 14"/>
          <p:cNvSpPr/>
          <p:nvPr/>
        </p:nvSpPr>
        <p:spPr bwMode="auto">
          <a:xfrm>
            <a:off x="-2399417" y="6341324"/>
            <a:ext cx="819323"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椭圆 15"/>
          <p:cNvSpPr/>
          <p:nvPr/>
        </p:nvSpPr>
        <p:spPr bwMode="auto">
          <a:xfrm>
            <a:off x="-1109972" y="6403071"/>
            <a:ext cx="532885"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7" name="椭圆 16"/>
          <p:cNvSpPr/>
          <p:nvPr/>
        </p:nvSpPr>
        <p:spPr bwMode="auto">
          <a:xfrm>
            <a:off x="-1769622" y="5557861"/>
            <a:ext cx="783179"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8" name="椭圆 17"/>
          <p:cNvSpPr/>
          <p:nvPr/>
        </p:nvSpPr>
        <p:spPr bwMode="auto">
          <a:xfrm>
            <a:off x="-2291798" y="5167461"/>
            <a:ext cx="269777"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1103065" y="6958193"/>
            <a:ext cx="233243"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0" name="椭圆 19"/>
          <p:cNvSpPr/>
          <p:nvPr/>
        </p:nvSpPr>
        <p:spPr bwMode="auto">
          <a:xfrm>
            <a:off x="-1509236" y="7448267"/>
            <a:ext cx="1151979"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椭圆 20"/>
          <p:cNvSpPr/>
          <p:nvPr/>
        </p:nvSpPr>
        <p:spPr bwMode="auto">
          <a:xfrm>
            <a:off x="-2615017" y="7810792"/>
            <a:ext cx="76436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椭圆 21"/>
          <p:cNvSpPr/>
          <p:nvPr/>
        </p:nvSpPr>
        <p:spPr bwMode="auto">
          <a:xfrm>
            <a:off x="-1850656" y="8505831"/>
            <a:ext cx="796021"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3" name="椭圆 22"/>
          <p:cNvSpPr/>
          <p:nvPr/>
        </p:nvSpPr>
        <p:spPr bwMode="auto">
          <a:xfrm>
            <a:off x="-2615017" y="7120945"/>
            <a:ext cx="458107"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椭圆 23"/>
          <p:cNvSpPr/>
          <p:nvPr/>
        </p:nvSpPr>
        <p:spPr bwMode="auto">
          <a:xfrm>
            <a:off x="-717293" y="9302141"/>
            <a:ext cx="233243"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椭圆 24"/>
          <p:cNvSpPr/>
          <p:nvPr/>
        </p:nvSpPr>
        <p:spPr bwMode="auto">
          <a:xfrm>
            <a:off x="-2059504" y="4260400"/>
            <a:ext cx="76436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45" name="图片 44" descr="E:\素材\卡通\aeb4a621e2d7f065df69f93345c30099.pngaeb4a621e2d7f065df69f93345c30099"/>
          <p:cNvPicPr>
            <a:picLocks noChangeAspect="1"/>
          </p:cNvPicPr>
          <p:nvPr/>
        </p:nvPicPr>
        <p:blipFill>
          <a:blip r:embed="rId4"/>
          <a:srcRect/>
          <a:stretch>
            <a:fillRect/>
          </a:stretch>
        </p:blipFill>
        <p:spPr>
          <a:xfrm>
            <a:off x="180805" y="81244"/>
            <a:ext cx="2255520" cy="1644015"/>
          </a:xfrm>
          <a:prstGeom prst="rect">
            <a:avLst/>
          </a:prstGeom>
        </p:spPr>
      </p:pic>
      <p:pic>
        <p:nvPicPr>
          <p:cNvPr id="40" name="图片 39" descr="E:\素材\卡通\d8f30c83bd9d942f3dd05cea04464aee.pngd8f30c83bd9d942f3dd05cea04464aee"/>
          <p:cNvPicPr>
            <a:picLocks noChangeAspect="1"/>
          </p:cNvPicPr>
          <p:nvPr/>
        </p:nvPicPr>
        <p:blipFill>
          <a:blip r:embed="rId5"/>
          <a:srcRect/>
          <a:stretch>
            <a:fillRect/>
          </a:stretch>
        </p:blipFill>
        <p:spPr>
          <a:xfrm rot="1570041">
            <a:off x="8817610" y="401955"/>
            <a:ext cx="1316355" cy="1165860"/>
          </a:xfrm>
          <a:prstGeom prst="rect">
            <a:avLst/>
          </a:prstGeom>
        </p:spPr>
      </p:pic>
      <p:pic>
        <p:nvPicPr>
          <p:cNvPr id="28" name="Picture 5" descr="E:\素材\卡通\04b645dbbacbffa92a16145faa94bb3e.png04b645dbbacbffa92a16145faa94bb3e"/>
          <p:cNvPicPr>
            <a:picLocks noChangeAspect="1" noChangeArrowheads="1"/>
          </p:cNvPicPr>
          <p:nvPr/>
        </p:nvPicPr>
        <p:blipFill>
          <a:blip r:embed="rId6"/>
          <a:srcRect/>
          <a:stretch>
            <a:fillRect/>
          </a:stretch>
        </p:blipFill>
        <p:spPr bwMode="auto">
          <a:xfrm>
            <a:off x="2967320" y="4979670"/>
            <a:ext cx="5660390" cy="2830830"/>
          </a:xfrm>
          <a:prstGeom prst="rect">
            <a:avLst/>
          </a:prstGeom>
          <a:noFill/>
          <a:extLst>
            <a:ext uri="{909E8E84-426E-40DD-AFC4-6F175D3DCCD1}">
              <a14:hiddenFill xmlns:a14="http://schemas.microsoft.com/office/drawing/2010/main">
                <a:solidFill>
                  <a:srgbClr val="FFFFFF"/>
                </a:solidFill>
              </a14:hiddenFill>
            </a:ext>
          </a:extLst>
        </p:spPr>
      </p:pic>
      <p:pic>
        <p:nvPicPr>
          <p:cNvPr id="26" name="Kí hiệu - Khám phá">
            <a:extLst>
              <a:ext uri="{FF2B5EF4-FFF2-40B4-BE49-F238E27FC236}">
                <a16:creationId xmlns:a16="http://schemas.microsoft.com/office/drawing/2014/main" id="{02878A18-3D69-4BCA-8F2A-E159A6844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565" y="1870070"/>
            <a:ext cx="2605257" cy="2605257"/>
          </a:xfrm>
          <a:prstGeom prst="rect">
            <a:avLst/>
          </a:prstGeom>
        </p:spPr>
      </p:pic>
      <p:sp>
        <p:nvSpPr>
          <p:cNvPr id="27" name="Khám phá">
            <a:extLst>
              <a:ext uri="{FF2B5EF4-FFF2-40B4-BE49-F238E27FC236}">
                <a16:creationId xmlns:a16="http://schemas.microsoft.com/office/drawing/2014/main" id="{606450BB-705B-4929-87A9-6C3E0362C4A7}"/>
              </a:ext>
            </a:extLst>
          </p:cNvPr>
          <p:cNvSpPr txBox="1"/>
          <p:nvPr/>
        </p:nvSpPr>
        <p:spPr>
          <a:xfrm>
            <a:off x="4217378" y="2397059"/>
            <a:ext cx="6377052" cy="152856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3" b="0" i="0" u="none" strike="noStrike" kern="1200" cap="none" spc="0" normalizeH="0" baseline="0" noProof="0">
                <a:ln>
                  <a:noFill/>
                </a:ln>
                <a:solidFill>
                  <a:srgbClr val="F05986"/>
                </a:solidFill>
                <a:effectLst/>
                <a:uLnTx/>
                <a:uFillTx/>
                <a:latin typeface="Averta Std CY Bold" panose="00000800000000000000" pitchFamily="50" charset="0"/>
                <a:ea typeface="Arial-Rounded"/>
                <a:cs typeface="+mn-cs"/>
              </a:rPr>
              <a:t>Khám phá</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p:ext uri="{E180D4A7-C9FB-4DFB-919C-405C955672EB}">
      <p14:showEvtLst xmlns:p14="http://schemas.microsoft.com/office/powerpoint/2010/main">
        <p14:playEvt time="182"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43F6C-D165-484C-8E7F-AFFC8AE459A6}"/>
              </a:ext>
            </a:extLst>
          </p:cNvPr>
          <p:cNvPicPr>
            <a:picLocks noChangeAspect="1"/>
          </p:cNvPicPr>
          <p:nvPr/>
        </p:nvPicPr>
        <p:blipFill>
          <a:blip r:embed="rId3"/>
          <a:stretch>
            <a:fillRect/>
          </a:stretch>
        </p:blipFill>
        <p:spPr>
          <a:xfrm>
            <a:off x="0" y="0"/>
            <a:ext cx="12274062" cy="6858000"/>
          </a:xfrm>
          <a:prstGeom prst="rect">
            <a:avLst/>
          </a:prstGeom>
        </p:spPr>
      </p:pic>
      <p:sp>
        <p:nvSpPr>
          <p:cNvPr id="4" name="Oval 3">
            <a:extLst>
              <a:ext uri="{FF2B5EF4-FFF2-40B4-BE49-F238E27FC236}">
                <a16:creationId xmlns:a16="http://schemas.microsoft.com/office/drawing/2014/main" id="{4AF59579-41CF-4D7F-8168-A066D942A8F6}"/>
              </a:ext>
            </a:extLst>
          </p:cNvPr>
          <p:cNvSpPr/>
          <p:nvPr/>
        </p:nvSpPr>
        <p:spPr>
          <a:xfrm>
            <a:off x="1207478" y="183249"/>
            <a:ext cx="539262" cy="55098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1</a:t>
            </a:r>
          </a:p>
        </p:txBody>
      </p:sp>
      <p:sp>
        <p:nvSpPr>
          <p:cNvPr id="5" name="TextBox 4">
            <a:extLst>
              <a:ext uri="{FF2B5EF4-FFF2-40B4-BE49-F238E27FC236}">
                <a16:creationId xmlns:a16="http://schemas.microsoft.com/office/drawing/2014/main" id="{9B058D4D-340F-4452-B9D2-5E1E43CE179C}"/>
              </a:ext>
            </a:extLst>
          </p:cNvPr>
          <p:cNvSpPr txBox="1"/>
          <p:nvPr/>
        </p:nvSpPr>
        <p:spPr>
          <a:xfrm>
            <a:off x="1875691" y="211014"/>
            <a:ext cx="5275121"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Quan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sát</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hai</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8" name="Rectangle: Rounded Corners 7">
            <a:extLst>
              <a:ext uri="{FF2B5EF4-FFF2-40B4-BE49-F238E27FC236}">
                <a16:creationId xmlns:a16="http://schemas.microsoft.com/office/drawing/2014/main" id="{A17A0CAE-419A-4778-A386-D222FE2C78CE}"/>
              </a:ext>
            </a:extLst>
          </p:cNvPr>
          <p:cNvSpPr/>
          <p:nvPr/>
        </p:nvSpPr>
        <p:spPr>
          <a:xfrm>
            <a:off x="2678723" y="6021343"/>
            <a:ext cx="7321311" cy="52322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a.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Em</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thấy</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gì</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trong</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mỗi</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bức</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tranh</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a:t>
            </a:r>
          </a:p>
        </p:txBody>
      </p:sp>
      <p:sp>
        <p:nvSpPr>
          <p:cNvPr id="13" name="Rectangle: Rounded Corners 12">
            <a:extLst>
              <a:ext uri="{FF2B5EF4-FFF2-40B4-BE49-F238E27FC236}">
                <a16:creationId xmlns:a16="http://schemas.microsoft.com/office/drawing/2014/main" id="{089AD989-86C5-4856-B999-752BAA069040}"/>
              </a:ext>
            </a:extLst>
          </p:cNvPr>
          <p:cNvSpPr/>
          <p:nvPr/>
        </p:nvSpPr>
        <p:spPr>
          <a:xfrm>
            <a:off x="2678717" y="5647780"/>
            <a:ext cx="7642326" cy="111677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Em</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thích</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khung</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cảnh</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ở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nào</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hơn</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Vì</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sao</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t>
            </a:r>
          </a:p>
        </p:txBody>
      </p:sp>
    </p:spTree>
    <p:custDataLst>
      <p:tags r:id="rId1"/>
    </p:custDataLst>
    <p:extLst>
      <p:ext uri="{BB962C8B-B14F-4D97-AF65-F5344CB8AC3E}">
        <p14:creationId xmlns:p14="http://schemas.microsoft.com/office/powerpoint/2010/main" val="4006462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err="1">
                <a:ln>
                  <a:noFill/>
                </a:ln>
                <a:solidFill>
                  <a:srgbClr val="FF0000"/>
                </a:solidFill>
                <a:effectLst/>
                <a:uLnTx/>
                <a:uFillTx/>
                <a:latin typeface="VNI-Avo" pitchFamily="2" charset="0"/>
                <a:ea typeface="仓耳今楷05-6763 W05" panose="02020400000000000000" pitchFamily="18" charset="-122"/>
                <a:cs typeface="+mn-cs"/>
              </a:rPr>
              <a:t>Luyện</a:t>
            </a:r>
            <a:r>
              <a:rPr kumimoji="0" lang="en-US" altLang="zh-CN" sz="6000" b="0" i="0" u="none" strike="noStrike" kern="1200" cap="none" spc="0" normalizeH="0" baseline="0" noProof="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err="1">
                <a:ln>
                  <a:noFill/>
                </a:ln>
                <a:solidFill>
                  <a:srgbClr val="FF0000"/>
                </a:solidFill>
                <a:effectLst/>
                <a:uLnTx/>
                <a:uFillTx/>
                <a:latin typeface="VNI-Avo" pitchFamily="2" charset="0"/>
                <a:ea typeface="仓耳今楷05-6763 W05" panose="02020400000000000000" pitchFamily="18" charset="-122"/>
                <a:cs typeface="+mn-cs"/>
              </a:rPr>
              <a:t>đọc</a:t>
            </a:r>
            <a:r>
              <a:rPr kumimoji="0" lang="en-US" altLang="zh-CN" sz="6000" b="0" i="0" u="none" strike="noStrike" kern="1200" cap="none" spc="0" normalizeH="0" baseline="0" noProof="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err="1">
                <a:ln>
                  <a:noFill/>
                </a:ln>
                <a:solidFill>
                  <a:srgbClr val="FF0000"/>
                </a:solidFill>
                <a:effectLst/>
                <a:uLnTx/>
                <a:uFillTx/>
                <a:latin typeface="VNI-Avo" pitchFamily="2" charset="0"/>
                <a:ea typeface="仓耳今楷05-6763 W05" panose="02020400000000000000" pitchFamily="18" charset="-122"/>
                <a:cs typeface="+mn-cs"/>
              </a:rPr>
              <a:t>thành</a:t>
            </a:r>
            <a:r>
              <a:rPr kumimoji="0" lang="en-US" altLang="zh-CN" sz="6000" b="0" i="0" u="none" strike="noStrike" kern="1200" cap="none" spc="0" normalizeH="0" baseline="0" noProof="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err="1">
                <a:ln>
                  <a:noFill/>
                </a:ln>
                <a:solidFill>
                  <a:srgbClr val="FF0000"/>
                </a:solidFill>
                <a:effectLst/>
                <a:uLnTx/>
                <a:uFillTx/>
                <a:latin typeface="VNI-Avo" pitchFamily="2" charset="0"/>
                <a:ea typeface="仓耳今楷05-6763 W05" panose="02020400000000000000" pitchFamily="18" charset="-122"/>
                <a:cs typeface="+mn-cs"/>
              </a:rPr>
              <a:t>tiếng</a:t>
            </a:r>
            <a:endParaRPr kumimoji="0" lang="zh-CN" altLang="en-US" sz="6000" b="0" i="0" u="none" strike="noStrike" kern="1200" cap="none" spc="0" normalizeH="0" baseline="0" noProof="0">
              <a:ln>
                <a:noFill/>
              </a:ln>
              <a:solidFill>
                <a:srgbClr val="FF0000"/>
              </a:solidFill>
              <a:effectLst/>
              <a:uLnTx/>
              <a:uFillTx/>
              <a:latin typeface="VNI-Avo" pitchFamily="2" charset="0"/>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888880" y="789244"/>
            <a:ext cx="2268571"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a:solidFill>
                  <a:srgbClr val="0070C0"/>
                </a:solidFill>
                <a:latin typeface="Times New Roman" pitchFamily="18" charset="0"/>
                <a:ea typeface="inpin heiti" charset="-122"/>
                <a:cs typeface="Times New Roman" pitchFamily="18" charset="0"/>
              </a:rPr>
              <a:t>Đọc mẫu</a:t>
            </a:r>
            <a:endParaRPr kumimoji="0" lang="zh-CN" altLang="en-US" sz="4267" b="1" i="0" u="none" strike="noStrike" kern="0" cap="none" spc="0" normalizeH="0" baseline="0" noProof="0">
              <a:ln>
                <a:noFill/>
              </a:ln>
              <a:solidFill>
                <a:srgbClr val="0070C0"/>
              </a:solidFill>
              <a:effectLst/>
              <a:uLnTx/>
              <a:uFillTx/>
              <a:latin typeface="Times New Roman" pitchFamily="18" charset="0"/>
              <a:ea typeface="inpin heiti" charset="-122"/>
              <a:cs typeface="Times New Roman" pitchFamily="18"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a:ln>
                  <a:noFill/>
                </a:ln>
                <a:solidFill>
                  <a:prstClr val="black"/>
                </a:solidFill>
                <a:effectLst/>
                <a:uLnTx/>
                <a:uFillTx/>
                <a:latin typeface="VNI-Avo" pitchFamily="2" charset="0"/>
                <a:ea typeface="inpin heiti" charset="-122"/>
                <a:cs typeface="Times New Roman" panose="02020603050405020304" pitchFamily="18" charset="0"/>
              </a:rPr>
              <a:t>Tay</a:t>
            </a:r>
            <a:r>
              <a:rPr kumimoji="0" lang="en-US" altLang="zh-CN" sz="4800" b="1" i="0" u="none" strike="noStrike" kern="0" cap="none" spc="0" normalizeH="0" noProof="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4800" b="1" i="0" u="none" strike="noStrike" kern="0" cap="none" spc="0" normalizeH="0" noProof="0" err="1">
                <a:ln>
                  <a:noFill/>
                </a:ln>
                <a:solidFill>
                  <a:prstClr val="black"/>
                </a:solidFill>
                <a:effectLst/>
                <a:uLnTx/>
                <a:uFillTx/>
                <a:latin typeface="VNI-Avo" pitchFamily="2" charset="0"/>
                <a:ea typeface="inpin heiti" charset="-122"/>
                <a:cs typeface="Times New Roman" panose="02020603050405020304" pitchFamily="18" charset="0"/>
              </a:rPr>
              <a:t>dò</a:t>
            </a:r>
            <a:endParaRPr kumimoji="0" lang="zh-CN" altLang="en-US" sz="4800" b="1" i="0" u="none" strike="noStrike" kern="0" cap="none" spc="0" normalizeH="0" baseline="0" noProof="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a:ln>
                  <a:noFill/>
                </a:ln>
                <a:solidFill>
                  <a:prstClr val="black"/>
                </a:solidFill>
                <a:effectLst/>
                <a:uLnTx/>
                <a:uFillTx/>
                <a:latin typeface="VNI-Avo" pitchFamily="2" charset="0"/>
                <a:ea typeface="inpin heiti" charset="-122"/>
                <a:cs typeface="Times New Roman" panose="02020603050405020304" pitchFamily="18" charset="0"/>
              </a:rPr>
              <a:t>Tai </a:t>
            </a:r>
            <a:r>
              <a:rPr kumimoji="0" lang="en-US" altLang="zh-CN" sz="4267" b="1" i="0" u="none" strike="noStrike" kern="0" cap="none" spc="0" normalizeH="0" baseline="0" noProof="0" err="1">
                <a:ln>
                  <a:noFill/>
                </a:ln>
                <a:solidFill>
                  <a:prstClr val="black"/>
                </a:solidFill>
                <a:effectLst/>
                <a:uLnTx/>
                <a:uFillTx/>
                <a:latin typeface="VNI-Avo" pitchFamily="2" charset="0"/>
                <a:ea typeface="inpin heiti" charset="-122"/>
                <a:cs typeface="Times New Roman" panose="02020603050405020304" pitchFamily="18" charset="0"/>
              </a:rPr>
              <a:t>nghe</a:t>
            </a:r>
            <a:endParaRPr kumimoji="0" lang="zh-CN" altLang="en-US" sz="4267" b="1" i="0" u="none" strike="noStrike" kern="0" cap="none" spc="0" normalizeH="0" baseline="0" noProof="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err="1">
                <a:ln>
                  <a:noFill/>
                </a:ln>
                <a:solidFill>
                  <a:srgbClr val="FFFF00"/>
                </a:solidFill>
                <a:effectLst/>
                <a:uLnTx/>
                <a:uFillTx/>
                <a:latin typeface="VNI-Avo" pitchFamily="2" charset="0"/>
                <a:ea typeface="inpin heiti" charset="-122"/>
                <a:cs typeface="Times New Roman" panose="02020603050405020304" pitchFamily="18" charset="0"/>
              </a:rPr>
              <a:t>Mắt</a:t>
            </a:r>
            <a:r>
              <a:rPr kumimoji="0" lang="en-US" altLang="zh-CN" sz="4800" b="1" i="0" u="none" strike="noStrike" kern="0" cap="none" spc="0" normalizeH="0" noProof="0">
                <a:ln>
                  <a:noFill/>
                </a:ln>
                <a:solidFill>
                  <a:srgbClr val="FFFF00"/>
                </a:solidFill>
                <a:effectLst/>
                <a:uLnTx/>
                <a:uFillTx/>
                <a:latin typeface="VNI-Avo" pitchFamily="2" charset="0"/>
                <a:ea typeface="inpin heiti" charset="-122"/>
                <a:cs typeface="Times New Roman" panose="02020603050405020304" pitchFamily="18" charset="0"/>
              </a:rPr>
              <a:t> </a:t>
            </a:r>
            <a:r>
              <a:rPr kumimoji="0" lang="en-US" altLang="zh-CN" sz="4800" b="1" i="0" u="none" strike="noStrike" kern="0" cap="none" spc="0" normalizeH="0" noProof="0" err="1">
                <a:ln>
                  <a:noFill/>
                </a:ln>
                <a:solidFill>
                  <a:srgbClr val="FFFF00"/>
                </a:solidFill>
                <a:effectLst/>
                <a:uLnTx/>
                <a:uFillTx/>
                <a:latin typeface="VNI-Avo" pitchFamily="2" charset="0"/>
                <a:ea typeface="inpin heiti" charset="-122"/>
                <a:cs typeface="Times New Roman" panose="02020603050405020304" pitchFamily="18" charset="0"/>
              </a:rPr>
              <a:t>dõi</a:t>
            </a:r>
            <a:endParaRPr kumimoji="0" lang="zh-CN" altLang="en-US" sz="4800" b="1" i="0" u="none" strike="noStrike" kern="0" cap="none" spc="0" normalizeH="0" baseline="0" noProof="0">
              <a:ln>
                <a:noFill/>
              </a:ln>
              <a:solidFill>
                <a:srgbClr val="FFFF00"/>
              </a:solidFill>
              <a:effectLst/>
              <a:uLnTx/>
              <a:uFillTx/>
              <a:latin typeface="VNI-Avo" pitchFamily="2" charset="0"/>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266772" y="5798618"/>
            <a:ext cx="2643183" cy="890171"/>
          </a:xfrm>
          <a:prstGeom prst="cloud">
            <a:avLst/>
          </a:prstGeom>
          <a:solidFill>
            <a:srgbClr val="37CBFF"/>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mẫu</a:t>
            </a:r>
            <a:endParaRPr kumimoji="0" lang="zh-CN" alt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pic>
        <p:nvPicPr>
          <p:cNvPr id="4" name="[hanhtrangso.nxbgd.vn] Đọc_ Những cánh cò_HTS">
            <a:hlinkClick r:id="" action="ppaction://media"/>
            <a:extLst>
              <a:ext uri="{FF2B5EF4-FFF2-40B4-BE49-F238E27FC236}">
                <a16:creationId xmlns:a16="http://schemas.microsoft.com/office/drawing/2014/main" id="{CDE810A3-D139-48BB-8930-1ED922EE1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437" y="5526668"/>
            <a:ext cx="1162121" cy="1162121"/>
          </a:xfrm>
          <a:prstGeom prst="rect">
            <a:avLst/>
          </a:prstGeom>
        </p:spPr>
      </p:pic>
    </p:spTree>
    <p:extLst>
      <p:ext uri="{BB962C8B-B14F-4D97-AF65-F5344CB8AC3E}">
        <p14:creationId xmlns:p14="http://schemas.microsoft.com/office/powerpoint/2010/main" val="8891762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ags/tag2.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DF338F-DBB6-49C9-90F6-CC25AE0FB18E}">
  <ds:schemaRefs>
    <ds:schemaRef ds:uri="04428cd5-0689-4562-8eaa-c57d4739e61c"/>
    <ds:schemaRef ds:uri="aa3bae8b-93bb-44fa-b79c-ae2e3c4b5ff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799BCB9-B4F6-4FF0-843C-286BCB98C355}"/>
</file>

<file path=customXml/itemProps3.xml><?xml version="1.0" encoding="utf-8"?>
<ds:datastoreItem xmlns:ds="http://schemas.openxmlformats.org/officeDocument/2006/customXml" ds:itemID="{215ABFD0-D7E8-41DF-B337-10A364EE4B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14</Notes>
  <HiddenSlides>0</HiddenSlides>
  <ScaleCrop>false</ScaleCrop>
  <HeadingPairs>
    <vt:vector size="4" baseType="variant">
      <vt:variant>
        <vt:lpstr>Theme</vt:lpstr>
      </vt:variant>
      <vt:variant>
        <vt:i4>15</vt:i4>
      </vt:variant>
      <vt:variant>
        <vt:lpstr>Slide Titles</vt:lpstr>
      </vt:variant>
      <vt:variant>
        <vt:i4>41</vt:i4>
      </vt:variant>
    </vt:vector>
  </HeadingPairs>
  <TitlesOfParts>
    <vt:vector size="56" baseType="lpstr">
      <vt:lpstr>2_Office Theme</vt:lpstr>
      <vt:lpstr>3_Office 主题</vt:lpstr>
      <vt:lpstr>1_Office 主题</vt:lpstr>
      <vt:lpstr>Khởi động</vt:lpstr>
      <vt:lpstr>PPT定制1801380800</vt:lpstr>
      <vt:lpstr>Hoạt động</vt:lpstr>
      <vt:lpstr>9_www.33ppt.com</vt:lpstr>
      <vt:lpstr>包图主题2</vt:lpstr>
      <vt:lpstr>千图网海量PPT模板www.58pic.com​​</vt:lpstr>
      <vt:lpstr>1_Office Theme</vt:lpstr>
      <vt:lpstr>Office 主题</vt:lpstr>
      <vt:lpstr>1_Hoạt động</vt:lpstr>
      <vt:lpstr>End of the School Year by Slidesgo</vt:lpstr>
      <vt:lpstr>10_www.33ppt.com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ngữ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revision>1</cp:revision>
  <dcterms:created xsi:type="dcterms:W3CDTF">2021-12-17T10:38:13Z</dcterms:created>
  <dcterms:modified xsi:type="dcterms:W3CDTF">2024-05-04T02:44:23Z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