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43" r:id="rId3"/>
    <p:sldId id="256" r:id="rId4"/>
    <p:sldId id="257" r:id="rId5"/>
    <p:sldId id="294" r:id="rId6"/>
    <p:sldId id="283" r:id="rId7"/>
    <p:sldId id="295" r:id="rId8"/>
    <p:sldId id="260" r:id="rId9"/>
    <p:sldId id="261" r:id="rId10"/>
    <p:sldId id="262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6FA44-09F3-4306-869C-E802D36FD22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1002-AA34-418F-BC58-379D2344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2" y="3746747"/>
            <a:ext cx="9152633" cy="2253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8" y="857920"/>
            <a:ext cx="7775884" cy="51421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1" y="4388214"/>
            <a:ext cx="9141619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" y="2990940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3"/>
            <a:ext cx="1143757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3" y="3915398"/>
            <a:ext cx="8952341" cy="2089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63E73-125D-4A56-AEE8-0EF4FB201E48}"/>
              </a:ext>
            </a:extLst>
          </p:cNvPr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Khởi</a:t>
            </a:r>
            <a:r>
              <a:rPr lang="en-US" sz="72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endParaRPr lang="en-US" sz="72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793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34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HỒ</a:t>
            </a:r>
            <a:endParaRPr lang="en-US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9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Khám</a:t>
            </a:r>
            <a:r>
              <a:rPr lang="en-US" sz="72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</a:t>
            </a:r>
            <a:endParaRPr lang="en-US" sz="72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a) Buổi sáng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b) Buổi tr</a:t>
              </a:r>
              <a:r>
                <a:rPr lang="vi-VN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c) Buổi chiều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d) Buổi tối</a:t>
              </a: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học bài lúc 9 giờ.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572000" y="3090043"/>
            <a:ext cx="449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trưa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11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0" y="6261415"/>
            <a:ext cx="524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C9ED172-9CB0-490E-81C7-1F2BD3E83D35}"/>
</file>

<file path=customXml/itemProps2.xml><?xml version="1.0" encoding="utf-8"?>
<ds:datastoreItem xmlns:ds="http://schemas.openxmlformats.org/officeDocument/2006/customXml" ds:itemID="{41EE9C0F-8648-4691-8976-3FB39609F4D6}"/>
</file>

<file path=customXml/itemProps3.xml><?xml version="1.0" encoding="utf-8"?>
<ds:datastoreItem xmlns:ds="http://schemas.openxmlformats.org/officeDocument/2006/customXml" ds:itemID="{9DC80887-87BC-4486-A381-80BC94117F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149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等线</vt:lpstr>
      <vt:lpstr>Tahoma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Hong Thu</cp:lastModifiedBy>
  <cp:revision>56</cp:revision>
  <dcterms:created xsi:type="dcterms:W3CDTF">2020-08-13T02:00:35Z</dcterms:created>
  <dcterms:modified xsi:type="dcterms:W3CDTF">2023-04-10T03:23:11Z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