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4" r:id="rId2"/>
    <p:sldId id="305" r:id="rId3"/>
    <p:sldId id="258" r:id="rId4"/>
    <p:sldId id="306" r:id="rId5"/>
    <p:sldId id="310" r:id="rId6"/>
    <p:sldId id="312" r:id="rId7"/>
    <p:sldId id="313" r:id="rId8"/>
    <p:sldId id="315" r:id="rId9"/>
    <p:sldId id="314" r:id="rId10"/>
    <p:sldId id="311" r:id="rId11"/>
    <p:sldId id="316" r:id="rId12"/>
    <p:sldId id="317" r:id="rId13"/>
    <p:sldId id="318" r:id="rId14"/>
    <p:sldId id="273" r:id="rId15"/>
    <p:sldId id="307" r:id="rId16"/>
    <p:sldId id="266" r:id="rId17"/>
    <p:sldId id="309" r:id="rId18"/>
    <p:sldId id="272" r:id="rId19"/>
  </p:sldIdLst>
  <p:sldSz cx="9144000" cy="5143500" type="screen16x9"/>
  <p:notesSz cx="6858000" cy="9144000"/>
  <p:defaultTextStyle>
    <a:defPPr>
      <a:defRPr lang="en-US"/>
    </a:defPPr>
    <a:lvl1pPr marL="0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5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83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11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6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94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22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9FF"/>
    <a:srgbClr val="BAFEC2"/>
    <a:srgbClr val="A8F6A8"/>
    <a:srgbClr val="62FE7C"/>
    <a:srgbClr val="71FFB1"/>
    <a:srgbClr val="FD2BA3"/>
    <a:srgbClr val="FF2980"/>
    <a:srgbClr val="FD0B95"/>
    <a:srgbClr val="FDBBE5"/>
    <a:srgbClr val="FEA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81" autoAdjust="0"/>
    <p:restoredTop sz="85231" autoAdjust="0"/>
  </p:normalViewPr>
  <p:slideViewPr>
    <p:cSldViewPr>
      <p:cViewPr varScale="1">
        <p:scale>
          <a:sx n="81" d="100"/>
          <a:sy n="81" d="100"/>
        </p:scale>
        <p:origin x="1014" y="9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5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7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96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quả cam để quay về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86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3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vào</a:t>
            </a:r>
            <a:r>
              <a:rPr lang="en-US" baseline="0"/>
              <a:t> quả cam để quay về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69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3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vào</a:t>
            </a:r>
            <a:r>
              <a:rPr lang="en-US" baseline="0"/>
              <a:t> quả cam để quay về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69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chủ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HD HS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quy</a:t>
            </a:r>
            <a:r>
              <a:rPr lang="en-US" baseline="0" dirty="0"/>
              <a:t> </a:t>
            </a:r>
            <a:r>
              <a:rPr lang="en-US" baseline="0" dirty="0" err="1"/>
              <a:t>tắc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tả</a:t>
            </a:r>
            <a:r>
              <a:rPr lang="en-US" baseline="0" dirty="0"/>
              <a:t> </a:t>
            </a:r>
            <a:r>
              <a:rPr lang="en-US" baseline="0" dirty="0" err="1"/>
              <a:t>cơ</a:t>
            </a:r>
            <a:r>
              <a:rPr lang="en-US" baseline="0" dirty="0"/>
              <a:t> </a:t>
            </a:r>
            <a:r>
              <a:rPr lang="en-US" baseline="0" dirty="0" err="1"/>
              <a:t>bản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47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Gọi</a:t>
            </a:r>
            <a:r>
              <a:rPr lang="en-US" baseline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44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" t="1000" r="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982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90800" y="895350"/>
            <a:ext cx="4572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dirty="0"/>
              <a:t>Cánh vàng nhị lớn</a:t>
            </a:r>
          </a:p>
          <a:p>
            <a:r>
              <a:rPr lang="vi-VN" sz="3200" dirty="0"/>
              <a:t>Quay hướng mặt trời</a:t>
            </a:r>
          </a:p>
          <a:p>
            <a:r>
              <a:rPr lang="vi-VN" sz="3200" dirty="0"/>
              <a:t>Hạt thơm béo ngậy</a:t>
            </a:r>
          </a:p>
          <a:p>
            <a:r>
              <a:rPr lang="vi-VN" sz="3200" dirty="0"/>
              <a:t>Mời bạn thử xơi</a:t>
            </a:r>
            <a:r>
              <a:rPr lang="en-US" sz="3200" dirty="0"/>
              <a:t>.</a:t>
            </a:r>
            <a:endParaRPr lang="vi-VN" sz="3200" dirty="0"/>
          </a:p>
          <a:p>
            <a:pPr algn="r"/>
            <a:r>
              <a:rPr lang="vi-VN" sz="2400" i="1" dirty="0"/>
              <a:t>Là hoa gì, hạt gì ?</a:t>
            </a:r>
          </a:p>
        </p:txBody>
      </p:sp>
    </p:spTree>
    <p:extLst>
      <p:ext uri="{BB962C8B-B14F-4D97-AF65-F5344CB8AC3E}">
        <p14:creationId xmlns:p14="http://schemas.microsoft.com/office/powerpoint/2010/main" val="3151679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au Do Ve Cay Xanh Cho Tre Mam Non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133350"/>
            <a:ext cx="5705227" cy="427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-76200" y="4200022"/>
            <a:ext cx="9753600" cy="1008113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hạt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dương</a:t>
            </a:r>
            <a:endParaRPr lang="vi-VN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80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71800" y="108829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600" dirty="0"/>
              <a:t>Cây gì thân cao</a:t>
            </a:r>
          </a:p>
          <a:p>
            <a:r>
              <a:rPr lang="vi-VN" sz="3600" dirty="0"/>
              <a:t>Lá thưa răng lược</a:t>
            </a:r>
          </a:p>
          <a:p>
            <a:r>
              <a:rPr lang="vi-VN" sz="3600" dirty="0"/>
              <a:t>Ai đem nước ngọt</a:t>
            </a:r>
          </a:p>
          <a:p>
            <a:r>
              <a:rPr lang="vi-VN" sz="3600" dirty="0"/>
              <a:t>Đựng đầy quả xanh</a:t>
            </a:r>
            <a:r>
              <a:rPr lang="en-US" sz="3600" dirty="0"/>
              <a:t> ?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1187787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au Do Ve Cay Xanh Cho Tre Mam Non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85750"/>
            <a:ext cx="6667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834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805178"/>
            <a:ext cx="8305800" cy="14777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202691"/>
            <a:ext cx="7962900" cy="47692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500" b="1">
                <a:latin typeface="Arial" pitchFamily="34" charset="0"/>
                <a:ea typeface="Arial-Rounded" pitchFamily="34" charset="0"/>
                <a:cs typeface="Arial" pitchFamily="34" charset="0"/>
              </a:rPr>
              <a:t>Chọn từ ngữ để hoàn thiện câu và viết câu vào vở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2528208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a.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Cành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liễu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rủ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lá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trông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(…..…….…)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như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mái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tóc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107" y="3592951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b.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Tập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thể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dục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hằng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ngày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giúp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cơ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thể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(..….…..)  .</a:t>
            </a:r>
          </a:p>
        </p:txBody>
      </p:sp>
      <p:sp>
        <p:nvSpPr>
          <p:cNvPr id="17" name="DẺO DAI"/>
          <p:cNvSpPr txBox="1"/>
          <p:nvPr/>
        </p:nvSpPr>
        <p:spPr>
          <a:xfrm>
            <a:off x="438943" y="911914"/>
            <a:ext cx="2223768" cy="584763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dẻo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dai</a:t>
            </a:r>
            <a:endParaRPr lang="en-US" sz="32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5905" y="1605987"/>
            <a:ext cx="1796566" cy="584763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xanh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tốt</a:t>
            </a:r>
            <a:endParaRPr lang="en-US" sz="32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0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13.852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00" y="975070"/>
            <a:ext cx="609600" cy="609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017655" y="880071"/>
            <a:ext cx="2057400" cy="584763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lắc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lư</a:t>
            </a:r>
            <a:endParaRPr lang="en-US" sz="32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MỀM MẠI"/>
          <p:cNvSpPr txBox="1"/>
          <p:nvPr/>
        </p:nvSpPr>
        <p:spPr>
          <a:xfrm>
            <a:off x="3215803" y="880071"/>
            <a:ext cx="2306552" cy="584763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mềm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mại</a:t>
            </a:r>
            <a:endParaRPr lang="en-US" sz="32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" y="90714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78952" y="1594535"/>
            <a:ext cx="1796566" cy="584763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dễ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gãy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6.17284E-7 L -0.05763 0.6216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" y="31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7 -0.01513 L 0.16285 0.3163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0" y="1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43917" y="36195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51079" y="8449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a. Cành liễu rủ lá trông mềm mại như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3235" y="1529889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một mái tóc.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2227520"/>
            <a:ext cx="84582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b. Tập thể dục hàng ngày giúp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cơ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thể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5420" y="290393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9963" y="292281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dẻo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dai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43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63910"/>
            <a:ext cx="830580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Nghe viết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7764" y="972355"/>
            <a:ext cx="8873836" cy="3123395"/>
            <a:chOff x="744680" y="1657350"/>
            <a:chExt cx="7809345" cy="2705100"/>
          </a:xfrm>
        </p:grpSpPr>
        <p:sp>
          <p:nvSpPr>
            <p:cNvPr id="1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18081" y="1428750"/>
            <a:ext cx="7563919" cy="230831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Thân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cây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liễu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to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nhưng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dẻo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dai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Cành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liễu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mềm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mại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thể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chuyển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động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chiều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gió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Vì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vậy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cây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dễ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bị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gãy</a:t>
            </a:r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1317850" y="1693957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803499" y="1974850"/>
            <a:ext cx="3509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58132" y="2534052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440921" y="2283148"/>
            <a:ext cx="138304" cy="276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98138" y="2865119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934200" y="3116581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8" y="50803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4941425" y="3408905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3" grpId="0" animBg="1"/>
      <p:bldP spid="23" grpId="1" animBg="1"/>
      <p:bldP spid="25" grpId="0" animBg="1"/>
      <p:bldP spid="25" grpId="1" animBg="1"/>
      <p:bldP spid="17" grpId="0" animBg="1"/>
      <p:bldP spid="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685800" y="831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Thân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cây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liễu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không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to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nhưng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dẻo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dai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. 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9342" y="1529915"/>
            <a:ext cx="880145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Cành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liễu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mềm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mại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,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có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thể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chuyển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động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199494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theo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chiều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gió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.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Vì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vậy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,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cây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không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dễ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bị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gãy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266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dò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118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121.</a:t>
            </a: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43000" y="2038350"/>
            <a:ext cx="6553201" cy="1367203"/>
            <a:chOff x="1143000" y="2412173"/>
            <a:chExt cx="6553201" cy="1367203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1017587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905001" y="2579060"/>
              <a:ext cx="5121462" cy="1200316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863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CÂY LIỄU DẺO DAI </a:t>
              </a:r>
            </a:p>
            <a:p>
              <a:pPr algn="ctr"/>
              <a:endParaRPr lang="en-US" sz="3600" b="1" dirty="0">
                <a:solidFill>
                  <a:srgbClr val="00863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573646" y="-979687"/>
            <a:ext cx="24622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778255" y="417032"/>
            <a:ext cx="7162800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THIÊN NHIÊN KÌ THÚ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0938" y="2129896"/>
            <a:ext cx="9906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24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99" y="-163929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14464"/>
            <a:ext cx="2235455" cy="212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163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6113" y="-19050"/>
            <a:ext cx="8399318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Quan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sát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tranh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dùng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ngữ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khung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để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tranh</a:t>
            </a:r>
            <a:endParaRPr lang="en-US" sz="28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0694" y="840232"/>
            <a:ext cx="8207534" cy="660022"/>
          </a:xfrm>
          <a:prstGeom prst="rect">
            <a:avLst/>
          </a:prstGeom>
          <a:noFill/>
          <a:ln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  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mát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nắng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" y="83287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18" y="1497435"/>
            <a:ext cx="3032781" cy="3544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507899"/>
            <a:ext cx="2971800" cy="353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730" y="265746"/>
            <a:ext cx="8241170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Chọn</a:t>
            </a:r>
            <a:r>
              <a:rPr lang="en-US" sz="27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chữ</a:t>
            </a:r>
            <a:r>
              <a:rPr lang="en-US" sz="27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phù</a:t>
            </a:r>
            <a:r>
              <a:rPr lang="en-US" sz="27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hợp</a:t>
            </a:r>
            <a:r>
              <a:rPr lang="en-US" sz="27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thay</a:t>
            </a:r>
            <a:r>
              <a:rPr lang="en-US" sz="27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7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bông</a:t>
            </a:r>
            <a:r>
              <a:rPr lang="en-US" sz="27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hoa</a:t>
            </a:r>
            <a:endParaRPr lang="en-US" sz="27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2" y="194526"/>
            <a:ext cx="6461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53788" y="1047750"/>
            <a:ext cx="3211712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a. </a:t>
            </a:r>
            <a:r>
              <a:rPr lang="en-US" sz="27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</a:t>
            </a:r>
            <a:r>
              <a:rPr lang="en-US" sz="27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7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</a:t>
            </a:r>
            <a:r>
              <a:rPr lang="en-US" sz="27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?</a:t>
            </a:r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6332" y="2203450"/>
            <a:ext cx="3211712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b. </a:t>
            </a:r>
            <a:r>
              <a:rPr lang="en-US" sz="27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r 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7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d ?</a:t>
            </a:r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85476" y="1555448"/>
            <a:ext cx="3211712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chồi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non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70088" y="1561194"/>
            <a:ext cx="3211712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đũa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tre</a:t>
            </a:r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84688" y="1561194"/>
            <a:ext cx="3211712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trồng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trọt</a:t>
            </a:r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61676" y="2870804"/>
            <a:ext cx="3211712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rễ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cây</a:t>
            </a:r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81400" y="2876550"/>
            <a:ext cx="3211712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dễ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dàng</a:t>
            </a:r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08488" y="2870804"/>
            <a:ext cx="3211712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mềm</a:t>
            </a:r>
            <a:r>
              <a:rPr lang="en-US" sz="2700" dirty="0">
                <a:latin typeface="Arial" pitchFamily="34" charset="0"/>
                <a:ea typeface="Arial-Rounded" pitchFamily="34" charset="0"/>
                <a:cs typeface="Arial" pitchFamily="34" charset="0"/>
              </a:rPr>
              <a:t>  </a:t>
            </a:r>
            <a:r>
              <a:rPr lang="en-US" sz="27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dẻo</a:t>
            </a:r>
            <a:endParaRPr lang="en-US" sz="27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5" name="Ho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79" y="1613340"/>
            <a:ext cx="393700" cy="387795"/>
          </a:xfrm>
          <a:prstGeom prst="rect">
            <a:avLst/>
          </a:prstGeom>
        </p:spPr>
      </p:pic>
      <p:pic>
        <p:nvPicPr>
          <p:cNvPr id="43" name="ho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79" y="1646640"/>
            <a:ext cx="393700" cy="387795"/>
          </a:xfrm>
          <a:prstGeom prst="rect">
            <a:avLst/>
          </a:prstGeom>
        </p:spPr>
      </p:pic>
      <p:pic>
        <p:nvPicPr>
          <p:cNvPr id="44" name="ho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248" y="1640626"/>
            <a:ext cx="393700" cy="387795"/>
          </a:xfrm>
          <a:prstGeom prst="rect">
            <a:avLst/>
          </a:prstGeom>
        </p:spPr>
      </p:pic>
      <p:pic>
        <p:nvPicPr>
          <p:cNvPr id="45" name="Ho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32" y="2960422"/>
            <a:ext cx="393700" cy="387795"/>
          </a:xfrm>
          <a:prstGeom prst="rect">
            <a:avLst/>
          </a:prstGeom>
        </p:spPr>
      </p:pic>
      <p:pic>
        <p:nvPicPr>
          <p:cNvPr id="46" name="Ho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63" y="2945895"/>
            <a:ext cx="393700" cy="387795"/>
          </a:xfrm>
          <a:prstGeom prst="rect">
            <a:avLst/>
          </a:prstGeom>
        </p:spPr>
      </p:pic>
      <p:pic>
        <p:nvPicPr>
          <p:cNvPr id="47" name="Ho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299" y="2964280"/>
            <a:ext cx="393700" cy="3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13" y="22806"/>
            <a:ext cx="7846173" cy="512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97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3401" y="971550"/>
            <a:ext cx="8382000" cy="1964527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vần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ương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>
                <a:latin typeface="Arial" pitchFamily="34" charset="0"/>
                <a:cs typeface="Arial" pitchFamily="34" charset="0"/>
              </a:rPr>
            </a:br>
            <a:r>
              <a:rPr lang="en-US" sz="3600" dirty="0" err="1">
                <a:latin typeface="Arial" pitchFamily="34" charset="0"/>
                <a:cs typeface="Arial" pitchFamily="34" charset="0"/>
              </a:rPr>
              <a:t>Gọi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trò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nhớ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vang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tiếng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ve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?</a:t>
            </a:r>
            <a:endParaRPr lang="vi-VN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514599" y="4230637"/>
            <a:ext cx="3997547" cy="1008113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phượng</a:t>
            </a:r>
            <a:endParaRPr lang="vi-VN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au Do Ve Cay Xanh Cho Tre Mam No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858"/>
            <a:ext cx="7772400" cy="443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29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52400" y="1123950"/>
            <a:ext cx="8991600" cy="1964527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gì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vần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ang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6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Hè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xanh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thu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đỏ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đông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sang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trơ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cành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600" dirty="0"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Tán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xoà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chiếc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ô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xinh</a:t>
            </a: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600" dirty="0" err="1">
                <a:latin typeface="Arial" pitchFamily="34" charset="0"/>
                <a:cs typeface="Arial" pitchFamily="34" charset="0"/>
              </a:rPr>
              <a:t>Sân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rợp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bóng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chúng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vui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chơi</a:t>
            </a:r>
            <a:r>
              <a:rPr lang="vi-VN" sz="36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8299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124200" y="4212427"/>
            <a:ext cx="3311747" cy="1008113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bàng</a:t>
            </a:r>
            <a:endParaRPr lang="vi-VN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oa Bàng Nở Vào Mùa Nào ? Tháng Mấy? Vẻ Đẹp Mùa Hoa Ban Đỏ,Tr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1722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55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52600" y="1092101"/>
            <a:ext cx="5181600" cy="2574131"/>
          </a:xfrm>
        </p:spPr>
        <p:txBody>
          <a:bodyPr>
            <a:noAutofit/>
          </a:bodyPr>
          <a:lstStyle/>
          <a:p>
            <a:r>
              <a:rPr lang="vi-VN" dirty="0"/>
              <a:t>Cây gì nhỏ nhỏ</a:t>
            </a:r>
            <a:br>
              <a:rPr lang="vi-VN" dirty="0"/>
            </a:br>
            <a:r>
              <a:rPr lang="en-US" dirty="0"/>
              <a:t>    </a:t>
            </a:r>
            <a:r>
              <a:rPr lang="vi-VN" dirty="0"/>
              <a:t>Hạt nó nuôi người</a:t>
            </a:r>
            <a:br>
              <a:rPr lang="vi-VN" dirty="0"/>
            </a:br>
            <a:r>
              <a:rPr lang="en-US" dirty="0"/>
              <a:t>   </a:t>
            </a:r>
            <a:r>
              <a:rPr lang="vi-VN" dirty="0"/>
              <a:t>Chín vàng nơi nơi</a:t>
            </a:r>
            <a:br>
              <a:rPr lang="vi-VN" dirty="0"/>
            </a:br>
            <a:r>
              <a:rPr lang="en-US" dirty="0"/>
              <a:t> </a:t>
            </a:r>
            <a:r>
              <a:rPr lang="vi-VN" dirty="0"/>
              <a:t>Dân làng đi hái</a:t>
            </a:r>
            <a:r>
              <a:rPr lang="en-US" dirty="0"/>
              <a:t> ?</a:t>
            </a:r>
            <a:endParaRPr lang="vi-VN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895600" y="4120195"/>
            <a:ext cx="3311747" cy="1008113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lúa</a:t>
            </a:r>
            <a:endParaRPr lang="vi-VN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au Do Ve Cay Xanh Cho Tre Mam No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716" y="133350"/>
            <a:ext cx="6513513" cy="418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28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DA9923A2-E385-44BB-8F7B-11D0B71D998B}"/>
</file>

<file path=customXml/itemProps2.xml><?xml version="1.0" encoding="utf-8"?>
<ds:datastoreItem xmlns:ds="http://schemas.openxmlformats.org/officeDocument/2006/customXml" ds:itemID="{383CF5F3-BBEE-4905-B133-EB9DFDC830D1}"/>
</file>

<file path=customXml/itemProps3.xml><?xml version="1.0" encoding="utf-8"?>
<ds:datastoreItem xmlns:ds="http://schemas.openxmlformats.org/officeDocument/2006/customXml" ds:itemID="{3A6389CF-D487-4C39-8CA6-821D8B4747B2}"/>
</file>

<file path=docProps/app.xml><?xml version="1.0" encoding="utf-8"?>
<Properties xmlns="http://schemas.openxmlformats.org/officeDocument/2006/extended-properties" xmlns:vt="http://schemas.openxmlformats.org/officeDocument/2006/docPropsVTypes">
  <TotalTime>2194</TotalTime>
  <Words>324</Words>
  <Application>Microsoft Office PowerPoint</Application>
  <PresentationFormat>On-screen Show (16:9)</PresentationFormat>
  <Paragraphs>65</Paragraphs>
  <Slides>18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Rounded MT Bold</vt:lpstr>
      <vt:lpstr>Arial-Rounded</vt:lpstr>
      <vt:lpstr>Calibri</vt:lpstr>
      <vt:lpstr>HP001 4 hàng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Cây gì tên có vần ương Gọi học trò nhớ vang trường tiếng ve?</vt:lpstr>
      <vt:lpstr>PowerPoint Presentation</vt:lpstr>
      <vt:lpstr>PowerPoint Presentation</vt:lpstr>
      <vt:lpstr>Cây gì nhỏ nhỏ     Hạt nó nuôi người    Chín vàng nơi nơi  Dân làng đi hái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Hong Thu</cp:lastModifiedBy>
  <cp:revision>374</cp:revision>
  <dcterms:created xsi:type="dcterms:W3CDTF">2020-12-08T15:48:47Z</dcterms:created>
  <dcterms:modified xsi:type="dcterms:W3CDTF">2023-04-10T03:49:04Z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