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55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2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3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2"/>
    <p:sldMasterId id="2147483694" r:id="rId3"/>
    <p:sldMasterId id="2147483707" r:id="rId4"/>
    <p:sldMasterId id="2147483719" r:id="rId5"/>
    <p:sldMasterId id="2147483725" r:id="rId6"/>
    <p:sldMasterId id="2147483739" r:id="rId7"/>
    <p:sldMasterId id="2147483752" r:id="rId8"/>
    <p:sldMasterId id="2147483759" r:id="rId9"/>
  </p:sldMasterIdLst>
  <p:notesMasterIdLst>
    <p:notesMasterId r:id="rId43"/>
  </p:notesMasterIdLst>
  <p:handoutMasterIdLst>
    <p:handoutMasterId r:id="rId44"/>
  </p:handoutMasterIdLst>
  <p:sldIdLst>
    <p:sldId id="360" r:id="rId10"/>
    <p:sldId id="279" r:id="rId11"/>
    <p:sldId id="281" r:id="rId12"/>
    <p:sldId id="3512" r:id="rId13"/>
    <p:sldId id="3513" r:id="rId14"/>
    <p:sldId id="3486" r:id="rId15"/>
    <p:sldId id="3533" r:id="rId16"/>
    <p:sldId id="3410" r:id="rId17"/>
    <p:sldId id="3491" r:id="rId18"/>
    <p:sldId id="3492" r:id="rId19"/>
    <p:sldId id="3545" r:id="rId20"/>
    <p:sldId id="3426" r:id="rId21"/>
    <p:sldId id="3546" r:id="rId22"/>
    <p:sldId id="3547" r:id="rId23"/>
    <p:sldId id="3548" r:id="rId24"/>
    <p:sldId id="3549" r:id="rId25"/>
    <p:sldId id="3550" r:id="rId26"/>
    <p:sldId id="3551" r:id="rId27"/>
    <p:sldId id="3552" r:id="rId28"/>
    <p:sldId id="262" r:id="rId29"/>
    <p:sldId id="306" r:id="rId30"/>
    <p:sldId id="305" r:id="rId31"/>
    <p:sldId id="3553" r:id="rId32"/>
    <p:sldId id="309" r:id="rId33"/>
    <p:sldId id="267" r:id="rId34"/>
    <p:sldId id="3420" r:id="rId35"/>
    <p:sldId id="3485" r:id="rId36"/>
    <p:sldId id="3425" r:id="rId37"/>
    <p:sldId id="3441" r:id="rId38"/>
    <p:sldId id="3532" r:id="rId39"/>
    <p:sldId id="3510" r:id="rId40"/>
    <p:sldId id="3471" r:id="rId41"/>
    <p:sldId id="3424" r:id="rId42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83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78" y="72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33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52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B67E24-74AE-464F-9096-A31ECD142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81E6B-415F-4245-85C7-1737FBA044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02F5-BD57-4285-9A5F-E6C6E66D0C4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9C195-E1AC-468F-AE78-6847957029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FBCFF-ED85-4E43-BC8D-39CAD01052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4EDA-C7DA-4E65-8FEB-D71B1DDD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0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4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973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796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7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966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2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0524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0263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971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76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289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342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7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6470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5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8277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44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591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954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353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9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6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8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2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10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52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1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1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7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54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4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8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4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982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83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12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81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5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03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4763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762"/>
      </p:ext>
    </p:extLst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396061"/>
      </p:ext>
    </p:extLst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14531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24832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90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19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812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832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43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8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37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699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23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6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55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47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8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4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0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433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7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48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932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84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556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9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2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317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45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2023/4/10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51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 spd="slow" advTm="500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5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28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6" Type="http://schemas.openxmlformats.org/officeDocument/2006/relationships/image" Target="../media/image28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43.sv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Relationship Id="rId6" Type="http://schemas.openxmlformats.org/officeDocument/2006/relationships/image" Target="../media/image37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4.sv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4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45.svg"/><Relationship Id="rId9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5.png"/><Relationship Id="rId5" Type="http://schemas.openxmlformats.org/officeDocument/2006/relationships/slide" Target="slide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195958"/>
            <a:ext cx="7016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1600" y="0"/>
            <a:ext cx="11988800" cy="692479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lang="en-US" sz="33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lang="en-US" sz="33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liệu</a:t>
            </a:r>
            <a:r>
              <a:rPr lang="en-US" sz="33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3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  <a:endParaRPr lang="en-US" sz="33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33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33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lang="en-US" sz="33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 flipH="1">
            <a:off x="6725920" y="549263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8730486" y="1047103"/>
            <a:ext cx="1115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287608" y="9349509"/>
            <a:ext cx="55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185169" y="5108965"/>
            <a:ext cx="1785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219593" y="9799783"/>
            <a:ext cx="1173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082260" y="10290849"/>
            <a:ext cx="766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674692" y="0"/>
            <a:ext cx="7906808" cy="1668661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794447" y="413112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48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0C593E3-9D3E-4D99-A426-6E51F4BAB352}"/>
              </a:ext>
            </a:extLst>
          </p:cNvPr>
          <p:cNvSpPr txBox="1"/>
          <p:nvPr/>
        </p:nvSpPr>
        <p:spPr>
          <a:xfrm>
            <a:off x="4696607" y="1277558"/>
            <a:ext cx="4658055" cy="1264980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ẻo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dai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76850" y="234416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5261191" y="2704786"/>
            <a:ext cx="2440218" cy="2402392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FC5FDCF4-7186-4D1C-B27C-09BE8B800BE0}"/>
              </a:ext>
            </a:extLst>
          </p:cNvPr>
          <p:cNvSpPr txBox="1"/>
          <p:nvPr/>
        </p:nvSpPr>
        <p:spPr>
          <a:xfrm>
            <a:off x="778565" y="3579938"/>
            <a:ext cx="4378423" cy="1264980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lắc</a:t>
            </a:r>
            <a:r>
              <a:rPr lang="en-US" altLang="zh-CN" sz="48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800" b="1" kern="0" dirty="0" err="1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lư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952559" y="355900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227B2353-D364-4FF1-BC67-B6070CE95A21}"/>
              </a:ext>
            </a:extLst>
          </p:cNvPr>
          <p:cNvSpPr txBox="1"/>
          <p:nvPr/>
        </p:nvSpPr>
        <p:spPr>
          <a:xfrm>
            <a:off x="8092812" y="3597405"/>
            <a:ext cx="4123506" cy="1264980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ềm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mại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90496" y="3587329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20320" y="-15231"/>
            <a:ext cx="12192000" cy="677631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121914" tIns="60957" rIns="121914" bIns="6095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lang="en-US" sz="30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to.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 Nam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liệu</a:t>
            </a:r>
            <a:r>
              <a:rPr lang="en-US" sz="30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 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30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  <a:endParaRPr lang="en-US" sz="30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30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3000" dirty="0" err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lang="en-US" sz="3000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1452776" y="532395"/>
            <a:ext cx="346752" cy="331935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4238784" y="861866"/>
            <a:ext cx="346752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781957" y="864330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5476751" y="1310497"/>
            <a:ext cx="285317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1514212" y="2303515"/>
            <a:ext cx="285316" cy="39428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166083" y="3607537"/>
            <a:ext cx="348129" cy="4023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4140267" y="80678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9672149" y="80751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5366943" y="1275652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943634" y="2294420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8723716" y="3153483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D7F449-94DE-46C4-B47F-976AEB401CA5}"/>
              </a:ext>
            </a:extLst>
          </p:cNvPr>
          <p:cNvCxnSpPr>
            <a:cxnSpLocks/>
          </p:cNvCxnSpPr>
          <p:nvPr/>
        </p:nvCxnSpPr>
        <p:spPr>
          <a:xfrm flipH="1">
            <a:off x="6847562" y="5390967"/>
            <a:ext cx="109808" cy="4023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9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04626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440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046263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55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47715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672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190803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149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2769811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854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535513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151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535513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73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>
            <a:fillRect/>
          </a:stretch>
        </p:blipFill>
        <p:spPr>
          <a:xfrm>
            <a:off x="10519116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1" y="192314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5132" y="1552004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1" y="4003791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490248"/>
            <a:ext cx="11887200" cy="652468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847023" y="1099474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789806" y="2987230"/>
            <a:ext cx="508000" cy="44177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0FDCD-C51C-44C7-95BE-84720FE5F089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0134" y="1136467"/>
            <a:ext cx="11751732" cy="2277369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algn="just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733124" y="1422748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FCCE-75AF-479E-97B4-F6BE000A614D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42997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7858" y="814183"/>
            <a:ext cx="11751732" cy="5724466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lang="vi-VN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	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92D05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1111814"/>
            <a:ext cx="508000" cy="595261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1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49897C29-27C6-40F2-B4B8-9405F9DC1D8E}"/>
              </a:ext>
            </a:extLst>
          </p:cNvPr>
          <p:cNvSpPr/>
          <p:nvPr/>
        </p:nvSpPr>
        <p:spPr>
          <a:xfrm>
            <a:off x="677962" y="2543120"/>
            <a:ext cx="508000" cy="431800"/>
          </a:xfrm>
          <a:prstGeom prst="flowChartConnector">
            <a:avLst/>
          </a:prstGeom>
          <a:solidFill>
            <a:srgbClr val="FF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vi-VN" sz="3200" b="1" kern="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61014-8739-4D14-B806-0361F689E591}"/>
              </a:ext>
            </a:extLst>
          </p:cNvPr>
          <p:cNvSpPr txBox="1"/>
          <p:nvPr/>
        </p:nvSpPr>
        <p:spPr>
          <a:xfrm>
            <a:off x="0" y="-130656"/>
            <a:ext cx="4273617" cy="905689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5514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just" defTabSz="1217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535513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iệu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745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1268" y="2529842"/>
            <a:ext cx="897579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867">
                <a:solidFill>
                  <a:srgbClr val="FF0000"/>
                </a:solidFill>
                <a:latin typeface=".VnAvant" panose="020B7200000000000000" pitchFamily="34" charset="0"/>
              </a:rPr>
              <a:t>3. Tr¶ lêi c©u hái</a:t>
            </a:r>
          </a:p>
        </p:txBody>
      </p:sp>
    </p:spTree>
    <p:extLst>
      <p:ext uri="{BB962C8B-B14F-4D97-AF65-F5344CB8AC3E}">
        <p14:creationId xmlns:p14="http://schemas.microsoft.com/office/powerpoint/2010/main" val="2671398106"/>
      </p:ext>
    </p:extLst>
  </p:cSld>
  <p:clrMapOvr>
    <a:masterClrMapping/>
  </p:clrMapOvr>
  <p:transition spd="slow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9115" y="2542464"/>
            <a:ext cx="6635424" cy="340671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714104" y="384802"/>
            <a:ext cx="5355976" cy="4474027"/>
            <a:chOff x="204654" y="-9239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204654" y="-9239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628712" y="2251078"/>
              <a:ext cx="8076501" cy="2553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120"/>
                </a:lnSpc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ourier New" panose="02070309020205020404" pitchFamily="49" charset="0"/>
                </a:rPr>
                <a:t>Thân cây liễu có đặc điểm gì? </a:t>
              </a:r>
              <a:endParaRPr lang="en-US" sz="40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807991">
            <a:off x="8732149" y="4404564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36111" y="3980632"/>
            <a:ext cx="1430827" cy="177029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025DCF1-6E55-4D31-9B91-CCA96FEF9F69}"/>
              </a:ext>
            </a:extLst>
          </p:cNvPr>
          <p:cNvSpPr/>
          <p:nvPr/>
        </p:nvSpPr>
        <p:spPr>
          <a:xfrm>
            <a:off x="1213022" y="926479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C0EA909-4538-4301-A057-D250655E03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76233" y="914842"/>
            <a:ext cx="707886" cy="707886"/>
          </a:xfrm>
          <a:prstGeom prst="rect">
            <a:avLst/>
          </a:prstGeom>
        </p:spPr>
      </p:pic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811A9972-1C86-4AF7-A322-8543B4A3D4B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50201" y="155896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83BFD2C8-50C1-413A-9148-181D6679F45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BC34A3F0-6212-403C-A03A-CEFA9C81062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D9478A40-DCE6-4FEE-9061-BC483228B86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83FAB02-29DD-45BC-9D29-CAACD4B5206E}"/>
              </a:ext>
            </a:extLst>
          </p:cNvPr>
          <p:cNvSpPr txBox="1"/>
          <p:nvPr/>
        </p:nvSpPr>
        <p:spPr>
          <a:xfrm>
            <a:off x="841771" y="3476767"/>
            <a:ext cx="650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liễu dẻo dai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981" y="1825254"/>
            <a:ext cx="6822393" cy="4521427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09983" y="939090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51992" y="1482115"/>
            <a:ext cx="5350383" cy="676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effectLst/>
                <a:latin typeface="+mj-lt"/>
                <a:ea typeface="Courier New" panose="02070309020205020404" pitchFamily="49" charset="0"/>
              </a:rPr>
              <a:t>Cành liễu có đặc điểm gì? </a:t>
            </a:r>
            <a:endParaRPr lang="en-US" sz="72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3423" y="2973578"/>
            <a:ext cx="664789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4800" dirty="0">
                <a:latin typeface="+mj-lt"/>
              </a:rPr>
              <a:t>   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Cành liễu mềm mại, có thể chuyển động theo ch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gió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99473" y="253289"/>
            <a:ext cx="1601411" cy="9940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853719" y="4764046"/>
            <a:ext cx="1823195" cy="15826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207245" flipV="1">
            <a:off x="7355913" y="5063985"/>
            <a:ext cx="729203" cy="12227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18501" y="939090"/>
            <a:ext cx="1415023" cy="13930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48903">
            <a:off x="87783" y="1598438"/>
            <a:ext cx="1654742" cy="1756966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7BBE25E9-8723-4C71-A556-3B581458D64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64157" y="1260826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2B56AE37-3BE8-42B9-8198-2B685D5D0CF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4460A15C-542C-4BCB-A473-A16DE389150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3F99FAB-FCED-48E8-83FC-61EDAFE28B13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E8E7F3D-1FB9-4F92-8164-6CAC6C714755}"/>
              </a:ext>
            </a:extLst>
          </p:cNvPr>
          <p:cNvSpPr/>
          <p:nvPr/>
        </p:nvSpPr>
        <p:spPr>
          <a:xfrm>
            <a:off x="7390374" y="82108"/>
            <a:ext cx="3366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85A6F9-0C42-4A02-A77C-ABF055597E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10626012" y="54097"/>
            <a:ext cx="707886" cy="70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7679" y="1472796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099224" y="959038"/>
            <a:ext cx="6380390" cy="2114457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13956" y="1158459"/>
            <a:ext cx="5860093" cy="140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760"/>
              </a:lnSpc>
            </a:pPr>
            <a:r>
              <a:rPr lang="vi-VN" sz="3600" b="1" dirty="0">
                <a:solidFill>
                  <a:srgbClr val="000000"/>
                </a:solidFill>
                <a:latin typeface="+mj-lt"/>
                <a:ea typeface="Courier New" panose="02070309020205020404" pitchFamily="49" charset="0"/>
              </a:rPr>
              <a:t>Vì sao nói liễu là loài cây dễ trồng?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698455">
            <a:off x="8872405" y="3044401"/>
            <a:ext cx="3443835" cy="2999856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 rot="883184">
            <a:off x="9912200" y="3959875"/>
            <a:ext cx="2032568" cy="2032337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7"/>
              <a:stretch>
                <a:fillRect l="-53565" t="-31519" r="-44894" b="-802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565316" y="3446022"/>
            <a:ext cx="536156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+mj-lt"/>
              </a:rPr>
              <a:t>     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3959">
            <a:off x="10726987" y="5758544"/>
            <a:ext cx="1415023" cy="13111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grpSp>
        <p:nvGrpSpPr>
          <p:cNvPr id="17" name="PA_库_组合 5">
            <a:extLst>
              <a:ext uri="{FF2B5EF4-FFF2-40B4-BE49-F238E27FC236}">
                <a16:creationId xmlns:a16="http://schemas.microsoft.com/office/drawing/2014/main" id="{502F7266-5770-4C8C-84E4-E1B55252E4C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826121" y="1403691"/>
            <a:ext cx="587835" cy="733599"/>
            <a:chOff x="1836100" y="2332000"/>
            <a:chExt cx="1572829" cy="895643"/>
          </a:xfrm>
        </p:grpSpPr>
        <p:sp>
          <p:nvSpPr>
            <p:cNvPr id="18" name="任意多边形 10">
              <a:extLst>
                <a:ext uri="{FF2B5EF4-FFF2-40B4-BE49-F238E27FC236}">
                  <a16:creationId xmlns:a16="http://schemas.microsoft.com/office/drawing/2014/main" id="{E47F1042-11B2-4080-AFBC-7F7A5DCA0CE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任意多边形 11">
              <a:extLst>
                <a:ext uri="{FF2B5EF4-FFF2-40B4-BE49-F238E27FC236}">
                  <a16:creationId xmlns:a16="http://schemas.microsoft.com/office/drawing/2014/main" id="{85FA6C51-BDBD-4AE6-A643-AC358AA5EAEB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32FF030A-07E2-409B-BF4E-F87BA73E4C1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C2F5C50-5846-44EE-8B29-C2312380D8FE}"/>
              </a:ext>
            </a:extLst>
          </p:cNvPr>
          <p:cNvSpPr txBox="1"/>
          <p:nvPr/>
        </p:nvSpPr>
        <p:spPr>
          <a:xfrm>
            <a:off x="2723308" y="3173542"/>
            <a:ext cx="73757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+mj-lt"/>
              </a:rPr>
              <a:t>Nói liễu là loài cây dễ trồng vì chỉ cần cắm cành xuống đất, nó có thể mọc lên cây non</a:t>
            </a:r>
            <a:r>
              <a:rPr lang="en-US" sz="4000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5364631" y="1174209"/>
            <a:ext cx="1605776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0DE898-0BDA-418C-A076-E004F5A30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080240" cy="6847840"/>
          </a:xfrm>
        </p:spPr>
      </p:pic>
    </p:spTree>
    <p:extLst>
      <p:ext uri="{BB962C8B-B14F-4D97-AF65-F5344CB8AC3E}">
        <p14:creationId xmlns:p14="http://schemas.microsoft.com/office/powerpoint/2010/main" val="73656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7547" y="864339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8812" y="3627120"/>
            <a:ext cx="10177508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yểng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gõ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voọc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xám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F5E72-5271-49FF-AFB8-B54E1683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ED8B87-1C89-4124-818F-6431E07E5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92467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6AD8-224F-4430-97C2-AA5EE5B5E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8C578-E05D-4AC4-9E3E-2C819AABE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"/>
            <a:ext cx="12192000" cy="6766559"/>
          </a:xfrm>
        </p:spPr>
      </p:pic>
    </p:spTree>
    <p:extLst>
      <p:ext uri="{BB962C8B-B14F-4D97-AF65-F5344CB8AC3E}">
        <p14:creationId xmlns:p14="http://schemas.microsoft.com/office/powerpoint/2010/main" val="750798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7F43-1DA9-40E7-8D6F-92D94A50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B46A82-3753-4D2D-9D84-B4767552E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84230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6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568712" y="2520950"/>
            <a:ext cx="613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Tạm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biệt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con!</a:t>
            </a:r>
            <a:endParaRPr lang="en-US" sz="5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3188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18640" y="1552004"/>
            <a:ext cx="8528004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con vật biểu diễn tiết mục gì?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080" y="3861827"/>
            <a:ext cx="12059920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Yểng nhoẻn miệng cười r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ồ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 bắt chư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ớ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 tiếng của một s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ố</a:t>
            </a: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loài vật; mèo rừng ca “ngoao ngoao”; gõ kiến khoét được cái tổ xinh xắn; chim công múa; voọc xám đu cây;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0287001" y="1676401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100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04290" y="1676401"/>
            <a:ext cx="9583420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nhất tiết mục nào trong cuộc thi?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80" y="-22860"/>
            <a:ext cx="12209780" cy="6880860"/>
          </a:xfrm>
          <a:prstGeom prst="rect">
            <a:avLst/>
          </a:prstGeom>
        </p:spPr>
      </p:pic>
      <p:pic>
        <p:nvPicPr>
          <p:cNvPr id="4" name="图片 3" descr="66"/>
          <p:cNvPicPr>
            <a:picLocks noChangeAspect="1"/>
          </p:cNvPicPr>
          <p:nvPr/>
        </p:nvPicPr>
        <p:blipFill>
          <a:blip r:embed="rId4"/>
          <a:srcRect t="25626" r="64581" b="45628"/>
          <a:stretch>
            <a:fillRect/>
          </a:stretch>
        </p:blipFill>
        <p:spPr>
          <a:xfrm>
            <a:off x="0" y="894715"/>
            <a:ext cx="3562350" cy="1626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5E3DA7-4345-49A9-B542-7967A3BA55DB}"/>
              </a:ext>
            </a:extLst>
          </p:cNvPr>
          <p:cNvSpPr txBox="1"/>
          <p:nvPr/>
        </p:nvSpPr>
        <p:spPr>
          <a:xfrm>
            <a:off x="106893" y="1577362"/>
            <a:ext cx="870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Cây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liễu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dẻo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5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68400" y="279400"/>
            <a:ext cx="10617200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Quan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3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32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FE8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40" tIns="60872" rIns="121740" bIns="60872" spcCol="0" rtlCol="0" anchor="ctr"/>
          <a:lstStyle/>
          <a:p>
            <a:pPr algn="ctr"/>
            <a:endParaRPr lang="en-US" sz="24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4" y="177802"/>
            <a:ext cx="753345" cy="87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D7D9E0-27F5-4396-9EE0-A8B563E16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5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1975249" y="1319740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/>
          </p:nvPr>
        </p:nvSpPr>
        <p:spPr>
          <a:xfrm rot="-182">
            <a:off x="2680196" y="2425409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6000" b="1" dirty="0"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thành tiếng</a:t>
            </a:r>
            <a:endParaRPr sz="6000" b="1" dirty="0"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1125798" y="70341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761671" y="83067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9853157" y="3627767"/>
            <a:ext cx="1138248" cy="972827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1746470" y="2982830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577" y="134663"/>
            <a:ext cx="1547091" cy="615375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just" defTabSz="1217378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00" y="808358"/>
            <a:ext cx="11988800" cy="5355134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	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endParaRPr lang="en-US" sz="2800" dirty="0">
              <a:solidFill>
                <a:prstClr val="black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nổi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ngừng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lư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Nam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rất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lo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Nam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liệu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ạ?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mỉm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Con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yên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!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giải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         -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tuy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to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nhưng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dẻo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dai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mềm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mại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gãy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Liễu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cắm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đất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chóng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mọc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non.</a:t>
            </a:r>
            <a:endParaRPr lang="en-US" sz="2800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  <a:p>
            <a:pPr algn="r"/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(</a:t>
            </a:r>
            <a:r>
              <a:rPr lang="en-US" sz="2800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Hải</a:t>
            </a:r>
            <a:r>
              <a:rPr lang="en-US" sz="2800" dirty="0">
                <a:latin typeface="Arial" pitchFamily="34" charset="0"/>
                <a:ea typeface="Arial-Rounded" pitchFamily="34" charset="0"/>
                <a:cs typeface="Arial" pitchFamily="34" charset="0"/>
              </a:rPr>
              <a:t> An)</a:t>
            </a:r>
          </a:p>
        </p:txBody>
      </p:sp>
      <p:sp>
        <p:nvSpPr>
          <p:cNvPr id="8" name="Cloud 7"/>
          <p:cNvSpPr/>
          <p:nvPr/>
        </p:nvSpPr>
        <p:spPr>
          <a:xfrm>
            <a:off x="10109200" y="87774"/>
            <a:ext cx="2032000" cy="6664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07" tIns="60904" rIns="121807" bIns="60904" rtlCol="0" anchor="ctr"/>
          <a:lstStyle/>
          <a:p>
            <a:pPr algn="ctr" defTabSz="1217378"/>
            <a:r>
              <a:rPr lang="en-US" sz="21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87774"/>
            <a:ext cx="807577" cy="93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6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53D15C9-150A-4FAC-9CF3-5630C1088FA4}"/>
</file>

<file path=customXml/itemProps2.xml><?xml version="1.0" encoding="utf-8"?>
<ds:datastoreItem xmlns:ds="http://schemas.openxmlformats.org/officeDocument/2006/customXml" ds:itemID="{A34C9A69-AF37-4106-9BC7-A13583B561FE}"/>
</file>

<file path=customXml/itemProps3.xml><?xml version="1.0" encoding="utf-8"?>
<ds:datastoreItem xmlns:ds="http://schemas.openxmlformats.org/officeDocument/2006/customXml" ds:itemID="{DDB86DCC-56F1-47D4-ADFD-F53D52A7CE49}"/>
</file>

<file path=docProps/app.xml><?xml version="1.0" encoding="utf-8"?>
<Properties xmlns="http://schemas.openxmlformats.org/officeDocument/2006/extended-properties" xmlns:vt="http://schemas.openxmlformats.org/officeDocument/2006/docPropsVTypes">
  <TotalTime>3284</TotalTime>
  <Words>486</Words>
  <Application>Microsoft Office PowerPoint</Application>
  <PresentationFormat>Widescreen</PresentationFormat>
  <Paragraphs>152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.VnAvant</vt:lpstr>
      <vt:lpstr>Abel</vt:lpstr>
      <vt:lpstr>Arial</vt:lpstr>
      <vt:lpstr>Arial-Rounded</vt:lpstr>
      <vt:lpstr>Bellota Text</vt:lpstr>
      <vt:lpstr>Calibri</vt:lpstr>
      <vt:lpstr>Courier New</vt:lpstr>
      <vt:lpstr>等线</vt:lpstr>
      <vt:lpstr>等线</vt:lpstr>
      <vt:lpstr>Didact Gothic</vt:lpstr>
      <vt:lpstr>inpin heiti</vt:lpstr>
      <vt:lpstr>Odibee Sans</vt:lpstr>
      <vt:lpstr>Roboto Condensed</vt:lpstr>
      <vt:lpstr>Times New Roman</vt:lpstr>
      <vt:lpstr>UTM Avo</vt:lpstr>
      <vt:lpstr>Office 主题​​</vt:lpstr>
      <vt:lpstr>End of the School Year by Slidesgo</vt:lpstr>
      <vt:lpstr>Office Theme</vt:lpstr>
      <vt:lpstr>1_Office Theme</vt:lpstr>
      <vt:lpstr>第一PPT，www.1ppt.com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thành tiếng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Hong Thu</cp:lastModifiedBy>
  <cp:revision>69</cp:revision>
  <dcterms:created xsi:type="dcterms:W3CDTF">2019-06-13T13:22:00Z</dcterms:created>
  <dcterms:modified xsi:type="dcterms:W3CDTF">2023-04-10T03:45:29Z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  <property fmtid="{D5CDD505-2E9C-101B-9397-08002B2CF9AE}" pid="4" name="ContentTypeId">
    <vt:lpwstr>0x010100D136222746B9DD4E9009FC74C2167E69</vt:lpwstr>
  </property>
</Properties>
</file>