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4" r:id="rId2"/>
    <p:sldId id="309" r:id="rId3"/>
    <p:sldId id="273" r:id="rId4"/>
    <p:sldId id="295" r:id="rId5"/>
    <p:sldId id="258" r:id="rId6"/>
    <p:sldId id="266" r:id="rId7"/>
    <p:sldId id="296" r:id="rId8"/>
    <p:sldId id="308" r:id="rId9"/>
    <p:sldId id="270" r:id="rId10"/>
    <p:sldId id="297" r:id="rId11"/>
    <p:sldId id="272" r:id="rId12"/>
  </p:sldIdLst>
  <p:sldSz cx="9144000" cy="5143500" type="screen16x9"/>
  <p:notesSz cx="6858000" cy="9144000"/>
  <p:defaultTextStyle>
    <a:defPPr>
      <a:defRPr lang="en-US"/>
    </a:defPPr>
    <a:lvl1pPr marL="0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527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056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583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111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638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166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5694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2221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9FF"/>
    <a:srgbClr val="BAFEC2"/>
    <a:srgbClr val="A8F6A8"/>
    <a:srgbClr val="62FE7C"/>
    <a:srgbClr val="71FFB1"/>
    <a:srgbClr val="FD2BA3"/>
    <a:srgbClr val="FF2980"/>
    <a:srgbClr val="FD0B95"/>
    <a:srgbClr val="FDBBE5"/>
    <a:srgbClr val="FEA8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231" autoAdjust="0"/>
  </p:normalViewPr>
  <p:slideViewPr>
    <p:cSldViewPr>
      <p:cViewPr varScale="1">
        <p:scale>
          <a:sx n="81" d="100"/>
          <a:sy n="81" d="100"/>
        </p:scale>
        <p:origin x="108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589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17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769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35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94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53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127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716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4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Gọi</a:t>
            </a:r>
            <a:r>
              <a:rPr lang="en-US" baseline="0"/>
              <a:t> HS đọc lại bài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9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5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1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6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1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6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2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7" indent="0">
              <a:buNone/>
              <a:defRPr sz="2000" b="1"/>
            </a:lvl2pPr>
            <a:lvl3pPr marL="913056" indent="0">
              <a:buNone/>
              <a:defRPr sz="1800" b="1"/>
            </a:lvl3pPr>
            <a:lvl4pPr marL="1369583" indent="0">
              <a:buNone/>
              <a:defRPr sz="1600" b="1"/>
            </a:lvl4pPr>
            <a:lvl5pPr marL="1826111" indent="0">
              <a:buNone/>
              <a:defRPr sz="1600" b="1"/>
            </a:lvl5pPr>
            <a:lvl6pPr marL="2282638" indent="0">
              <a:buNone/>
              <a:defRPr sz="1600" b="1"/>
            </a:lvl6pPr>
            <a:lvl7pPr marL="2739166" indent="0">
              <a:buNone/>
              <a:defRPr sz="1600" b="1"/>
            </a:lvl7pPr>
            <a:lvl8pPr marL="3195694" indent="0">
              <a:buNone/>
              <a:defRPr sz="1600" b="1"/>
            </a:lvl8pPr>
            <a:lvl9pPr marL="365222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7" indent="0">
              <a:buNone/>
              <a:defRPr sz="2000" b="1"/>
            </a:lvl2pPr>
            <a:lvl3pPr marL="913056" indent="0">
              <a:buNone/>
              <a:defRPr sz="1800" b="1"/>
            </a:lvl3pPr>
            <a:lvl4pPr marL="1369583" indent="0">
              <a:buNone/>
              <a:defRPr sz="1600" b="1"/>
            </a:lvl4pPr>
            <a:lvl5pPr marL="1826111" indent="0">
              <a:buNone/>
              <a:defRPr sz="1600" b="1"/>
            </a:lvl5pPr>
            <a:lvl6pPr marL="2282638" indent="0">
              <a:buNone/>
              <a:defRPr sz="1600" b="1"/>
            </a:lvl6pPr>
            <a:lvl7pPr marL="2739166" indent="0">
              <a:buNone/>
              <a:defRPr sz="1600" b="1"/>
            </a:lvl7pPr>
            <a:lvl8pPr marL="3195694" indent="0">
              <a:buNone/>
              <a:defRPr sz="1600" b="1"/>
            </a:lvl8pPr>
            <a:lvl9pPr marL="365222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9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27" indent="0">
              <a:buNone/>
              <a:defRPr sz="1200"/>
            </a:lvl2pPr>
            <a:lvl3pPr marL="913056" indent="0">
              <a:buNone/>
              <a:defRPr sz="1000"/>
            </a:lvl3pPr>
            <a:lvl4pPr marL="1369583" indent="0">
              <a:buNone/>
              <a:defRPr sz="900"/>
            </a:lvl4pPr>
            <a:lvl5pPr marL="1826111" indent="0">
              <a:buNone/>
              <a:defRPr sz="900"/>
            </a:lvl5pPr>
            <a:lvl6pPr marL="2282638" indent="0">
              <a:buNone/>
              <a:defRPr sz="900"/>
            </a:lvl6pPr>
            <a:lvl7pPr marL="2739166" indent="0">
              <a:buNone/>
              <a:defRPr sz="900"/>
            </a:lvl7pPr>
            <a:lvl8pPr marL="3195694" indent="0">
              <a:buNone/>
              <a:defRPr sz="900"/>
            </a:lvl8pPr>
            <a:lvl9pPr marL="365222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27" indent="0">
              <a:buNone/>
              <a:defRPr sz="2800"/>
            </a:lvl2pPr>
            <a:lvl3pPr marL="913056" indent="0">
              <a:buNone/>
              <a:defRPr sz="2400"/>
            </a:lvl3pPr>
            <a:lvl4pPr marL="1369583" indent="0">
              <a:buNone/>
              <a:defRPr sz="2000"/>
            </a:lvl4pPr>
            <a:lvl5pPr marL="1826111" indent="0">
              <a:buNone/>
              <a:defRPr sz="2000"/>
            </a:lvl5pPr>
            <a:lvl6pPr marL="2282638" indent="0">
              <a:buNone/>
              <a:defRPr sz="2000"/>
            </a:lvl6pPr>
            <a:lvl7pPr marL="2739166" indent="0">
              <a:buNone/>
              <a:defRPr sz="2000"/>
            </a:lvl7pPr>
            <a:lvl8pPr marL="3195694" indent="0">
              <a:buNone/>
              <a:defRPr sz="2000"/>
            </a:lvl8pPr>
            <a:lvl9pPr marL="365222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27" indent="0">
              <a:buNone/>
              <a:defRPr sz="1200"/>
            </a:lvl2pPr>
            <a:lvl3pPr marL="913056" indent="0">
              <a:buNone/>
              <a:defRPr sz="1000"/>
            </a:lvl3pPr>
            <a:lvl4pPr marL="1369583" indent="0">
              <a:buNone/>
              <a:defRPr sz="900"/>
            </a:lvl4pPr>
            <a:lvl5pPr marL="1826111" indent="0">
              <a:buNone/>
              <a:defRPr sz="900"/>
            </a:lvl5pPr>
            <a:lvl6pPr marL="2282638" indent="0">
              <a:buNone/>
              <a:defRPr sz="900"/>
            </a:lvl6pPr>
            <a:lvl7pPr marL="2739166" indent="0">
              <a:buNone/>
              <a:defRPr sz="900"/>
            </a:lvl7pPr>
            <a:lvl8pPr marL="3195694" indent="0">
              <a:buNone/>
              <a:defRPr sz="900"/>
            </a:lvl8pPr>
            <a:lvl9pPr marL="365222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05" tIns="45654" rIns="91305" bIns="4565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05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95" indent="-342395" algn="l" defTabSz="9130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57" indent="-285330" algn="l" defTabSz="91305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19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47" indent="-228265" algn="l" defTabSz="91305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75" indent="-228265" algn="l" defTabSz="91305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902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429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58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85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27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56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83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11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38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66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94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21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3.mp4"/><Relationship Id="rId7" Type="http://schemas.openxmlformats.org/officeDocument/2006/relationships/image" Target="../media/image13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4.xml"/><Relationship Id="rId4" Type="http://schemas.openxmlformats.org/officeDocument/2006/relationships/video" Target="../media/media3.mp4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5.mp4"/><Relationship Id="rId7" Type="http://schemas.openxmlformats.org/officeDocument/2006/relationships/image" Target="../media/image18.png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4.xml"/><Relationship Id="rId4" Type="http://schemas.openxmlformats.org/officeDocument/2006/relationships/video" Target="../media/media5.mp4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5000" t="1000" r="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3" t="5964" r="52457"/>
          <a:stretch/>
        </p:blipFill>
        <p:spPr bwMode="auto">
          <a:xfrm>
            <a:off x="4305728" y="835667"/>
            <a:ext cx="2301411" cy="1812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67" r="16149"/>
          <a:stretch/>
        </p:blipFill>
        <p:spPr bwMode="auto">
          <a:xfrm>
            <a:off x="4038600" y="1885950"/>
            <a:ext cx="2835668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982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1512" y="338352"/>
            <a:ext cx="8265488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Đặt tên cho bức tranh dưới đây</a:t>
            </a:r>
            <a:endParaRPr lang="en-US" sz="2800" b="1" i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1" y="209550"/>
            <a:ext cx="64611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9" t="44531" r="29722" b="27734"/>
          <a:stretch/>
        </p:blipFill>
        <p:spPr bwMode="auto">
          <a:xfrm>
            <a:off x="78495" y="1276350"/>
            <a:ext cx="8989305" cy="3267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019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304800" y="285750"/>
            <a:ext cx="8662416" cy="4419600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Dặn dò:</a:t>
            </a:r>
          </a:p>
          <a:p>
            <a:pPr marL="457138" indent="-457138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Xem lại bài từ trang 114 đến trang 117.</a:t>
            </a:r>
          </a:p>
          <a:p>
            <a:pPr marL="457138" indent="-457138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Chuẩn bị bài mới </a:t>
            </a:r>
            <a:r>
              <a:rPr lang="en-US" sz="32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Cây liễu dẻo dai</a:t>
            </a: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(trang 118).</a:t>
            </a:r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327" y="2471275"/>
            <a:ext cx="7084629" cy="1092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59" y="2400233"/>
            <a:ext cx="1106183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9085">
            <a:off x="-573646" y="-979687"/>
            <a:ext cx="2462213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199" y="-163929"/>
            <a:ext cx="152400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2" y="16000"/>
            <a:ext cx="6548437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57" y="2537916"/>
            <a:ext cx="8083550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89850" y="2400233"/>
            <a:ext cx="990600" cy="95409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807370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805178"/>
            <a:ext cx="8305800" cy="147771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202691"/>
            <a:ext cx="7962900" cy="476920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500" b="1">
                <a:latin typeface="Arial" pitchFamily="34" charset="0"/>
                <a:ea typeface="Arial-Rounded" pitchFamily="34" charset="0"/>
                <a:cs typeface="Arial" pitchFamily="34" charset="0"/>
              </a:rPr>
              <a:t>Chọn từ ngữ để hoàn thiện câu và viết câu vào vở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" y="2528208"/>
            <a:ext cx="8915400" cy="10770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a. </a:t>
            </a:r>
            <a:r>
              <a:rPr lang="en-US" sz="32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Tiết</a:t>
            </a:r>
            <a:r>
              <a:rPr lang="en-US" sz="32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mục</a:t>
            </a:r>
            <a:r>
              <a:rPr lang="en-US" sz="32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múa</a:t>
            </a:r>
            <a:r>
              <a:rPr lang="en-US" sz="32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của</a:t>
            </a:r>
            <a:r>
              <a:rPr lang="en-US" sz="32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lớp</a:t>
            </a:r>
            <a:r>
              <a:rPr lang="en-US" sz="32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1A(…..………..) </a:t>
            </a:r>
            <a:r>
              <a:rPr lang="en-US" sz="32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được</a:t>
            </a:r>
            <a:r>
              <a:rPr lang="en-US" sz="32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trao</a:t>
            </a:r>
            <a:r>
              <a:rPr lang="en-US" sz="32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giải</a:t>
            </a:r>
            <a:r>
              <a:rPr lang="en-US" sz="32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  <a:endParaRPr lang="en-US" sz="3200" b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" y="3850604"/>
            <a:ext cx="8686800" cy="10770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b. </a:t>
            </a:r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Nhà</a:t>
            </a:r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trường</a:t>
            </a:r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(..……..........) </a:t>
            </a:r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chương</a:t>
            </a:r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trình</a:t>
            </a:r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văn</a:t>
            </a:r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nghệ</a:t>
            </a:r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mừng</a:t>
            </a:r>
            <a:r>
              <a:rPr lang="en-US" sz="32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xuân</a:t>
            </a:r>
            <a:r>
              <a:rPr lang="en-US" sz="32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  <a:endParaRPr lang="en-US" sz="3200" b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5050" y="864053"/>
            <a:ext cx="1837825" cy="584763"/>
          </a:xfrm>
          <a:prstGeom prst="rect">
            <a:avLst/>
          </a:prstGeom>
          <a:solidFill>
            <a:srgbClr val="E7F9FF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s</a:t>
            </a:r>
            <a:r>
              <a:rPr lang="en-US" sz="32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ay </a:t>
            </a:r>
            <a:r>
              <a:rPr lang="en-US" sz="32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mê</a:t>
            </a:r>
            <a:endParaRPr lang="en-US" sz="3200" b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12964" y="1555956"/>
            <a:ext cx="2643427" cy="584763"/>
          </a:xfrm>
          <a:prstGeom prst="rect">
            <a:avLst/>
          </a:prstGeom>
          <a:solidFill>
            <a:srgbClr val="E7F9FF"/>
          </a:solidFill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tổ</a:t>
            </a:r>
            <a:r>
              <a:rPr lang="en-US" sz="32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chức</a:t>
            </a:r>
            <a:endParaRPr lang="en-US" sz="3200" b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20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213.8521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06000" y="975070"/>
            <a:ext cx="609600" cy="6096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953000" y="1661409"/>
            <a:ext cx="2057400" cy="584763"/>
          </a:xfrm>
          <a:prstGeom prst="rect">
            <a:avLst/>
          </a:prstGeom>
          <a:solidFill>
            <a:srgbClr val="E7F9FF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thích</a:t>
            </a:r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thú</a:t>
            </a:r>
            <a:endParaRPr lang="en-US" sz="3200" b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01075" y="835905"/>
            <a:ext cx="2737725" cy="584763"/>
          </a:xfrm>
          <a:prstGeom prst="rect">
            <a:avLst/>
          </a:prstGeom>
          <a:solidFill>
            <a:srgbClr val="E7F9FF"/>
          </a:solidFill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xứng</a:t>
            </a:r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đáng</a:t>
            </a:r>
            <a:endParaRPr lang="en-US" sz="3200" b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" y="90714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791200" y="899330"/>
            <a:ext cx="2438400" cy="584763"/>
          </a:xfrm>
          <a:prstGeom prst="rect">
            <a:avLst/>
          </a:prstGeom>
          <a:solidFill>
            <a:srgbClr val="E7F9FF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trầm</a:t>
            </a:r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trồ</a:t>
            </a:r>
            <a:endParaRPr lang="en-US" sz="3200" b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816 0.01235 L 0.40521 0.3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56" y="15617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6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5 0.1108 L 0.22326 0.4401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12" y="16451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10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6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6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 animBg="1"/>
      <p:bldP spid="14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N.mp4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14800" y="388778"/>
            <a:ext cx="4926172" cy="4926172"/>
          </a:xfrm>
        </p:spPr>
      </p:pic>
      <p:pic>
        <p:nvPicPr>
          <p:cNvPr id="9" name="C.mp4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6200" y="388778"/>
            <a:ext cx="4926172" cy="4926172"/>
          </a:xfrm>
        </p:spPr>
      </p:pic>
    </p:spTree>
    <p:extLst>
      <p:ext uri="{BB962C8B-B14F-4D97-AF65-F5344CB8AC3E}">
        <p14:creationId xmlns:p14="http://schemas.microsoft.com/office/powerpoint/2010/main" val="168144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6113" y="-19050"/>
            <a:ext cx="8399318" cy="953974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Quan sát tranh và dùng từ ngữ trong khung để nói theo tranh</a:t>
            </a:r>
          </a:p>
        </p:txBody>
      </p:sp>
      <p:sp>
        <p:nvSpPr>
          <p:cNvPr id="7" name="Oval 6"/>
          <p:cNvSpPr/>
          <p:nvPr/>
        </p:nvSpPr>
        <p:spPr>
          <a:xfrm>
            <a:off x="-1295400" y="165456"/>
            <a:ext cx="609600" cy="609600"/>
          </a:xfrm>
          <a:prstGeom prst="ellipse">
            <a:avLst/>
          </a:prstGeom>
          <a:solidFill>
            <a:srgbClr val="FD4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07866" y="902626"/>
            <a:ext cx="8207534" cy="660022"/>
          </a:xfrm>
          <a:prstGeom prst="rect">
            <a:avLst/>
          </a:prstGeom>
          <a:noFill/>
          <a:ln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cây cối	suối		muông thú	rừng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" y="83287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8" t="30468" r="30479" b="17969"/>
          <a:stretch/>
        </p:blipFill>
        <p:spPr bwMode="auto">
          <a:xfrm>
            <a:off x="2362200" y="1667194"/>
            <a:ext cx="4572000" cy="3324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163910"/>
            <a:ext cx="8305800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Nghe viết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17764" y="972355"/>
            <a:ext cx="8873836" cy="3732995"/>
            <a:chOff x="744680" y="1657350"/>
            <a:chExt cx="7809345" cy="2705100"/>
          </a:xfrm>
        </p:grpSpPr>
        <p:sp>
          <p:nvSpPr>
            <p:cNvPr id="13" name="Rectangle 2"/>
            <p:cNvSpPr/>
            <p:nvPr/>
          </p:nvSpPr>
          <p:spPr>
            <a:xfrm>
              <a:off x="744680" y="1657350"/>
              <a:ext cx="7809345" cy="2705100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793750 h 2895600"/>
                <a:gd name="connsiteX5" fmla="*/ 47 w 7809392"/>
                <a:gd name="connsiteY5" fmla="*/ 0 h 2895600"/>
                <a:gd name="connsiteX0" fmla="*/ 72 w 7809417"/>
                <a:gd name="connsiteY0" fmla="*/ 0 h 2895600"/>
                <a:gd name="connsiteX1" fmla="*/ 7809417 w 7809417"/>
                <a:gd name="connsiteY1" fmla="*/ 0 h 2895600"/>
                <a:gd name="connsiteX2" fmla="*/ 7809417 w 7809417"/>
                <a:gd name="connsiteY2" fmla="*/ 2895600 h 2895600"/>
                <a:gd name="connsiteX3" fmla="*/ 72 w 7809417"/>
                <a:gd name="connsiteY3" fmla="*/ 2895600 h 2895600"/>
                <a:gd name="connsiteX4" fmla="*/ 106291 w 7809417"/>
                <a:gd name="connsiteY4" fmla="*/ 793750 h 2895600"/>
                <a:gd name="connsiteX5" fmla="*/ 72 w 7809417"/>
                <a:gd name="connsiteY5" fmla="*/ 0 h 2895600"/>
                <a:gd name="connsiteX0" fmla="*/ 555703 w 8365048"/>
                <a:gd name="connsiteY0" fmla="*/ 0 h 2895600"/>
                <a:gd name="connsiteX1" fmla="*/ 8365048 w 8365048"/>
                <a:gd name="connsiteY1" fmla="*/ 0 h 2895600"/>
                <a:gd name="connsiteX2" fmla="*/ 8365048 w 8365048"/>
                <a:gd name="connsiteY2" fmla="*/ 2895600 h 2895600"/>
                <a:gd name="connsiteX3" fmla="*/ 555703 w 8365048"/>
                <a:gd name="connsiteY3" fmla="*/ 2895600 h 2895600"/>
                <a:gd name="connsiteX4" fmla="*/ 649223 w 8365048"/>
                <a:gd name="connsiteY4" fmla="*/ 1670050 h 2895600"/>
                <a:gd name="connsiteX5" fmla="*/ 661922 w 8365048"/>
                <a:gd name="connsiteY5" fmla="*/ 793750 h 2895600"/>
                <a:gd name="connsiteX6" fmla="*/ 555703 w 8365048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93520 w 7809345"/>
                <a:gd name="connsiteY4" fmla="*/ 16700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31619 w 7809345"/>
                <a:gd name="connsiteY5" fmla="*/ 806450 h 2895600"/>
                <a:gd name="connsiteX6" fmla="*/ 0 w 7809345"/>
                <a:gd name="connsiteY6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09345" h="2895600">
                  <a:moveTo>
                    <a:pt x="0" y="0"/>
                  </a:moveTo>
                  <a:lnTo>
                    <a:pt x="7809345" y="0"/>
                  </a:lnTo>
                  <a:lnTo>
                    <a:pt x="7809345" y="2895600"/>
                  </a:lnTo>
                  <a:lnTo>
                    <a:pt x="0" y="2895600"/>
                  </a:lnTo>
                  <a:cubicBezTo>
                    <a:pt x="77163" y="2176992"/>
                    <a:pt x="101217" y="2071158"/>
                    <a:pt x="118920" y="1720850"/>
                  </a:cubicBezTo>
                  <a:cubicBezTo>
                    <a:pt x="136623" y="1370542"/>
                    <a:pt x="138739" y="1078442"/>
                    <a:pt x="131619" y="806450"/>
                  </a:cubicBezTo>
                  <a:cubicBezTo>
                    <a:pt x="108913" y="558800"/>
                    <a:pt x="48106" y="209550"/>
                    <a:pt x="0" y="0"/>
                  </a:cubicBezTo>
                  <a:close/>
                </a:path>
              </a:pathLst>
            </a:custGeom>
            <a:solidFill>
              <a:srgbClr val="FBD6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2"/>
            <p:cNvSpPr/>
            <p:nvPr/>
          </p:nvSpPr>
          <p:spPr>
            <a:xfrm>
              <a:off x="1012918" y="1780006"/>
              <a:ext cx="7406990" cy="2466143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4 w 7809389"/>
                <a:gd name="connsiteY0" fmla="*/ 0 h 2895600"/>
                <a:gd name="connsiteX1" fmla="*/ 7809389 w 7809389"/>
                <a:gd name="connsiteY1" fmla="*/ 0 h 2895600"/>
                <a:gd name="connsiteX2" fmla="*/ 7809389 w 7809389"/>
                <a:gd name="connsiteY2" fmla="*/ 2895600 h 2895600"/>
                <a:gd name="connsiteX3" fmla="*/ 44 w 7809389"/>
                <a:gd name="connsiteY3" fmla="*/ 2895600 h 2895600"/>
                <a:gd name="connsiteX4" fmla="*/ 159033 w 7809389"/>
                <a:gd name="connsiteY4" fmla="*/ 1016020 h 2895600"/>
                <a:gd name="connsiteX5" fmla="*/ 44 w 7809389"/>
                <a:gd name="connsiteY5" fmla="*/ 0 h 2895600"/>
                <a:gd name="connsiteX0" fmla="*/ 582152 w 8391497"/>
                <a:gd name="connsiteY0" fmla="*/ 0 h 2895600"/>
                <a:gd name="connsiteX1" fmla="*/ 8391497 w 8391497"/>
                <a:gd name="connsiteY1" fmla="*/ 0 h 2895600"/>
                <a:gd name="connsiteX2" fmla="*/ 8391497 w 8391497"/>
                <a:gd name="connsiteY2" fmla="*/ 2895600 h 2895600"/>
                <a:gd name="connsiteX3" fmla="*/ 582152 w 8391497"/>
                <a:gd name="connsiteY3" fmla="*/ 2895600 h 2895600"/>
                <a:gd name="connsiteX4" fmla="*/ 741141 w 8391497"/>
                <a:gd name="connsiteY4" fmla="*/ 1016020 h 2895600"/>
                <a:gd name="connsiteX5" fmla="*/ 572769 w 8391497"/>
                <a:gd name="connsiteY5" fmla="*/ 448384 h 2895600"/>
                <a:gd name="connsiteX6" fmla="*/ 582152 w 8391497"/>
                <a:gd name="connsiteY6" fmla="*/ 0 h 2895600"/>
                <a:gd name="connsiteX0" fmla="*/ 74435 w 7883780"/>
                <a:gd name="connsiteY0" fmla="*/ 0 h 2895600"/>
                <a:gd name="connsiteX1" fmla="*/ 7883780 w 7883780"/>
                <a:gd name="connsiteY1" fmla="*/ 0 h 2895600"/>
                <a:gd name="connsiteX2" fmla="*/ 7883780 w 7883780"/>
                <a:gd name="connsiteY2" fmla="*/ 2895600 h 2895600"/>
                <a:gd name="connsiteX3" fmla="*/ 74435 w 7883780"/>
                <a:gd name="connsiteY3" fmla="*/ 2895600 h 2895600"/>
                <a:gd name="connsiteX4" fmla="*/ 233424 w 7883780"/>
                <a:gd name="connsiteY4" fmla="*/ 1016020 h 2895600"/>
                <a:gd name="connsiteX5" fmla="*/ 65052 w 7883780"/>
                <a:gd name="connsiteY5" fmla="*/ 448384 h 2895600"/>
                <a:gd name="connsiteX6" fmla="*/ 74435 w 7883780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79978 w 8389323"/>
                <a:gd name="connsiteY0" fmla="*/ 0 h 2895600"/>
                <a:gd name="connsiteX1" fmla="*/ 8389323 w 8389323"/>
                <a:gd name="connsiteY1" fmla="*/ 0 h 2895600"/>
                <a:gd name="connsiteX2" fmla="*/ 8389323 w 8389323"/>
                <a:gd name="connsiteY2" fmla="*/ 2895600 h 2895600"/>
                <a:gd name="connsiteX3" fmla="*/ 579978 w 8389323"/>
                <a:gd name="connsiteY3" fmla="*/ 2895600 h 2895600"/>
                <a:gd name="connsiteX4" fmla="*/ 570596 w 8389323"/>
                <a:gd name="connsiteY4" fmla="*/ 1625991 h 2895600"/>
                <a:gd name="connsiteX5" fmla="*/ 738967 w 8389323"/>
                <a:gd name="connsiteY5" fmla="*/ 1016020 h 2895600"/>
                <a:gd name="connsiteX6" fmla="*/ 570595 w 8389323"/>
                <a:gd name="connsiteY6" fmla="*/ 448384 h 2895600"/>
                <a:gd name="connsiteX7" fmla="*/ 579978 w 8389323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45917 w 7864644"/>
                <a:gd name="connsiteY4" fmla="*/ 1625991 h 2895600"/>
                <a:gd name="connsiteX5" fmla="*/ 214288 w 7864644"/>
                <a:gd name="connsiteY5" fmla="*/ 1016020 h 2895600"/>
                <a:gd name="connsiteX6" fmla="*/ 45916 w 7864644"/>
                <a:gd name="connsiteY6" fmla="*/ 448384 h 2895600"/>
                <a:gd name="connsiteX7" fmla="*/ 55299 w 7864644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732620 w 7864644"/>
                <a:gd name="connsiteY2" fmla="*/ 510363 h 2895600"/>
                <a:gd name="connsiteX3" fmla="*/ 7864644 w 7864644"/>
                <a:gd name="connsiteY3" fmla="*/ 2895600 h 2895600"/>
                <a:gd name="connsiteX4" fmla="*/ 55299 w 7864644"/>
                <a:gd name="connsiteY4" fmla="*/ 2895600 h 2895600"/>
                <a:gd name="connsiteX5" fmla="*/ 45917 w 7864644"/>
                <a:gd name="connsiteY5" fmla="*/ 1625991 h 2895600"/>
                <a:gd name="connsiteX6" fmla="*/ 214288 w 7864644"/>
                <a:gd name="connsiteY6" fmla="*/ 1016020 h 2895600"/>
                <a:gd name="connsiteX7" fmla="*/ 45916 w 7864644"/>
                <a:gd name="connsiteY7" fmla="*/ 448384 h 2895600"/>
                <a:gd name="connsiteX8" fmla="*/ 55299 w 7864644"/>
                <a:gd name="connsiteY8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864644 w 7879425"/>
                <a:gd name="connsiteY4" fmla="*/ 2895600 h 2895600"/>
                <a:gd name="connsiteX5" fmla="*/ 55299 w 7879425"/>
                <a:gd name="connsiteY5" fmla="*/ 2895600 h 2895600"/>
                <a:gd name="connsiteX6" fmla="*/ 45917 w 7879425"/>
                <a:gd name="connsiteY6" fmla="*/ 1625991 h 2895600"/>
                <a:gd name="connsiteX7" fmla="*/ 214288 w 7879425"/>
                <a:gd name="connsiteY7" fmla="*/ 1016020 h 2895600"/>
                <a:gd name="connsiteX8" fmla="*/ 45916 w 7879425"/>
                <a:gd name="connsiteY8" fmla="*/ 448384 h 2895600"/>
                <a:gd name="connsiteX9" fmla="*/ 55299 w 7879425"/>
                <a:gd name="connsiteY9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688611 w 7879425"/>
                <a:gd name="connsiteY4" fmla="*/ 1734454 h 2895600"/>
                <a:gd name="connsiteX5" fmla="*/ 7864644 w 7879425"/>
                <a:gd name="connsiteY5" fmla="*/ 2895600 h 2895600"/>
                <a:gd name="connsiteX6" fmla="*/ 55299 w 7879425"/>
                <a:gd name="connsiteY6" fmla="*/ 2895600 h 2895600"/>
                <a:gd name="connsiteX7" fmla="*/ 45917 w 7879425"/>
                <a:gd name="connsiteY7" fmla="*/ 1625991 h 2895600"/>
                <a:gd name="connsiteX8" fmla="*/ 214288 w 7879425"/>
                <a:gd name="connsiteY8" fmla="*/ 1016020 h 2895600"/>
                <a:gd name="connsiteX9" fmla="*/ 45916 w 7879425"/>
                <a:gd name="connsiteY9" fmla="*/ 448384 h 2895600"/>
                <a:gd name="connsiteX10" fmla="*/ 55299 w 7879425"/>
                <a:gd name="connsiteY10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9257 w 7925560"/>
                <a:gd name="connsiteY0" fmla="*/ 0 h 2895600"/>
                <a:gd name="connsiteX1" fmla="*/ 7878602 w 7925560"/>
                <a:gd name="connsiteY1" fmla="*/ 0 h 2895600"/>
                <a:gd name="connsiteX2" fmla="*/ 7746578 w 7925560"/>
                <a:gd name="connsiteY2" fmla="*/ 510363 h 2895600"/>
                <a:gd name="connsiteX3" fmla="*/ 7893271 w 7925560"/>
                <a:gd name="connsiteY3" fmla="*/ 928723 h 2895600"/>
                <a:gd name="connsiteX4" fmla="*/ 7643892 w 7925560"/>
                <a:gd name="connsiteY4" fmla="*/ 1734454 h 2895600"/>
                <a:gd name="connsiteX5" fmla="*/ 7922608 w 7925560"/>
                <a:gd name="connsiteY5" fmla="*/ 2462711 h 2895600"/>
                <a:gd name="connsiteX6" fmla="*/ 7878602 w 7925560"/>
                <a:gd name="connsiteY6" fmla="*/ 2895600 h 2895600"/>
                <a:gd name="connsiteX7" fmla="*/ 69257 w 7925560"/>
                <a:gd name="connsiteY7" fmla="*/ 2895600 h 2895600"/>
                <a:gd name="connsiteX8" fmla="*/ 59875 w 7925560"/>
                <a:gd name="connsiteY8" fmla="*/ 1625991 h 2895600"/>
                <a:gd name="connsiteX9" fmla="*/ 228246 w 7925560"/>
                <a:gd name="connsiteY9" fmla="*/ 1016020 h 2895600"/>
                <a:gd name="connsiteX10" fmla="*/ 59874 w 7925560"/>
                <a:gd name="connsiteY10" fmla="*/ 448384 h 2895600"/>
                <a:gd name="connsiteX11" fmla="*/ 69257 w 7925560"/>
                <a:gd name="connsiteY11" fmla="*/ 0 h 2895600"/>
                <a:gd name="connsiteX0" fmla="*/ 64294 w 7920597"/>
                <a:gd name="connsiteY0" fmla="*/ 0 h 2895600"/>
                <a:gd name="connsiteX1" fmla="*/ 7873639 w 7920597"/>
                <a:gd name="connsiteY1" fmla="*/ 0 h 2895600"/>
                <a:gd name="connsiteX2" fmla="*/ 7741615 w 7920597"/>
                <a:gd name="connsiteY2" fmla="*/ 510363 h 2895600"/>
                <a:gd name="connsiteX3" fmla="*/ 7888308 w 7920597"/>
                <a:gd name="connsiteY3" fmla="*/ 928723 h 2895600"/>
                <a:gd name="connsiteX4" fmla="*/ 7638929 w 7920597"/>
                <a:gd name="connsiteY4" fmla="*/ 1734454 h 2895600"/>
                <a:gd name="connsiteX5" fmla="*/ 7917645 w 7920597"/>
                <a:gd name="connsiteY5" fmla="*/ 2462711 h 2895600"/>
                <a:gd name="connsiteX6" fmla="*/ 7873639 w 7920597"/>
                <a:gd name="connsiteY6" fmla="*/ 2895600 h 2895600"/>
                <a:gd name="connsiteX7" fmla="*/ 64294 w 7920597"/>
                <a:gd name="connsiteY7" fmla="*/ 2895600 h 2895600"/>
                <a:gd name="connsiteX8" fmla="*/ 54912 w 7920597"/>
                <a:gd name="connsiteY8" fmla="*/ 1625991 h 2895600"/>
                <a:gd name="connsiteX9" fmla="*/ 223283 w 7920597"/>
                <a:gd name="connsiteY9" fmla="*/ 1016020 h 2895600"/>
                <a:gd name="connsiteX10" fmla="*/ 54911 w 7920597"/>
                <a:gd name="connsiteY10" fmla="*/ 448384 h 2895600"/>
                <a:gd name="connsiteX11" fmla="*/ 64294 w 7920597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28503 w 7920841"/>
                <a:gd name="connsiteY4" fmla="*/ 1908771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0841" h="2895600">
                  <a:moveTo>
                    <a:pt x="64538" y="0"/>
                  </a:moveTo>
                  <a:lnTo>
                    <a:pt x="7873883" y="0"/>
                  </a:lnTo>
                  <a:cubicBezTo>
                    <a:pt x="7868993" y="170121"/>
                    <a:pt x="7746749" y="340242"/>
                    <a:pt x="7741859" y="510363"/>
                  </a:cubicBezTo>
                  <a:cubicBezTo>
                    <a:pt x="7736969" y="634322"/>
                    <a:pt x="7849435" y="727289"/>
                    <a:pt x="7888552" y="928723"/>
                  </a:cubicBezTo>
                  <a:cubicBezTo>
                    <a:pt x="7913001" y="1248950"/>
                    <a:pt x="7662734" y="1526565"/>
                    <a:pt x="7628503" y="1908771"/>
                  </a:cubicBezTo>
                  <a:cubicBezTo>
                    <a:pt x="7682290" y="2280647"/>
                    <a:pt x="7805425" y="2168309"/>
                    <a:pt x="7917889" y="2462711"/>
                  </a:cubicBezTo>
                  <a:cubicBezTo>
                    <a:pt x="7932559" y="2622502"/>
                    <a:pt x="7888552" y="2751304"/>
                    <a:pt x="7873883" y="2895600"/>
                  </a:cubicBezTo>
                  <a:lnTo>
                    <a:pt x="64538" y="2895600"/>
                  </a:lnTo>
                  <a:cubicBezTo>
                    <a:pt x="362813" y="2461907"/>
                    <a:pt x="28658" y="1939254"/>
                    <a:pt x="55156" y="1625991"/>
                  </a:cubicBezTo>
                  <a:cubicBezTo>
                    <a:pt x="81654" y="1312728"/>
                    <a:pt x="190849" y="1284597"/>
                    <a:pt x="223527" y="1016020"/>
                  </a:cubicBezTo>
                  <a:cubicBezTo>
                    <a:pt x="191510" y="760517"/>
                    <a:pt x="161670" y="671953"/>
                    <a:pt x="55155" y="448384"/>
                  </a:cubicBezTo>
                  <a:cubicBezTo>
                    <a:pt x="28657" y="341026"/>
                    <a:pt x="-59486" y="203855"/>
                    <a:pt x="645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18081" y="1428750"/>
            <a:ext cx="7563919" cy="2308312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36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Yểng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bắt</a:t>
            </a:r>
            <a:r>
              <a:rPr lang="en-US" sz="36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chước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tiếng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một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số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loài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vật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Gõ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kiến</a:t>
            </a:r>
            <a:r>
              <a:rPr lang="en-US" sz="36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chỉ</a:t>
            </a:r>
            <a:r>
              <a:rPr lang="en-US" sz="36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trong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nháy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mắt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đã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khoét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được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cái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tổ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xinh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xắn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Còn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chim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công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điệu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múa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tuyệt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đẹp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1317850" y="1693957"/>
            <a:ext cx="431223" cy="18949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1803499" y="1974850"/>
            <a:ext cx="3509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68" y="50803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74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Y.mp4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75002" y="57150"/>
            <a:ext cx="4204585" cy="4969265"/>
          </a:xfrm>
        </p:spPr>
      </p:pic>
      <p:pic>
        <p:nvPicPr>
          <p:cNvPr id="7" name="G.mp4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64414" y="57150"/>
            <a:ext cx="4204584" cy="4969265"/>
          </a:xfrm>
        </p:spPr>
      </p:pic>
    </p:spTree>
    <p:extLst>
      <p:ext uri="{BB962C8B-B14F-4D97-AF65-F5344CB8AC3E}">
        <p14:creationId xmlns:p14="http://schemas.microsoft.com/office/powerpoint/2010/main" val="318858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.mp4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64935" y="40885"/>
            <a:ext cx="4969265" cy="4969265"/>
          </a:xfrm>
        </p:spPr>
      </p:pic>
    </p:spTree>
    <p:extLst>
      <p:ext uri="{BB962C8B-B14F-4D97-AF65-F5344CB8AC3E}">
        <p14:creationId xmlns:p14="http://schemas.microsoft.com/office/powerpoint/2010/main" val="333202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2730" y="265746"/>
            <a:ext cx="8241170" cy="50769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Chọn</a:t>
            </a:r>
            <a:r>
              <a:rPr lang="en-US" sz="27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vần</a:t>
            </a:r>
            <a:r>
              <a:rPr lang="en-US" sz="27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phù</a:t>
            </a:r>
            <a:r>
              <a:rPr lang="en-US" sz="27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hợp</a:t>
            </a:r>
            <a:r>
              <a:rPr lang="en-US" sz="27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thay</a:t>
            </a:r>
            <a:r>
              <a:rPr lang="en-US" sz="27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cho</a:t>
            </a:r>
            <a:r>
              <a:rPr lang="en-US" sz="27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ô </a:t>
            </a:r>
            <a:r>
              <a:rPr lang="en-US" sz="27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chữ</a:t>
            </a:r>
            <a:r>
              <a:rPr lang="en-US" sz="27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nhật</a:t>
            </a:r>
            <a:endParaRPr lang="en-US" sz="2700" b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32" y="194526"/>
            <a:ext cx="64611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53788" y="1047750"/>
            <a:ext cx="3211712" cy="50769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a. </a:t>
            </a:r>
            <a:r>
              <a:rPr lang="en-US" sz="2700" i="1">
                <a:latin typeface="Arial" pitchFamily="34" charset="0"/>
                <a:ea typeface="Arial-Rounded" pitchFamily="34" charset="0"/>
                <a:cs typeface="Arial" pitchFamily="34" charset="0"/>
              </a:rPr>
              <a:t>yêng </a:t>
            </a:r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hay </a:t>
            </a:r>
            <a:r>
              <a:rPr lang="en-US" sz="2700" i="1">
                <a:latin typeface="Arial" pitchFamily="34" charset="0"/>
                <a:ea typeface="Arial-Rounded" pitchFamily="34" charset="0"/>
                <a:cs typeface="Arial" pitchFamily="34" charset="0"/>
              </a:rPr>
              <a:t>iêng?</a:t>
            </a:r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6332" y="2203450"/>
            <a:ext cx="3211712" cy="50769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b. </a:t>
            </a:r>
            <a:r>
              <a:rPr lang="en-US" sz="2700" i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iêc</a:t>
            </a:r>
            <a:r>
              <a:rPr lang="en-US" sz="2700" i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hay </a:t>
            </a:r>
            <a:r>
              <a:rPr lang="en-US" sz="2700" i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iêt</a:t>
            </a:r>
            <a:r>
              <a:rPr lang="en-US" sz="2700" i="1" dirty="0">
                <a:latin typeface="Arial" pitchFamily="34" charset="0"/>
                <a:ea typeface="Arial-Rounded" pitchFamily="34" charset="0"/>
                <a:cs typeface="Arial" pitchFamily="34" charset="0"/>
              </a:rPr>
              <a:t>?</a:t>
            </a:r>
            <a:endParaRPr lang="en-US" sz="27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8876" y="3486150"/>
            <a:ext cx="3211712" cy="50769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c. </a:t>
            </a:r>
            <a:r>
              <a:rPr lang="en-US" sz="2700" i="1" dirty="0">
                <a:latin typeface="Arial" pitchFamily="34" charset="0"/>
                <a:ea typeface="Arial-Rounded" pitchFamily="34" charset="0"/>
                <a:cs typeface="Arial" pitchFamily="34" charset="0"/>
              </a:rPr>
              <a:t>et 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hay </a:t>
            </a:r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oe</a:t>
            </a:r>
            <a:r>
              <a:rPr lang="en-US" sz="2700" i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</a:t>
            </a:r>
            <a:r>
              <a:rPr lang="en-US" sz="2700" i="1" dirty="0">
                <a:latin typeface="Arial" pitchFamily="34" charset="0"/>
                <a:ea typeface="Arial-Rounded" pitchFamily="34" charset="0"/>
                <a:cs typeface="Arial" pitchFamily="34" charset="0"/>
              </a:rPr>
              <a:t>?</a:t>
            </a:r>
            <a:endParaRPr lang="en-US" sz="27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85476" y="1555448"/>
            <a:ext cx="3211712" cy="50769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con yểng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570088" y="1561194"/>
            <a:ext cx="3211712" cy="50769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bay liệng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084688" y="1561194"/>
            <a:ext cx="3211712" cy="50769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tiếng gọi</a:t>
            </a:r>
          </a:p>
        </p:txBody>
      </p:sp>
      <p:sp>
        <p:nvSpPr>
          <p:cNvPr id="2" name="Rectangle 1"/>
          <p:cNvSpPr/>
          <p:nvPr/>
        </p:nvSpPr>
        <p:spPr>
          <a:xfrm>
            <a:off x="1981200" y="1678970"/>
            <a:ext cx="910132" cy="3625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409049" y="1579942"/>
            <a:ext cx="910132" cy="3625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252668" y="1678970"/>
            <a:ext cx="654013" cy="3625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361676" y="2870804"/>
            <a:ext cx="3211712" cy="50769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tiếc</a:t>
            </a:r>
            <a:r>
              <a:rPr lang="en-US" sz="27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   </a:t>
            </a:r>
            <a:r>
              <a:rPr lang="en-US" sz="27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nuối</a:t>
            </a:r>
            <a:endParaRPr lang="en-US" sz="27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46288" y="2876550"/>
            <a:ext cx="3211712" cy="50769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tiết mục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60888" y="2876550"/>
            <a:ext cx="3211712" cy="50769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hiểu biết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636813" y="2949285"/>
            <a:ext cx="752175" cy="3625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812333" y="2943375"/>
            <a:ext cx="454868" cy="3625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7172625" y="3047394"/>
            <a:ext cx="752175" cy="3625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387076" y="4115404"/>
            <a:ext cx="3211712" cy="50769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rét  mướt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671688" y="4121150"/>
            <a:ext cx="3211712" cy="50769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loè loẹt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186288" y="4121150"/>
            <a:ext cx="3211712" cy="50769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xoen</a:t>
            </a:r>
            <a:r>
              <a:rPr lang="en-US" sz="27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xoét</a:t>
            </a:r>
            <a:endParaRPr lang="en-US" sz="27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572371" y="4311346"/>
            <a:ext cx="467042" cy="3625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405602" y="4151990"/>
            <a:ext cx="467042" cy="3625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7294942" y="4191906"/>
            <a:ext cx="513746" cy="3625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5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2" grpId="0" animBg="1"/>
      <p:bldP spid="29" grpId="0" animBg="1"/>
      <p:bldP spid="30" grpId="0" animBg="1"/>
      <p:bldP spid="34" grpId="0" animBg="1"/>
      <p:bldP spid="35" grpId="0" animBg="1"/>
      <p:bldP spid="36" grpId="0" animBg="1"/>
      <p:bldP spid="40" grpId="0" animBg="1"/>
      <p:bldP spid="41" grpId="0" animBg="1"/>
      <p:bldP spid="4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09EE5EF1-8D7C-48B8-98C8-DABFACECDEB6}"/>
</file>

<file path=customXml/itemProps2.xml><?xml version="1.0" encoding="utf-8"?>
<ds:datastoreItem xmlns:ds="http://schemas.openxmlformats.org/officeDocument/2006/customXml" ds:itemID="{3B15126D-E6C9-44FF-B88E-B987FD169587}"/>
</file>

<file path=customXml/itemProps3.xml><?xml version="1.0" encoding="utf-8"?>
<ds:datastoreItem xmlns:ds="http://schemas.openxmlformats.org/officeDocument/2006/customXml" ds:itemID="{59F93F0E-D827-4489-A990-7DD450EA0C91}"/>
</file>

<file path=docProps/app.xml><?xml version="1.0" encoding="utf-8"?>
<Properties xmlns="http://schemas.openxmlformats.org/officeDocument/2006/extended-properties" xmlns:vt="http://schemas.openxmlformats.org/officeDocument/2006/docPropsVTypes">
  <TotalTime>1857</TotalTime>
  <Words>154</Words>
  <Application>Microsoft Office PowerPoint</Application>
  <PresentationFormat>On-screen Show (16:9)</PresentationFormat>
  <Paragraphs>37</Paragraphs>
  <Slides>11</Slides>
  <Notes>4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Rounded MT Bold</vt:lpstr>
      <vt:lpstr>Arial-Rounded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Hong Thu</cp:lastModifiedBy>
  <cp:revision>340</cp:revision>
  <dcterms:created xsi:type="dcterms:W3CDTF">2020-12-08T15:48:47Z</dcterms:created>
  <dcterms:modified xsi:type="dcterms:W3CDTF">2023-04-10T03:38:10Z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