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0" r:id="rId5"/>
  </p:sldMasterIdLst>
  <p:notesMasterIdLst>
    <p:notesMasterId r:id="rId31"/>
  </p:notesMasterIdLst>
  <p:sldIdLst>
    <p:sldId id="2007577143" r:id="rId6"/>
    <p:sldId id="259" r:id="rId7"/>
    <p:sldId id="2007577124" r:id="rId8"/>
    <p:sldId id="2007577113" r:id="rId9"/>
    <p:sldId id="2007577114" r:id="rId10"/>
    <p:sldId id="261" r:id="rId11"/>
    <p:sldId id="2007577125" r:id="rId12"/>
    <p:sldId id="257" r:id="rId13"/>
    <p:sldId id="260" r:id="rId14"/>
    <p:sldId id="2007577126" r:id="rId15"/>
    <p:sldId id="265" r:id="rId16"/>
    <p:sldId id="2007577129" r:id="rId17"/>
    <p:sldId id="2007577130" r:id="rId18"/>
    <p:sldId id="2007577131" r:id="rId19"/>
    <p:sldId id="2007577132" r:id="rId20"/>
    <p:sldId id="2007577133" r:id="rId21"/>
    <p:sldId id="2007577135" r:id="rId22"/>
    <p:sldId id="2007577136" r:id="rId23"/>
    <p:sldId id="2007577137" r:id="rId24"/>
    <p:sldId id="2007577138" r:id="rId25"/>
    <p:sldId id="2007577139" r:id="rId26"/>
    <p:sldId id="2007577140" r:id="rId27"/>
    <p:sldId id="2007577144" r:id="rId28"/>
    <p:sldId id="2007577141" r:id="rId29"/>
    <p:sldId id="278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719EAB-0039-4624-A1EB-454D1DE1F785}" v="35" dt="2023-02-21T08:42:36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621" y="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-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Hoàng Linh" userId="S::nhlinh@thtrungyen.edu.vn::182ddd42-ce8d-416b-bd3b-72f650460673" providerId="AD" clId="Web-{5F719EAB-0039-4624-A1EB-454D1DE1F785}"/>
    <pc:docChg chg="modSld">
      <pc:chgData name="Nguyễn Hoàng Linh" userId="S::nhlinh@thtrungyen.edu.vn::182ddd42-ce8d-416b-bd3b-72f650460673" providerId="AD" clId="Web-{5F719EAB-0039-4624-A1EB-454D1DE1F785}" dt="2023-02-21T08:42:36.445" v="16" actId="20577"/>
      <pc:docMkLst>
        <pc:docMk/>
      </pc:docMkLst>
      <pc:sldChg chg="modSp">
        <pc:chgData name="Nguyễn Hoàng Linh" userId="S::nhlinh@thtrungyen.edu.vn::182ddd42-ce8d-416b-bd3b-72f650460673" providerId="AD" clId="Web-{5F719EAB-0039-4624-A1EB-454D1DE1F785}" dt="2023-02-21T08:42:36.445" v="16" actId="20577"/>
        <pc:sldMkLst>
          <pc:docMk/>
          <pc:sldMk cId="2955633697" sldId="2007577143"/>
        </pc:sldMkLst>
        <pc:spChg chg="mod">
          <ac:chgData name="Nguyễn Hoàng Linh" userId="S::nhlinh@thtrungyen.edu.vn::182ddd42-ce8d-416b-bd3b-72f650460673" providerId="AD" clId="Web-{5F719EAB-0039-4624-A1EB-454D1DE1F785}" dt="2023-02-21T08:42:36.445" v="16" actId="20577"/>
          <ac:spMkLst>
            <pc:docMk/>
            <pc:sldMk cId="2955633697" sldId="2007577143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5B81-82F7-4B94-A5AD-EC92D4455B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041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50116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00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67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217317"/>
            <a:ext cx="13566696" cy="4640683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0246481" y="4803394"/>
            <a:ext cx="1300688" cy="1248865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2403558" y="-40433"/>
            <a:ext cx="9825709" cy="464053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25400" y="3454100"/>
            <a:ext cx="48768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2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3058713" y="122995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1238689" y="3071620"/>
            <a:ext cx="685727" cy="632509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967353" y="26077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826912" y="352960"/>
            <a:ext cx="2368150" cy="1891371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26888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3733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3733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5074705" y="469235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7445011" y="735307"/>
            <a:ext cx="43598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6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6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4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8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90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2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9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8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5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0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39365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39013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394382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5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93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microsoft.com/office/2007/relationships/hdphoto" Target="../media/hdphoto4.wdp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8.png"/><Relationship Id="rId7" Type="http://schemas.microsoft.com/office/2007/relationships/hdphoto" Target="../media/hdphoto7.wdp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72.png"/><Relationship Id="rId4" Type="http://schemas.openxmlformats.org/officeDocument/2006/relationships/image" Target="../media/image69.png"/><Relationship Id="rId9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image" Target="../media/image5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5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35/14/30/351430cfd3468782a790b9fbe412df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86847" y="-3248333"/>
            <a:ext cx="7493065" cy="1337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84263" y="1015282"/>
            <a:ext cx="6452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TRUNG YÊN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4001" y="3444241"/>
            <a:ext cx="813884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/>
                <a:cs typeface="Times New Roman"/>
              </a:rPr>
              <a:t>CHÀO MỪNG CÁC CON HỌC SINH </a:t>
            </a:r>
            <a:endParaRPr lang="vi-VN"/>
          </a:p>
        </p:txBody>
      </p:sp>
      <p:pic>
        <p:nvPicPr>
          <p:cNvPr id="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5" y="1652473"/>
            <a:ext cx="1190117" cy="113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63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11739" y="1089297"/>
            <a:ext cx="4390390" cy="54317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C91A53F9-DEC3-48EC-A5E0-7BC27C3E75C7}"/>
              </a:ext>
            </a:extLst>
          </p:cNvPr>
          <p:cNvSpPr/>
          <p:nvPr/>
        </p:nvSpPr>
        <p:spPr>
          <a:xfrm>
            <a:off x="5690552" y="1235074"/>
            <a:ext cx="5840095" cy="42287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rất</a:t>
            </a:r>
            <a:r>
              <a:rPr lang="en-US" sz="3600" dirty="0"/>
              <a:t> </a:t>
            </a:r>
            <a:r>
              <a:rPr lang="en-US" sz="3600" dirty="0" err="1"/>
              <a:t>nhiều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 </a:t>
            </a:r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xóm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thêm</a:t>
            </a:r>
            <a:r>
              <a:rPr lang="en-US" sz="3600" dirty="0"/>
              <a:t> </a:t>
            </a:r>
            <a:r>
              <a:rPr lang="en-US" sz="3600" dirty="0" err="1"/>
              <a:t>thân</a:t>
            </a:r>
            <a:r>
              <a:rPr lang="en-US" sz="3600" dirty="0"/>
              <a:t> </a:t>
            </a:r>
            <a:r>
              <a:rPr lang="en-US" sz="3600" dirty="0" err="1"/>
              <a:t>thiết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nhau</a:t>
            </a:r>
            <a:r>
              <a:rPr lang="en-US" sz="3600" dirty="0"/>
              <a:t> ,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đỡ</a:t>
            </a:r>
            <a:r>
              <a:rPr lang="en-US" sz="3600" dirty="0"/>
              <a:t> ,</a:t>
            </a:r>
            <a:r>
              <a:rPr lang="en-US" sz="3600" dirty="0" err="1"/>
              <a:t>hỗ</a:t>
            </a:r>
            <a:r>
              <a:rPr lang="en-US" sz="3600" dirty="0"/>
              <a:t> </a:t>
            </a:r>
            <a:r>
              <a:rPr lang="en-US" sz="3600" dirty="0" err="1"/>
              <a:t>trợ</a:t>
            </a:r>
            <a:r>
              <a:rPr lang="en-US" sz="3600" dirty="0"/>
              <a:t> </a:t>
            </a:r>
            <a:r>
              <a:rPr lang="en-US" sz="3600" dirty="0" err="1"/>
              <a:t>nhau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cuộc</a:t>
            </a:r>
            <a:r>
              <a:rPr lang="en-US" sz="3600" dirty="0"/>
              <a:t> </a:t>
            </a:r>
            <a:r>
              <a:rPr lang="en-US" sz="3600" dirty="0" err="1"/>
              <a:t>sống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00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260526"/>
            <a:ext cx="8839200" cy="81311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26" name="文本框 14"/>
          <p:cNvSpPr/>
          <p:nvPr/>
        </p:nvSpPr>
        <p:spPr>
          <a:xfrm>
            <a:off x="3589656" y="3132388"/>
            <a:ext cx="4955981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48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Hoạt</a:t>
            </a:r>
            <a:r>
              <a:rPr lang="en-US" altLang="zh-CN" sz="48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48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động</a:t>
            </a:r>
            <a:r>
              <a:rPr lang="en-US" altLang="zh-CN" sz="48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48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về</a:t>
            </a:r>
            <a:r>
              <a:rPr lang="en-US" altLang="zh-CN" sz="48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48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nhà</a:t>
            </a:r>
            <a:endParaRPr lang="en-US" altLang="zh-CN" sz="4800" b="1" dirty="0">
              <a:solidFill>
                <a:srgbClr val="83E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384A15-2A55-4AD0-A02A-3BC054F08411}"/>
              </a:ext>
            </a:extLst>
          </p:cNvPr>
          <p:cNvSpPr txBox="1"/>
          <p:nvPr/>
        </p:nvSpPr>
        <p:spPr>
          <a:xfrm>
            <a:off x="3618010" y="4108367"/>
            <a:ext cx="4955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quen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hàng</a:t>
            </a:r>
            <a:r>
              <a:rPr lang="en-US" sz="3200" dirty="0"/>
              <a:t> </a:t>
            </a:r>
            <a:r>
              <a:rPr lang="en-US" sz="3200" dirty="0" err="1"/>
              <a:t>xóm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rủ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ích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94" y="2821921"/>
            <a:ext cx="6212052" cy="19020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26: </a:t>
            </a:r>
            <a:br>
              <a:rPr lang="en-US" dirty="0"/>
            </a:b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bạn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71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2" y="320016"/>
            <a:ext cx="972325" cy="1074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812933" y="533911"/>
            <a:ext cx="10769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7C0A"/>
                </a:solidFill>
              </a:rPr>
              <a:t>         </a:t>
            </a:r>
            <a:r>
              <a:rPr lang="en-US" sz="3200" b="1" dirty="0" err="1">
                <a:solidFill>
                  <a:srgbClr val="FF7C0A"/>
                </a:solidFill>
              </a:rPr>
              <a:t>Hoạt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động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giáo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dục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theo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chủ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đề</a:t>
            </a:r>
            <a:endParaRPr lang="en-US" sz="32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Tìm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hoàn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khó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khăn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FC53FD-EBC9-944C-A7C2-712E39259C29}"/>
              </a:ext>
            </a:extLst>
          </p:cNvPr>
          <p:cNvSpPr/>
          <p:nvPr/>
        </p:nvSpPr>
        <p:spPr>
          <a:xfrm>
            <a:off x="1299095" y="2105418"/>
            <a:ext cx="1017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Xem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hình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ảnh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nhỏ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hoàn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cảnh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khó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khăn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E3E7EA">
                  <a:lumMod val="10000"/>
                </a:srgb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B74E84-175F-3A43-8F9A-BA52B0C95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6119" y="3588402"/>
            <a:ext cx="8875776" cy="31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D01F82-D43E-DA44-B696-779B7BBFA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66" y="197778"/>
            <a:ext cx="10063324" cy="607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học ngập bùn sau lũ quét - VnExpress">
            <a:extLst>
              <a:ext uri="{FF2B5EF4-FFF2-40B4-BE49-F238E27FC236}">
                <a16:creationId xmlns:a16="http://schemas.microsoft.com/office/drawing/2014/main" id="{8E590A73-3A28-E447-A06A-5C5AE9FE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58" y="226567"/>
            <a:ext cx="9257285" cy="617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ọc sinh miền Trung nghỉ học vì mưa lũ">
            <a:extLst>
              <a:ext uri="{FF2B5EF4-FFF2-40B4-BE49-F238E27FC236}">
                <a16:creationId xmlns:a16="http://schemas.microsoft.com/office/drawing/2014/main" id="{BF1C7D41-315E-264D-96A1-B9A7DB396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558" y="459910"/>
            <a:ext cx="8705261" cy="5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 điểm trường cho học sinh nghỉ học vì bị ngập - Vĩnh Long Online">
            <a:extLst>
              <a:ext uri="{FF2B5EF4-FFF2-40B4-BE49-F238E27FC236}">
                <a16:creationId xmlns:a16="http://schemas.microsoft.com/office/drawing/2014/main" id="{77AF4533-C3AC-1B45-A35C-9D7961B25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7" y="211882"/>
            <a:ext cx="6537416" cy="456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gành giáo dục thiệt hại hơn 600 tỷ vì mưa lũ | Thời Báo Tài Chính">
            <a:extLst>
              <a:ext uri="{FF2B5EF4-FFF2-40B4-BE49-F238E27FC236}">
                <a16:creationId xmlns:a16="http://schemas.microsoft.com/office/drawing/2014/main" id="{B458E8FB-FA77-9E47-8027-B50DCFB05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33" y="2836624"/>
            <a:ext cx="5536040" cy="368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DBC01B-9528-5B4B-81CA-CA5061CBA81A}"/>
              </a:ext>
            </a:extLst>
          </p:cNvPr>
          <p:cNvSpPr txBox="1"/>
          <p:nvPr/>
        </p:nvSpPr>
        <p:spPr>
          <a:xfrm>
            <a:off x="710749" y="5078269"/>
            <a:ext cx="6038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Em có cảm nhận gì khi nhìn thấy những hình ảnh này?</a:t>
            </a:r>
          </a:p>
        </p:txBody>
      </p:sp>
      <p:pic>
        <p:nvPicPr>
          <p:cNvPr id="5" name="Picture 6" descr="Chung Tay Cùng Đồng Bào Miền Trung Thân Yêu - Doanh Nghiệp Tư Nhân Sơn Thịnh">
            <a:extLst>
              <a:ext uri="{FF2B5EF4-FFF2-40B4-BE49-F238E27FC236}">
                <a16:creationId xmlns:a16="http://schemas.microsoft.com/office/drawing/2014/main" id="{921604BF-1057-6042-8D5F-67FB28EC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9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98" y="211882"/>
            <a:ext cx="4413821" cy="631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ới thiệu bác sĩ gia đình - Xét nghiệm Dr.Labo">
            <a:extLst>
              <a:ext uri="{FF2B5EF4-FFF2-40B4-BE49-F238E27FC236}">
                <a16:creationId xmlns:a16="http://schemas.microsoft.com/office/drawing/2014/main" id="{808042EC-6055-E640-BB03-C13AA947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0" y="1709905"/>
            <a:ext cx="5093617" cy="34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àng loạt bệnh nhi ung thư bác sĩ nghi do sơn tường">
            <a:extLst>
              <a:ext uri="{FF2B5EF4-FFF2-40B4-BE49-F238E27FC236}">
                <a16:creationId xmlns:a16="http://schemas.microsoft.com/office/drawing/2014/main" id="{78E668CD-A4B7-F746-9468-CB032F5A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337" y="1305383"/>
            <a:ext cx="6386820" cy="42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2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ệnh viện Nhi Trung ương chăm lo Tết cho bệnh nhi có hoàn cảnh đặc biệt khó  khăn, mắc bệnh nặng phải ở lại viện - Ảnh thời sự trong nước -">
            <a:extLst>
              <a:ext uri="{FF2B5EF4-FFF2-40B4-BE49-F238E27FC236}">
                <a16:creationId xmlns:a16="http://schemas.microsoft.com/office/drawing/2014/main" id="{1973C943-75C5-0840-AA7F-9308B99D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806" y="256215"/>
            <a:ext cx="8554388" cy="60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35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681767" y="192184"/>
            <a:ext cx="10770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hoàn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cảnh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khó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khăn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khác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biết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53" name="Picture 2" descr="Thi THPT 2020: Đôi bạn 10 năm cõng nhau đến lớp, cùng thi đại học - Tuyển  sinh 2020">
            <a:extLst>
              <a:ext uri="{FF2B5EF4-FFF2-40B4-BE49-F238E27FC236}">
                <a16:creationId xmlns:a16="http://schemas.microsoft.com/office/drawing/2014/main" id="{C9BEE5C4-C7DB-514D-A2A9-669734871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r="17689"/>
          <a:stretch/>
        </p:blipFill>
        <p:spPr bwMode="auto">
          <a:xfrm>
            <a:off x="7324484" y="1701315"/>
            <a:ext cx="4375973" cy="419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Nam sinh '10 năm cõng bạn' không muốn được đặc cách - VnExpress">
            <a:extLst>
              <a:ext uri="{FF2B5EF4-FFF2-40B4-BE49-F238E27FC236}">
                <a16:creationId xmlns:a16="http://schemas.microsoft.com/office/drawing/2014/main" id="{CAC444A8-E7DE-174C-B43E-A1D577438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7" t="-1" r="15559" b="1661"/>
          <a:stretch/>
        </p:blipFill>
        <p:spPr bwMode="auto">
          <a:xfrm>
            <a:off x="2415127" y="1379094"/>
            <a:ext cx="4608740" cy="494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1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538" y="721158"/>
            <a:ext cx="9168627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376301" y="2385959"/>
            <a:ext cx="6003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52D8BB-231C-AA4B-AC15-A25CCBA1FF0E}"/>
              </a:ext>
            </a:extLst>
          </p:cNvPr>
          <p:cNvSpPr/>
          <p:nvPr/>
        </p:nvSpPr>
        <p:spPr>
          <a:xfrm>
            <a:off x="677791" y="335908"/>
            <a:ext cx="10770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Tham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xây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dựng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kế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hoạch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“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Tôi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luôn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bên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”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C4DD506-FFFE-884F-A168-A45503C0698D}"/>
              </a:ext>
            </a:extLst>
          </p:cNvPr>
          <p:cNvGrpSpPr/>
          <p:nvPr/>
        </p:nvGrpSpPr>
        <p:grpSpPr>
          <a:xfrm>
            <a:off x="594571" y="1500241"/>
            <a:ext cx="4435355" cy="2058648"/>
            <a:chOff x="430696" y="881787"/>
            <a:chExt cx="3326516" cy="154398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FC6257-99EA-A54C-940D-BCD5112542C2}"/>
                </a:ext>
              </a:extLst>
            </p:cNvPr>
            <p:cNvGrpSpPr/>
            <p:nvPr/>
          </p:nvGrpSpPr>
          <p:grpSpPr>
            <a:xfrm>
              <a:off x="430696" y="881787"/>
              <a:ext cx="3326516" cy="1543986"/>
              <a:chOff x="641923" y="869430"/>
              <a:chExt cx="3326516" cy="154398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08E9303-7E3B-9B41-9F5F-593225F551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778" t="8717"/>
              <a:stretch/>
            </p:blipFill>
            <p:spPr>
              <a:xfrm>
                <a:off x="641923" y="869430"/>
                <a:ext cx="3326516" cy="1543986"/>
              </a:xfrm>
              <a:prstGeom prst="homePlate">
                <a:avLst>
                  <a:gd name="adj" fmla="val 15859"/>
                </a:avLst>
              </a:prstGeom>
            </p:spPr>
          </p:pic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CBD6E48-5FF6-9449-867B-6D6C6829B513}"/>
                  </a:ext>
                </a:extLst>
              </p:cNvPr>
              <p:cNvSpPr/>
              <p:nvPr/>
            </p:nvSpPr>
            <p:spPr>
              <a:xfrm>
                <a:off x="749646" y="1267706"/>
                <a:ext cx="3083164" cy="995809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4" h="995809">
                    <a:moveTo>
                      <a:pt x="59823" y="6458"/>
                    </a:moveTo>
                    <a:cubicBezTo>
                      <a:pt x="163504" y="56425"/>
                      <a:pt x="267186" y="106392"/>
                      <a:pt x="389606" y="111389"/>
                    </a:cubicBezTo>
                    <a:cubicBezTo>
                      <a:pt x="512026" y="116386"/>
                      <a:pt x="659430" y="43933"/>
                      <a:pt x="794341" y="36438"/>
                    </a:cubicBezTo>
                    <a:cubicBezTo>
                      <a:pt x="929252" y="28943"/>
                      <a:pt x="1071659" y="51429"/>
                      <a:pt x="1199075" y="66419"/>
                    </a:cubicBezTo>
                    <a:cubicBezTo>
                      <a:pt x="1326491" y="81409"/>
                      <a:pt x="1448911" y="136373"/>
                      <a:pt x="1558839" y="126379"/>
                    </a:cubicBezTo>
                    <a:cubicBezTo>
                      <a:pt x="1668767" y="116386"/>
                      <a:pt x="1721233" y="23947"/>
                      <a:pt x="1858643" y="6458"/>
                    </a:cubicBezTo>
                    <a:cubicBezTo>
                      <a:pt x="1996053" y="-11031"/>
                      <a:pt x="2190924" y="11455"/>
                      <a:pt x="2383298" y="21448"/>
                    </a:cubicBezTo>
                    <a:cubicBezTo>
                      <a:pt x="2575672" y="31441"/>
                      <a:pt x="2897960" y="3960"/>
                      <a:pt x="3012885" y="66419"/>
                    </a:cubicBezTo>
                    <a:cubicBezTo>
                      <a:pt x="3127810" y="128878"/>
                      <a:pt x="3065351" y="296268"/>
                      <a:pt x="3072846" y="396202"/>
                    </a:cubicBezTo>
                    <a:cubicBezTo>
                      <a:pt x="3080341" y="496136"/>
                      <a:pt x="3097830" y="601068"/>
                      <a:pt x="3057856" y="666025"/>
                    </a:cubicBezTo>
                    <a:cubicBezTo>
                      <a:pt x="3017882" y="730983"/>
                      <a:pt x="3040367" y="730983"/>
                      <a:pt x="2833003" y="785947"/>
                    </a:cubicBezTo>
                    <a:cubicBezTo>
                      <a:pt x="2625639" y="840911"/>
                      <a:pt x="2258380" y="973324"/>
                      <a:pt x="1813672" y="995809"/>
                    </a:cubicBezTo>
                    <a:lnTo>
                      <a:pt x="164754" y="920858"/>
                    </a:lnTo>
                    <a:cubicBezTo>
                      <a:pt x="-130052" y="898373"/>
                      <a:pt x="64820" y="923356"/>
                      <a:pt x="44833" y="860897"/>
                    </a:cubicBezTo>
                    <a:cubicBezTo>
                      <a:pt x="24846" y="798438"/>
                      <a:pt x="44833" y="546104"/>
                      <a:pt x="44833" y="546104"/>
                    </a:cubicBezTo>
                    <a:lnTo>
                      <a:pt x="59823" y="6458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40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83E69E-5BEE-F340-BBA7-1E4DFB79F4DC}"/>
                </a:ext>
              </a:extLst>
            </p:cNvPr>
            <p:cNvSpPr txBox="1"/>
            <p:nvPr/>
          </p:nvSpPr>
          <p:spPr>
            <a:xfrm>
              <a:off x="508343" y="1287418"/>
              <a:ext cx="3083163" cy="992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667" dirty="0"/>
                <a:t>Bước 1: Tìm hiểu về một bạn có hoàn cảnh khó khăn cần được chia sẻ.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F32A92-79DD-264B-B419-58B901F98A27}"/>
              </a:ext>
            </a:extLst>
          </p:cNvPr>
          <p:cNvGrpSpPr/>
          <p:nvPr/>
        </p:nvGrpSpPr>
        <p:grpSpPr>
          <a:xfrm>
            <a:off x="4773252" y="1506806"/>
            <a:ext cx="4110885" cy="1907940"/>
            <a:chOff x="3591600" y="886711"/>
            <a:chExt cx="3083165" cy="143095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29E56ED-D99A-A643-9BEC-2C4D6D7792AB}"/>
                </a:ext>
              </a:extLst>
            </p:cNvPr>
            <p:cNvGrpSpPr/>
            <p:nvPr/>
          </p:nvGrpSpPr>
          <p:grpSpPr>
            <a:xfrm>
              <a:off x="3591600" y="886711"/>
              <a:ext cx="2667579" cy="1408454"/>
              <a:chOff x="3591600" y="886711"/>
              <a:chExt cx="2667579" cy="140845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ED38456-B93B-0341-B71E-91C5E3B1A0C5}"/>
                  </a:ext>
                </a:extLst>
              </p:cNvPr>
              <p:cNvGrpSpPr/>
              <p:nvPr/>
            </p:nvGrpSpPr>
            <p:grpSpPr>
              <a:xfrm>
                <a:off x="3591600" y="886711"/>
                <a:ext cx="2667579" cy="1408454"/>
                <a:chOff x="2501899" y="1381677"/>
                <a:chExt cx="4140199" cy="218598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4CDA01B-2055-F64B-A70F-EE59A97F9B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42000"/>
                          </a14:imgEffect>
                        </a14:imgLayer>
                      </a14:imgProps>
                    </a:ext>
                  </a:extLst>
                </a:blip>
                <a:srcRect t="23436" b="10393"/>
                <a:stretch/>
              </p:blipFill>
              <p:spPr>
                <a:xfrm>
                  <a:off x="2501899" y="1903751"/>
                  <a:ext cx="4140199" cy="1663908"/>
                </a:xfrm>
                <a:prstGeom prst="chevron">
                  <a:avLst>
                    <a:gd name="adj" fmla="val 19551"/>
                  </a:avLst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C42805C3-543F-644C-B917-B350D8199C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6000"/>
                          </a14:imgEffect>
                        </a14:imgLayer>
                      </a14:imgProps>
                    </a:ext>
                  </a:extLst>
                </a:blip>
                <a:srcRect l="6914" t="2571" r="13793" b="66785"/>
                <a:stretch/>
              </p:blipFill>
              <p:spPr>
                <a:xfrm>
                  <a:off x="2788170" y="1381677"/>
                  <a:ext cx="3282847" cy="770570"/>
                </a:xfrm>
                <a:prstGeom prst="chevron">
                  <a:avLst>
                    <a:gd name="adj" fmla="val 9641"/>
                  </a:avLst>
                </a:prstGeom>
              </p:spPr>
            </p:pic>
          </p:grp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A0D4D854-F0A9-7643-BD5A-7E4C44FD64C0}"/>
                  </a:ext>
                </a:extLst>
              </p:cNvPr>
              <p:cNvSpPr/>
              <p:nvPr/>
            </p:nvSpPr>
            <p:spPr>
              <a:xfrm>
                <a:off x="3798907" y="1305814"/>
                <a:ext cx="2320997" cy="989351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6458 h 995809"/>
                  <a:gd name="connsiteX1" fmla="*/ 389606 w 3083164"/>
                  <a:gd name="connsiteY1" fmla="*/ 85263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3156 h 992507"/>
                  <a:gd name="connsiteX1" fmla="*/ 389606 w 3083164"/>
                  <a:gd name="connsiteY1" fmla="*/ 81961 h 992507"/>
                  <a:gd name="connsiteX2" fmla="*/ 794341 w 3083164"/>
                  <a:gd name="connsiteY2" fmla="*/ 33136 h 992507"/>
                  <a:gd name="connsiteX3" fmla="*/ 1199075 w 3083164"/>
                  <a:gd name="connsiteY3" fmla="*/ 63117 h 992507"/>
                  <a:gd name="connsiteX4" fmla="*/ 1544958 w 3083164"/>
                  <a:gd name="connsiteY4" fmla="*/ 76051 h 992507"/>
                  <a:gd name="connsiteX5" fmla="*/ 1858643 w 3083164"/>
                  <a:gd name="connsiteY5" fmla="*/ 3156 h 992507"/>
                  <a:gd name="connsiteX6" fmla="*/ 2383298 w 3083164"/>
                  <a:gd name="connsiteY6" fmla="*/ 18146 h 992507"/>
                  <a:gd name="connsiteX7" fmla="*/ 3012885 w 3083164"/>
                  <a:gd name="connsiteY7" fmla="*/ 63117 h 992507"/>
                  <a:gd name="connsiteX8" fmla="*/ 3072846 w 3083164"/>
                  <a:gd name="connsiteY8" fmla="*/ 392900 h 992507"/>
                  <a:gd name="connsiteX9" fmla="*/ 3057856 w 3083164"/>
                  <a:gd name="connsiteY9" fmla="*/ 662723 h 992507"/>
                  <a:gd name="connsiteX10" fmla="*/ 2833003 w 3083164"/>
                  <a:gd name="connsiteY10" fmla="*/ 782645 h 992507"/>
                  <a:gd name="connsiteX11" fmla="*/ 1813672 w 3083164"/>
                  <a:gd name="connsiteY11" fmla="*/ 992507 h 992507"/>
                  <a:gd name="connsiteX12" fmla="*/ 164754 w 3083164"/>
                  <a:gd name="connsiteY12" fmla="*/ 917556 h 992507"/>
                  <a:gd name="connsiteX13" fmla="*/ 44833 w 3083164"/>
                  <a:gd name="connsiteY13" fmla="*/ 857595 h 992507"/>
                  <a:gd name="connsiteX14" fmla="*/ 44833 w 3083164"/>
                  <a:gd name="connsiteY14" fmla="*/ 542802 h 992507"/>
                  <a:gd name="connsiteX15" fmla="*/ 59823 w 3083164"/>
                  <a:gd name="connsiteY15" fmla="*/ 3156 h 992507"/>
                  <a:gd name="connsiteX0" fmla="*/ 59823 w 3083164"/>
                  <a:gd name="connsiteY0" fmla="*/ 0 h 989351"/>
                  <a:gd name="connsiteX1" fmla="*/ 389606 w 3083164"/>
                  <a:gd name="connsiteY1" fmla="*/ 78805 h 989351"/>
                  <a:gd name="connsiteX2" fmla="*/ 794341 w 3083164"/>
                  <a:gd name="connsiteY2" fmla="*/ 29980 h 989351"/>
                  <a:gd name="connsiteX3" fmla="*/ 1199075 w 3083164"/>
                  <a:gd name="connsiteY3" fmla="*/ 59961 h 989351"/>
                  <a:gd name="connsiteX4" fmla="*/ 1544958 w 3083164"/>
                  <a:gd name="connsiteY4" fmla="*/ 72895 h 989351"/>
                  <a:gd name="connsiteX5" fmla="*/ 1900289 w 3083164"/>
                  <a:gd name="connsiteY5" fmla="*/ 52252 h 989351"/>
                  <a:gd name="connsiteX6" fmla="*/ 2383298 w 3083164"/>
                  <a:gd name="connsiteY6" fmla="*/ 14990 h 989351"/>
                  <a:gd name="connsiteX7" fmla="*/ 3012885 w 3083164"/>
                  <a:gd name="connsiteY7" fmla="*/ 59961 h 989351"/>
                  <a:gd name="connsiteX8" fmla="*/ 3072846 w 3083164"/>
                  <a:gd name="connsiteY8" fmla="*/ 389744 h 989351"/>
                  <a:gd name="connsiteX9" fmla="*/ 3057856 w 3083164"/>
                  <a:gd name="connsiteY9" fmla="*/ 659567 h 989351"/>
                  <a:gd name="connsiteX10" fmla="*/ 2833003 w 3083164"/>
                  <a:gd name="connsiteY10" fmla="*/ 779489 h 989351"/>
                  <a:gd name="connsiteX11" fmla="*/ 1813672 w 3083164"/>
                  <a:gd name="connsiteY11" fmla="*/ 989351 h 989351"/>
                  <a:gd name="connsiteX12" fmla="*/ 164754 w 3083164"/>
                  <a:gd name="connsiteY12" fmla="*/ 914400 h 989351"/>
                  <a:gd name="connsiteX13" fmla="*/ 44833 w 3083164"/>
                  <a:gd name="connsiteY13" fmla="*/ 854439 h 989351"/>
                  <a:gd name="connsiteX14" fmla="*/ 44833 w 3083164"/>
                  <a:gd name="connsiteY14" fmla="*/ 539646 h 989351"/>
                  <a:gd name="connsiteX15" fmla="*/ 59823 w 3083164"/>
                  <a:gd name="connsiteY15" fmla="*/ 0 h 989351"/>
                  <a:gd name="connsiteX0" fmla="*/ 59823 w 3083164"/>
                  <a:gd name="connsiteY0" fmla="*/ 0 h 989351"/>
                  <a:gd name="connsiteX1" fmla="*/ 389606 w 3083164"/>
                  <a:gd name="connsiteY1" fmla="*/ 78805 h 989351"/>
                  <a:gd name="connsiteX2" fmla="*/ 794341 w 3083164"/>
                  <a:gd name="connsiteY2" fmla="*/ 29980 h 989351"/>
                  <a:gd name="connsiteX3" fmla="*/ 1199075 w 3083164"/>
                  <a:gd name="connsiteY3" fmla="*/ 59961 h 989351"/>
                  <a:gd name="connsiteX4" fmla="*/ 1544958 w 3083164"/>
                  <a:gd name="connsiteY4" fmla="*/ 72895 h 989351"/>
                  <a:gd name="connsiteX5" fmla="*/ 1900289 w 3083164"/>
                  <a:gd name="connsiteY5" fmla="*/ 52252 h 989351"/>
                  <a:gd name="connsiteX6" fmla="*/ 2383298 w 3083164"/>
                  <a:gd name="connsiteY6" fmla="*/ 14990 h 989351"/>
                  <a:gd name="connsiteX7" fmla="*/ 3012885 w 3083164"/>
                  <a:gd name="connsiteY7" fmla="*/ 59961 h 989351"/>
                  <a:gd name="connsiteX8" fmla="*/ 3072846 w 3083164"/>
                  <a:gd name="connsiteY8" fmla="*/ 389744 h 989351"/>
                  <a:gd name="connsiteX9" fmla="*/ 3057856 w 3083164"/>
                  <a:gd name="connsiteY9" fmla="*/ 659567 h 989351"/>
                  <a:gd name="connsiteX10" fmla="*/ 2833003 w 3083164"/>
                  <a:gd name="connsiteY10" fmla="*/ 779489 h 989351"/>
                  <a:gd name="connsiteX11" fmla="*/ 1813672 w 3083164"/>
                  <a:gd name="connsiteY11" fmla="*/ 989351 h 989351"/>
                  <a:gd name="connsiteX12" fmla="*/ 164754 w 3083164"/>
                  <a:gd name="connsiteY12" fmla="*/ 914400 h 989351"/>
                  <a:gd name="connsiteX13" fmla="*/ 44833 w 3083164"/>
                  <a:gd name="connsiteY13" fmla="*/ 854439 h 989351"/>
                  <a:gd name="connsiteX14" fmla="*/ 44833 w 3083164"/>
                  <a:gd name="connsiteY14" fmla="*/ 539646 h 989351"/>
                  <a:gd name="connsiteX15" fmla="*/ 59823 w 3083164"/>
                  <a:gd name="connsiteY15" fmla="*/ 0 h 98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4" h="989351">
                    <a:moveTo>
                      <a:pt x="59823" y="0"/>
                    </a:moveTo>
                    <a:cubicBezTo>
                      <a:pt x="163504" y="49967"/>
                      <a:pt x="267186" y="73808"/>
                      <a:pt x="389606" y="78805"/>
                    </a:cubicBezTo>
                    <a:cubicBezTo>
                      <a:pt x="512026" y="83802"/>
                      <a:pt x="659430" y="33121"/>
                      <a:pt x="794341" y="29980"/>
                    </a:cubicBezTo>
                    <a:cubicBezTo>
                      <a:pt x="929252" y="26839"/>
                      <a:pt x="1073972" y="52809"/>
                      <a:pt x="1199075" y="59961"/>
                    </a:cubicBezTo>
                    <a:cubicBezTo>
                      <a:pt x="1324178" y="67114"/>
                      <a:pt x="1428089" y="74180"/>
                      <a:pt x="1544958" y="72895"/>
                    </a:cubicBezTo>
                    <a:cubicBezTo>
                      <a:pt x="1661827" y="71610"/>
                      <a:pt x="1753625" y="82803"/>
                      <a:pt x="1900289" y="52252"/>
                    </a:cubicBezTo>
                    <a:cubicBezTo>
                      <a:pt x="2046953" y="21701"/>
                      <a:pt x="2197865" y="13705"/>
                      <a:pt x="2383298" y="14990"/>
                    </a:cubicBezTo>
                    <a:cubicBezTo>
                      <a:pt x="2568731" y="16275"/>
                      <a:pt x="2897960" y="-2498"/>
                      <a:pt x="3012885" y="59961"/>
                    </a:cubicBezTo>
                    <a:cubicBezTo>
                      <a:pt x="3127810" y="122420"/>
                      <a:pt x="3065351" y="289810"/>
                      <a:pt x="3072846" y="389744"/>
                    </a:cubicBezTo>
                    <a:cubicBezTo>
                      <a:pt x="3080341" y="489678"/>
                      <a:pt x="3097830" y="594610"/>
                      <a:pt x="3057856" y="659567"/>
                    </a:cubicBezTo>
                    <a:cubicBezTo>
                      <a:pt x="3017882" y="724525"/>
                      <a:pt x="3040367" y="724525"/>
                      <a:pt x="2833003" y="779489"/>
                    </a:cubicBezTo>
                    <a:cubicBezTo>
                      <a:pt x="2625639" y="834453"/>
                      <a:pt x="2258380" y="966866"/>
                      <a:pt x="1813672" y="989351"/>
                    </a:cubicBezTo>
                    <a:lnTo>
                      <a:pt x="164754" y="914400"/>
                    </a:lnTo>
                    <a:cubicBezTo>
                      <a:pt x="-130052" y="891915"/>
                      <a:pt x="64820" y="916898"/>
                      <a:pt x="44833" y="854439"/>
                    </a:cubicBezTo>
                    <a:cubicBezTo>
                      <a:pt x="24846" y="791980"/>
                      <a:pt x="44833" y="539646"/>
                      <a:pt x="44833" y="539646"/>
                    </a:cubicBezTo>
                    <a:lnTo>
                      <a:pt x="59823" y="0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40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F2FDB4-63D7-0D4D-8681-12260AC67594}"/>
                </a:ext>
              </a:extLst>
            </p:cNvPr>
            <p:cNvSpPr txBox="1"/>
            <p:nvPr/>
          </p:nvSpPr>
          <p:spPr>
            <a:xfrm>
              <a:off x="3844403" y="1278920"/>
              <a:ext cx="2830362" cy="10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Bước 2: Thảo luận những cách có thể</a:t>
              </a:r>
              <a:endParaRPr lang="en-US" sz="2800" dirty="0"/>
            </a:p>
            <a:p>
              <a:r>
                <a:rPr lang="x-none" sz="2800" dirty="0"/>
                <a:t> giúp đỡ bạn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D8CED9-62E1-A644-B254-CED5AF507EEC}"/>
              </a:ext>
            </a:extLst>
          </p:cNvPr>
          <p:cNvGrpSpPr/>
          <p:nvPr/>
        </p:nvGrpSpPr>
        <p:grpSpPr>
          <a:xfrm>
            <a:off x="8144323" y="1499371"/>
            <a:ext cx="3780163" cy="1927300"/>
            <a:chOff x="6119904" y="881135"/>
            <a:chExt cx="2835122" cy="144547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FDADD92-0A7E-514E-96A4-0D2F11B85C67}"/>
                </a:ext>
              </a:extLst>
            </p:cNvPr>
            <p:cNvGrpSpPr/>
            <p:nvPr/>
          </p:nvGrpSpPr>
          <p:grpSpPr>
            <a:xfrm>
              <a:off x="6119904" y="881135"/>
              <a:ext cx="2835122" cy="1445475"/>
              <a:chOff x="6119904" y="881135"/>
              <a:chExt cx="2835122" cy="144547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97DCD42-2C73-004E-AF85-C7239EA816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42000"/>
                        </a14:imgEffect>
                      </a14:imgLayer>
                    </a14:imgProps>
                  </a:ext>
                </a:extLst>
              </a:blip>
              <a:srcRect l="2181" t="4456" b="8636"/>
              <a:stretch/>
            </p:blipFill>
            <p:spPr>
              <a:xfrm>
                <a:off x="6119904" y="881135"/>
                <a:ext cx="2835122" cy="1445475"/>
              </a:xfrm>
              <a:prstGeom prst="homePlate">
                <a:avLst>
                  <a:gd name="adj" fmla="val 119"/>
                </a:avLst>
              </a:prstGeom>
            </p:spPr>
          </p:pic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766EA8E-0DDC-E241-B194-6A89A8205138}"/>
                  </a:ext>
                </a:extLst>
              </p:cNvPr>
              <p:cNvSpPr/>
              <p:nvPr/>
            </p:nvSpPr>
            <p:spPr>
              <a:xfrm>
                <a:off x="6300874" y="1250374"/>
                <a:ext cx="2522491" cy="1017396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5268 h 994619"/>
                  <a:gd name="connsiteX1" fmla="*/ 389606 w 3083164"/>
                  <a:gd name="connsiteY1" fmla="*/ 110199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89606 w 3083164"/>
                  <a:gd name="connsiteY1" fmla="*/ 110199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96421 w 3083164"/>
                  <a:gd name="connsiteY1" fmla="*/ 104624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96421 w 3083164"/>
                  <a:gd name="connsiteY1" fmla="*/ 104624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75976 w 3083164"/>
                  <a:gd name="connsiteY1" fmla="*/ 93473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3661 h 993012"/>
                  <a:gd name="connsiteX1" fmla="*/ 375976 w 3083164"/>
                  <a:gd name="connsiteY1" fmla="*/ 91866 h 993012"/>
                  <a:gd name="connsiteX2" fmla="*/ 794341 w 3083164"/>
                  <a:gd name="connsiteY2" fmla="*/ 33641 h 993012"/>
                  <a:gd name="connsiteX3" fmla="*/ 1199075 w 3083164"/>
                  <a:gd name="connsiteY3" fmla="*/ 63622 h 993012"/>
                  <a:gd name="connsiteX4" fmla="*/ 1519977 w 3083164"/>
                  <a:gd name="connsiteY4" fmla="*/ 83913 h 993012"/>
                  <a:gd name="connsiteX5" fmla="*/ 1858643 w 3083164"/>
                  <a:gd name="connsiteY5" fmla="*/ 3661 h 993012"/>
                  <a:gd name="connsiteX6" fmla="*/ 2383298 w 3083164"/>
                  <a:gd name="connsiteY6" fmla="*/ 18651 h 993012"/>
                  <a:gd name="connsiteX7" fmla="*/ 3012885 w 3083164"/>
                  <a:gd name="connsiteY7" fmla="*/ 63622 h 993012"/>
                  <a:gd name="connsiteX8" fmla="*/ 3072846 w 3083164"/>
                  <a:gd name="connsiteY8" fmla="*/ 393405 h 993012"/>
                  <a:gd name="connsiteX9" fmla="*/ 3057856 w 3083164"/>
                  <a:gd name="connsiteY9" fmla="*/ 663228 h 993012"/>
                  <a:gd name="connsiteX10" fmla="*/ 2833003 w 3083164"/>
                  <a:gd name="connsiteY10" fmla="*/ 783150 h 993012"/>
                  <a:gd name="connsiteX11" fmla="*/ 1813672 w 3083164"/>
                  <a:gd name="connsiteY11" fmla="*/ 993012 h 993012"/>
                  <a:gd name="connsiteX12" fmla="*/ 164754 w 3083164"/>
                  <a:gd name="connsiteY12" fmla="*/ 918061 h 993012"/>
                  <a:gd name="connsiteX13" fmla="*/ 44833 w 3083164"/>
                  <a:gd name="connsiteY13" fmla="*/ 858100 h 993012"/>
                  <a:gd name="connsiteX14" fmla="*/ 44833 w 3083164"/>
                  <a:gd name="connsiteY14" fmla="*/ 543307 h 993012"/>
                  <a:gd name="connsiteX15" fmla="*/ 59823 w 3083164"/>
                  <a:gd name="connsiteY15" fmla="*/ 3661 h 993012"/>
                  <a:gd name="connsiteX0" fmla="*/ 59823 w 3083164"/>
                  <a:gd name="connsiteY0" fmla="*/ 3661 h 993012"/>
                  <a:gd name="connsiteX1" fmla="*/ 375976 w 3083164"/>
                  <a:gd name="connsiteY1" fmla="*/ 91866 h 993012"/>
                  <a:gd name="connsiteX2" fmla="*/ 794341 w 3083164"/>
                  <a:gd name="connsiteY2" fmla="*/ 33641 h 993012"/>
                  <a:gd name="connsiteX3" fmla="*/ 1199075 w 3083164"/>
                  <a:gd name="connsiteY3" fmla="*/ 63622 h 993012"/>
                  <a:gd name="connsiteX4" fmla="*/ 1519977 w 3083164"/>
                  <a:gd name="connsiteY4" fmla="*/ 83913 h 993012"/>
                  <a:gd name="connsiteX5" fmla="*/ 1858643 w 3083164"/>
                  <a:gd name="connsiteY5" fmla="*/ 3661 h 993012"/>
                  <a:gd name="connsiteX6" fmla="*/ 2383298 w 3083164"/>
                  <a:gd name="connsiteY6" fmla="*/ 18651 h 993012"/>
                  <a:gd name="connsiteX7" fmla="*/ 3012885 w 3083164"/>
                  <a:gd name="connsiteY7" fmla="*/ 63622 h 993012"/>
                  <a:gd name="connsiteX8" fmla="*/ 3072846 w 3083164"/>
                  <a:gd name="connsiteY8" fmla="*/ 393405 h 993012"/>
                  <a:gd name="connsiteX9" fmla="*/ 3057856 w 3083164"/>
                  <a:gd name="connsiteY9" fmla="*/ 663228 h 993012"/>
                  <a:gd name="connsiteX10" fmla="*/ 2833003 w 3083164"/>
                  <a:gd name="connsiteY10" fmla="*/ 783150 h 993012"/>
                  <a:gd name="connsiteX11" fmla="*/ 1813672 w 3083164"/>
                  <a:gd name="connsiteY11" fmla="*/ 993012 h 993012"/>
                  <a:gd name="connsiteX12" fmla="*/ 164754 w 3083164"/>
                  <a:gd name="connsiteY12" fmla="*/ 918061 h 993012"/>
                  <a:gd name="connsiteX13" fmla="*/ 44833 w 3083164"/>
                  <a:gd name="connsiteY13" fmla="*/ 858100 h 993012"/>
                  <a:gd name="connsiteX14" fmla="*/ 44833 w 3083164"/>
                  <a:gd name="connsiteY14" fmla="*/ 543307 h 993012"/>
                  <a:gd name="connsiteX15" fmla="*/ 59823 w 3083164"/>
                  <a:gd name="connsiteY15" fmla="*/ 3661 h 993012"/>
                  <a:gd name="connsiteX0" fmla="*/ 59823 w 3083164"/>
                  <a:gd name="connsiteY0" fmla="*/ 19347 h 1008698"/>
                  <a:gd name="connsiteX1" fmla="*/ 375976 w 3083164"/>
                  <a:gd name="connsiteY1" fmla="*/ 107552 h 1008698"/>
                  <a:gd name="connsiteX2" fmla="*/ 794341 w 3083164"/>
                  <a:gd name="connsiteY2" fmla="*/ 49327 h 1008698"/>
                  <a:gd name="connsiteX3" fmla="*/ 1199075 w 3083164"/>
                  <a:gd name="connsiteY3" fmla="*/ 79308 h 1008698"/>
                  <a:gd name="connsiteX4" fmla="*/ 1519977 w 3083164"/>
                  <a:gd name="connsiteY4" fmla="*/ 99599 h 1008698"/>
                  <a:gd name="connsiteX5" fmla="*/ 1858643 w 3083164"/>
                  <a:gd name="connsiteY5" fmla="*/ 19347 h 1008698"/>
                  <a:gd name="connsiteX6" fmla="*/ 2383298 w 3083164"/>
                  <a:gd name="connsiteY6" fmla="*/ 34337 h 1008698"/>
                  <a:gd name="connsiteX7" fmla="*/ 3012885 w 3083164"/>
                  <a:gd name="connsiteY7" fmla="*/ 79308 h 1008698"/>
                  <a:gd name="connsiteX8" fmla="*/ 3072846 w 3083164"/>
                  <a:gd name="connsiteY8" fmla="*/ 409091 h 1008698"/>
                  <a:gd name="connsiteX9" fmla="*/ 3057856 w 3083164"/>
                  <a:gd name="connsiteY9" fmla="*/ 678914 h 1008698"/>
                  <a:gd name="connsiteX10" fmla="*/ 2833003 w 3083164"/>
                  <a:gd name="connsiteY10" fmla="*/ 798836 h 1008698"/>
                  <a:gd name="connsiteX11" fmla="*/ 1813672 w 3083164"/>
                  <a:gd name="connsiteY11" fmla="*/ 1008698 h 1008698"/>
                  <a:gd name="connsiteX12" fmla="*/ 164754 w 3083164"/>
                  <a:gd name="connsiteY12" fmla="*/ 933747 h 1008698"/>
                  <a:gd name="connsiteX13" fmla="*/ 44833 w 3083164"/>
                  <a:gd name="connsiteY13" fmla="*/ 873786 h 1008698"/>
                  <a:gd name="connsiteX14" fmla="*/ 44833 w 3083164"/>
                  <a:gd name="connsiteY14" fmla="*/ 558993 h 1008698"/>
                  <a:gd name="connsiteX15" fmla="*/ 59823 w 3083164"/>
                  <a:gd name="connsiteY15" fmla="*/ 19347 h 1008698"/>
                  <a:gd name="connsiteX0" fmla="*/ 59823 w 3083164"/>
                  <a:gd name="connsiteY0" fmla="*/ 28045 h 1017396"/>
                  <a:gd name="connsiteX1" fmla="*/ 375976 w 3083164"/>
                  <a:gd name="connsiteY1" fmla="*/ 116250 h 1017396"/>
                  <a:gd name="connsiteX2" fmla="*/ 794341 w 3083164"/>
                  <a:gd name="connsiteY2" fmla="*/ 58025 h 1017396"/>
                  <a:gd name="connsiteX3" fmla="*/ 1199075 w 3083164"/>
                  <a:gd name="connsiteY3" fmla="*/ 88006 h 1017396"/>
                  <a:gd name="connsiteX4" fmla="*/ 1519977 w 3083164"/>
                  <a:gd name="connsiteY4" fmla="*/ 108297 h 1017396"/>
                  <a:gd name="connsiteX5" fmla="*/ 1858643 w 3083164"/>
                  <a:gd name="connsiteY5" fmla="*/ 28045 h 1017396"/>
                  <a:gd name="connsiteX6" fmla="*/ 2383298 w 3083164"/>
                  <a:gd name="connsiteY6" fmla="*/ 43035 h 1017396"/>
                  <a:gd name="connsiteX7" fmla="*/ 3012885 w 3083164"/>
                  <a:gd name="connsiteY7" fmla="*/ 88006 h 1017396"/>
                  <a:gd name="connsiteX8" fmla="*/ 3072846 w 3083164"/>
                  <a:gd name="connsiteY8" fmla="*/ 417789 h 1017396"/>
                  <a:gd name="connsiteX9" fmla="*/ 3057856 w 3083164"/>
                  <a:gd name="connsiteY9" fmla="*/ 687612 h 1017396"/>
                  <a:gd name="connsiteX10" fmla="*/ 2833003 w 3083164"/>
                  <a:gd name="connsiteY10" fmla="*/ 807534 h 1017396"/>
                  <a:gd name="connsiteX11" fmla="*/ 1813672 w 3083164"/>
                  <a:gd name="connsiteY11" fmla="*/ 1017396 h 1017396"/>
                  <a:gd name="connsiteX12" fmla="*/ 164754 w 3083164"/>
                  <a:gd name="connsiteY12" fmla="*/ 942445 h 1017396"/>
                  <a:gd name="connsiteX13" fmla="*/ 44833 w 3083164"/>
                  <a:gd name="connsiteY13" fmla="*/ 882484 h 1017396"/>
                  <a:gd name="connsiteX14" fmla="*/ 44833 w 3083164"/>
                  <a:gd name="connsiteY14" fmla="*/ 567691 h 1017396"/>
                  <a:gd name="connsiteX15" fmla="*/ 59823 w 3083164"/>
                  <a:gd name="connsiteY15" fmla="*/ 28045 h 1017396"/>
                  <a:gd name="connsiteX0" fmla="*/ 59824 w 3083165"/>
                  <a:gd name="connsiteY0" fmla="*/ 28045 h 1017396"/>
                  <a:gd name="connsiteX1" fmla="*/ 375977 w 3083165"/>
                  <a:gd name="connsiteY1" fmla="*/ 116250 h 1017396"/>
                  <a:gd name="connsiteX2" fmla="*/ 794342 w 3083165"/>
                  <a:gd name="connsiteY2" fmla="*/ 58025 h 1017396"/>
                  <a:gd name="connsiteX3" fmla="*/ 1199076 w 3083165"/>
                  <a:gd name="connsiteY3" fmla="*/ 88006 h 1017396"/>
                  <a:gd name="connsiteX4" fmla="*/ 1519978 w 3083165"/>
                  <a:gd name="connsiteY4" fmla="*/ 108297 h 1017396"/>
                  <a:gd name="connsiteX5" fmla="*/ 1858644 w 3083165"/>
                  <a:gd name="connsiteY5" fmla="*/ 28045 h 1017396"/>
                  <a:gd name="connsiteX6" fmla="*/ 2383299 w 3083165"/>
                  <a:gd name="connsiteY6" fmla="*/ 43035 h 1017396"/>
                  <a:gd name="connsiteX7" fmla="*/ 3012886 w 3083165"/>
                  <a:gd name="connsiteY7" fmla="*/ 88006 h 1017396"/>
                  <a:gd name="connsiteX8" fmla="*/ 3072847 w 3083165"/>
                  <a:gd name="connsiteY8" fmla="*/ 417789 h 1017396"/>
                  <a:gd name="connsiteX9" fmla="*/ 3057857 w 3083165"/>
                  <a:gd name="connsiteY9" fmla="*/ 687612 h 1017396"/>
                  <a:gd name="connsiteX10" fmla="*/ 2833004 w 3083165"/>
                  <a:gd name="connsiteY10" fmla="*/ 807534 h 1017396"/>
                  <a:gd name="connsiteX11" fmla="*/ 1813673 w 3083165"/>
                  <a:gd name="connsiteY11" fmla="*/ 1017396 h 1017396"/>
                  <a:gd name="connsiteX12" fmla="*/ 164754 w 3083165"/>
                  <a:gd name="connsiteY12" fmla="*/ 978658 h 1017396"/>
                  <a:gd name="connsiteX13" fmla="*/ 44834 w 3083165"/>
                  <a:gd name="connsiteY13" fmla="*/ 882484 h 1017396"/>
                  <a:gd name="connsiteX14" fmla="*/ 44834 w 3083165"/>
                  <a:gd name="connsiteY14" fmla="*/ 567691 h 1017396"/>
                  <a:gd name="connsiteX15" fmla="*/ 59824 w 3083165"/>
                  <a:gd name="connsiteY15" fmla="*/ 28045 h 1017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5" h="1017396">
                    <a:moveTo>
                      <a:pt x="59824" y="28045"/>
                    </a:moveTo>
                    <a:cubicBezTo>
                      <a:pt x="163505" y="78012"/>
                      <a:pt x="267188" y="144707"/>
                      <a:pt x="375977" y="116250"/>
                    </a:cubicBezTo>
                    <a:cubicBezTo>
                      <a:pt x="484766" y="87793"/>
                      <a:pt x="657159" y="62732"/>
                      <a:pt x="794342" y="58025"/>
                    </a:cubicBezTo>
                    <a:cubicBezTo>
                      <a:pt x="931525" y="53318"/>
                      <a:pt x="1078137" y="79627"/>
                      <a:pt x="1199076" y="88006"/>
                    </a:cubicBezTo>
                    <a:cubicBezTo>
                      <a:pt x="1320015" y="96385"/>
                      <a:pt x="1442513" y="62875"/>
                      <a:pt x="1519978" y="108297"/>
                    </a:cubicBezTo>
                    <a:cubicBezTo>
                      <a:pt x="1597443" y="153719"/>
                      <a:pt x="1722769" y="94638"/>
                      <a:pt x="1858644" y="28045"/>
                    </a:cubicBezTo>
                    <a:cubicBezTo>
                      <a:pt x="1994519" y="-38548"/>
                      <a:pt x="2190925" y="33042"/>
                      <a:pt x="2383299" y="43035"/>
                    </a:cubicBezTo>
                    <a:cubicBezTo>
                      <a:pt x="2575673" y="53028"/>
                      <a:pt x="2897961" y="25547"/>
                      <a:pt x="3012886" y="88006"/>
                    </a:cubicBezTo>
                    <a:cubicBezTo>
                      <a:pt x="3127811" y="150465"/>
                      <a:pt x="3065352" y="317855"/>
                      <a:pt x="3072847" y="417789"/>
                    </a:cubicBezTo>
                    <a:cubicBezTo>
                      <a:pt x="3080342" y="517723"/>
                      <a:pt x="3097831" y="622655"/>
                      <a:pt x="3057857" y="687612"/>
                    </a:cubicBezTo>
                    <a:cubicBezTo>
                      <a:pt x="3017883" y="752570"/>
                      <a:pt x="3040368" y="752570"/>
                      <a:pt x="2833004" y="807534"/>
                    </a:cubicBezTo>
                    <a:cubicBezTo>
                      <a:pt x="2625640" y="862498"/>
                      <a:pt x="2258381" y="994911"/>
                      <a:pt x="1813673" y="1017396"/>
                    </a:cubicBezTo>
                    <a:lnTo>
                      <a:pt x="164754" y="978658"/>
                    </a:lnTo>
                    <a:cubicBezTo>
                      <a:pt x="-130052" y="956173"/>
                      <a:pt x="64821" y="944943"/>
                      <a:pt x="44834" y="882484"/>
                    </a:cubicBezTo>
                    <a:cubicBezTo>
                      <a:pt x="24847" y="820025"/>
                      <a:pt x="44834" y="567691"/>
                      <a:pt x="44834" y="567691"/>
                    </a:cubicBezTo>
                    <a:lnTo>
                      <a:pt x="59824" y="28045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40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FB524B-F7D7-3343-95AB-A425FD2EE9E8}"/>
                </a:ext>
              </a:extLst>
            </p:cNvPr>
            <p:cNvSpPr txBox="1"/>
            <p:nvPr/>
          </p:nvSpPr>
          <p:spPr>
            <a:xfrm>
              <a:off x="6355192" y="1260209"/>
              <a:ext cx="2522491" cy="992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667" dirty="0"/>
                <a:t>Bước 3: Phân công nhiệm vụ, hẹn ngày giờ thực hiện.</a:t>
              </a:r>
            </a:p>
          </p:txBody>
        </p:sp>
      </p:grpSp>
      <p:pic>
        <p:nvPicPr>
          <p:cNvPr id="8194" name="Picture 2" descr="Child Cartoon, Cartoon student, cartoon Character, people, friendship png |  PNGWing">
            <a:extLst>
              <a:ext uri="{FF2B5EF4-FFF2-40B4-BE49-F238E27FC236}">
                <a16:creationId xmlns:a16="http://schemas.microsoft.com/office/drawing/2014/main" id="{39C738BA-E83B-7C4A-A951-1CA39A5E4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90" b="91508" l="10000" r="90000">
                        <a14:foregroundMark x1="38043" y1="77622" x2="38043" y2="77622"/>
                        <a14:foregroundMark x1="37717" y1="83916" x2="37717" y2="83916"/>
                        <a14:foregroundMark x1="63043" y1="91508" x2="63043" y2="91508"/>
                        <a14:foregroundMark x1="40326" y1="49650" x2="40326" y2="49650"/>
                        <a14:foregroundMark x1="42609" y1="58042" x2="38587" y2="58841"/>
                        <a14:foregroundMark x1="47174" y1="70629" x2="47174" y2="70629"/>
                        <a14:foregroundMark x1="45217" y1="76324" x2="45217" y2="76324"/>
                        <a14:foregroundMark x1="56196" y1="80819" x2="56196" y2="80819"/>
                        <a14:foregroundMark x1="36848" y1="90110" x2="38478" y2="79920"/>
                        <a14:foregroundMark x1="48370" y1="75724" x2="48370" y2="75724"/>
                        <a14:foregroundMark x1="55756" y1="83816" x2="56304" y2="84416"/>
                        <a14:foregroundMark x1="50358" y1="77902" x2="55027" y2="83017"/>
                        <a14:foregroundMark x1="48370" y1="75724" x2="48705" y2="76091"/>
                        <a14:foregroundMark x1="55870" y1="80819" x2="55870" y2="80819"/>
                        <a14:foregroundMark x1="56848" y1="82717" x2="56848" y2="82717"/>
                        <a14:foregroundMark x1="58587" y1="83916" x2="58587" y2="83916"/>
                        <a14:foregroundMark x1="59565" y1="85115" x2="59565" y2="85115"/>
                        <a14:foregroundMark x1="58913" y1="83816" x2="58913" y2="83816"/>
                        <a14:foregroundMark x1="50435" y1="74825" x2="50435" y2="74825"/>
                        <a14:backgroundMark x1="52935" y1="64735" x2="52935" y2="64735"/>
                        <a14:backgroundMark x1="52935" y1="64735" x2="53696" y2="61538"/>
                        <a14:backgroundMark x1="40217" y1="67932" x2="40217" y2="69031"/>
                        <a14:backgroundMark x1="40217" y1="68831" x2="39457" y2="65534"/>
                        <a14:backgroundMark x1="39783" y1="70529" x2="39783" y2="70529"/>
                        <a14:backgroundMark x1="43370" y1="76324" x2="43370" y2="76324"/>
                        <a14:backgroundMark x1="43478" y1="75924" x2="43478" y2="75924"/>
                        <a14:backgroundMark x1="35870" y1="79620" x2="35870" y2="79620"/>
                        <a14:backgroundMark x1="35870" y1="79620" x2="36196" y2="82318"/>
                        <a14:backgroundMark x1="58261" y1="79021" x2="58261" y2="80120"/>
                        <a14:backgroundMark x1="35543" y1="85415" x2="35543" y2="85415"/>
                        <a14:backgroundMark x1="35652" y1="84715" x2="35652" y2="84715"/>
                        <a14:backgroundMark x1="59130" y1="82917" x2="59130" y2="82917"/>
                        <a14:backgroundMark x1="55000" y1="83816" x2="55000" y2="83816"/>
                        <a14:backgroundMark x1="55000" y1="83017" x2="55000" y2="83017"/>
                        <a14:backgroundMark x1="55000" y1="83017" x2="55652" y2="84116"/>
                        <a14:backgroundMark x1="49565" y1="76823" x2="49565" y2="76823"/>
                        <a14:backgroundMark x1="49565" y1="76823" x2="49348" y2="75924"/>
                        <a14:backgroundMark x1="49348" y1="75724" x2="50435" y2="77123"/>
                        <a14:backgroundMark x1="49348" y1="76823" x2="49565" y2="78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035" y="3241066"/>
            <a:ext cx="3034731" cy="330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zzahra Kids Development Centre Kindergarten Nursery - Friends Cartoon,  Cliparts &amp;amp; Cartoons - Jing.fm">
            <a:extLst>
              <a:ext uri="{FF2B5EF4-FFF2-40B4-BE49-F238E27FC236}">
                <a16:creationId xmlns:a16="http://schemas.microsoft.com/office/drawing/2014/main" id="{3A1CF94D-2552-EF46-8A86-99DBE847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02" y="3841713"/>
            <a:ext cx="6738973" cy="268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7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E689158-24B0-4644-898E-F940732C41C9}"/>
              </a:ext>
            </a:extLst>
          </p:cNvPr>
          <p:cNvGrpSpPr/>
          <p:nvPr/>
        </p:nvGrpSpPr>
        <p:grpSpPr>
          <a:xfrm>
            <a:off x="1022349" y="1724464"/>
            <a:ext cx="5073651" cy="3378361"/>
            <a:chOff x="785692" y="2272953"/>
            <a:chExt cx="3805238" cy="253377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E827B8-8236-D541-AEDC-842FFC052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8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5692" y="2272953"/>
              <a:ext cx="3805238" cy="217725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1229D5-43C0-B443-928E-6217E9FBCA59}"/>
                </a:ext>
              </a:extLst>
            </p:cNvPr>
            <p:cNvSpPr txBox="1"/>
            <p:nvPr/>
          </p:nvSpPr>
          <p:spPr>
            <a:xfrm>
              <a:off x="1146729" y="4429649"/>
              <a:ext cx="3083163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667" dirty="0"/>
                <a:t>Chuẩn bị quà tặng bạn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36757B-1E33-0947-BF1B-21E9B845A72A}"/>
              </a:ext>
            </a:extLst>
          </p:cNvPr>
          <p:cNvGrpSpPr/>
          <p:nvPr/>
        </p:nvGrpSpPr>
        <p:grpSpPr>
          <a:xfrm>
            <a:off x="6375561" y="1817327"/>
            <a:ext cx="5220219" cy="3336064"/>
            <a:chOff x="4800601" y="2342601"/>
            <a:chExt cx="3915164" cy="250204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407F09-3F70-854C-AA15-3788CC8EA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43002" y="2342601"/>
              <a:ext cx="2830362" cy="212439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09D882-9D47-5442-A903-234309DEBD12}"/>
                </a:ext>
              </a:extLst>
            </p:cNvPr>
            <p:cNvSpPr txBox="1"/>
            <p:nvPr/>
          </p:nvSpPr>
          <p:spPr>
            <a:xfrm>
              <a:off x="4800601" y="4467574"/>
              <a:ext cx="3915164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667" dirty="0"/>
                <a:t>Viết lời động viên, thăm hỏi bạn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537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651934" y="491775"/>
            <a:ext cx="6850433" cy="9609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2043179" y="366135"/>
            <a:ext cx="42554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A651"/>
                </a:solidFill>
              </a:rPr>
              <a:t>Làm</a:t>
            </a:r>
            <a:r>
              <a:rPr lang="en-US" sz="3200" b="1" dirty="0">
                <a:solidFill>
                  <a:srgbClr val="00A651"/>
                </a:solidFill>
              </a:rPr>
              <a:t> </a:t>
            </a:r>
            <a:r>
              <a:rPr lang="en-US" sz="3200" b="1" dirty="0" err="1">
                <a:solidFill>
                  <a:srgbClr val="00A651"/>
                </a:solidFill>
              </a:rPr>
              <a:t>bưu</a:t>
            </a:r>
            <a:r>
              <a:rPr lang="en-US" sz="3200" b="1" dirty="0">
                <a:solidFill>
                  <a:srgbClr val="00A651"/>
                </a:solidFill>
              </a:rPr>
              <a:t> </a:t>
            </a:r>
            <a:r>
              <a:rPr lang="en-US" sz="3200" b="1" dirty="0" err="1">
                <a:solidFill>
                  <a:srgbClr val="00A651"/>
                </a:solidFill>
              </a:rPr>
              <a:t>thiếp</a:t>
            </a:r>
            <a:r>
              <a:rPr lang="en-US" sz="3200" b="1" dirty="0">
                <a:solidFill>
                  <a:srgbClr val="00A651"/>
                </a:solidFill>
              </a:rPr>
              <a:t> </a:t>
            </a:r>
            <a:r>
              <a:rPr lang="en-US" sz="3200" b="1" dirty="0" err="1">
                <a:solidFill>
                  <a:srgbClr val="00A651"/>
                </a:solidFill>
              </a:rPr>
              <a:t>tặng</a:t>
            </a:r>
            <a:r>
              <a:rPr lang="en-US" sz="3200" b="1" dirty="0">
                <a:solidFill>
                  <a:srgbClr val="00A651"/>
                </a:solidFill>
              </a:rPr>
              <a:t> </a:t>
            </a:r>
            <a:r>
              <a:rPr lang="en-US" sz="3200" b="1" dirty="0" err="1">
                <a:solidFill>
                  <a:srgbClr val="00A651"/>
                </a:solidFill>
              </a:rPr>
              <a:t>bạn</a:t>
            </a:r>
            <a:endParaRPr lang="en-US" sz="3200" b="1" dirty="0">
              <a:solidFill>
                <a:srgbClr val="00A65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836718" y="460961"/>
            <a:ext cx="1021677" cy="1021475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922999" y="605385"/>
            <a:ext cx="870987" cy="683547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104" name="Picture 8" descr="Smiling kids holding hands together, Friendship Day Greeting Wish, Cartoon  happy team, love, cartoon Character, child png | PNGWing">
            <a:extLst>
              <a:ext uri="{FF2B5EF4-FFF2-40B4-BE49-F238E27FC236}">
                <a16:creationId xmlns:a16="http://schemas.microsoft.com/office/drawing/2014/main" id="{05797212-C599-9A49-975C-31F594A21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" b="95818" l="2609" r="99457">
                        <a14:foregroundMark x1="6957" y1="39068" x2="6957" y2="39068"/>
                        <a14:foregroundMark x1="2717" y1="41577" x2="2717" y2="41577"/>
                        <a14:foregroundMark x1="25761" y1="45998" x2="25761" y2="45998"/>
                        <a14:foregroundMark x1="27174" y1="44205" x2="27174" y2="48865"/>
                        <a14:foregroundMark x1="49239" y1="29391" x2="51630" y2="31780"/>
                        <a14:foregroundMark x1="51413" y1="4182" x2="42935" y2="4659"/>
                        <a14:foregroundMark x1="42935" y1="4659" x2="41522" y2="5615"/>
                        <a14:foregroundMark x1="51196" y1="478" x2="51196" y2="478"/>
                        <a14:foregroundMark x1="90435" y1="38232" x2="99130" y2="38471"/>
                        <a14:foregroundMark x1="99130" y1="38471" x2="99565" y2="38232"/>
                        <a14:foregroundMark x1="71413" y1="44922" x2="72283" y2="45161"/>
                        <a14:foregroundMark x1="72283" y1="44922" x2="72283" y2="41577"/>
                        <a14:foregroundMark x1="69457" y1="77539" x2="67174" y2="68100"/>
                        <a14:foregroundMark x1="67174" y1="68100" x2="64565" y2="67742"/>
                        <a14:foregroundMark x1="66196" y1="88053" x2="69239" y2="93548"/>
                        <a14:foregroundMark x1="37717" y1="94624" x2="25109" y2="95818"/>
                        <a14:foregroundMark x1="39891" y1="73955" x2="36304" y2="74194"/>
                        <a14:foregroundMark x1="53261" y1="37754" x2="51848" y2="37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36" y="1672919"/>
            <a:ext cx="4500345" cy="409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93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"/>
            <a:ext cx="12191999" cy="643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0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22" y="-232883"/>
            <a:ext cx="10746375" cy="68462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1" cy="32067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5C4C63-2922-4500-80B2-9C59013ED22D}"/>
              </a:ext>
            </a:extLst>
          </p:cNvPr>
          <p:cNvSpPr txBox="1"/>
          <p:nvPr/>
        </p:nvSpPr>
        <p:spPr>
          <a:xfrm>
            <a:off x="2466753" y="2562581"/>
            <a:ext cx="77513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9536"/>
            <a:r>
              <a:rPr lang="en-US" sz="4800" b="1" dirty="0">
                <a:solidFill>
                  <a:srgbClr val="2907B9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alibri"/>
              </a:rPr>
              <a:t>CHÚC MỪNG CÁC CON </a:t>
            </a:r>
          </a:p>
          <a:p>
            <a:pPr algn="ctr" defTabSz="1059536"/>
            <a:r>
              <a:rPr lang="en-US" sz="4800" b="1" dirty="0">
                <a:solidFill>
                  <a:srgbClr val="2907B9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alibri"/>
              </a:rPr>
              <a:t>ĐÃ HOÀN THÀNH </a:t>
            </a:r>
          </a:p>
          <a:p>
            <a:pPr algn="ctr" defTabSz="1059536"/>
            <a:r>
              <a:rPr lang="en-US" sz="4800" b="1" dirty="0">
                <a:solidFill>
                  <a:srgbClr val="2907B9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alibri"/>
              </a:rPr>
              <a:t>BÀI HỌC</a:t>
            </a:r>
          </a:p>
        </p:txBody>
      </p:sp>
    </p:spTree>
    <p:extLst>
      <p:ext uri="{BB962C8B-B14F-4D97-AF65-F5344CB8AC3E}">
        <p14:creationId xmlns:p14="http://schemas.microsoft.com/office/powerpoint/2010/main" val="415272442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483871" y="2321813"/>
            <a:ext cx="367619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迷你简雪峰" panose="02010609000101010101" pitchFamily="49" charset="-122"/>
              </a:rPr>
              <a:t>CỦNG CỐ </a:t>
            </a:r>
          </a:p>
          <a:p>
            <a:pPr algn="ctr"/>
            <a:r>
              <a:rPr lang="en-US" altLang="zh-CN" sz="66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迷你简雪峰" panose="02010609000101010101" pitchFamily="49" charset="-122"/>
              </a:rPr>
              <a:t>DẶN DÒ</a:t>
            </a:r>
            <a:endParaRPr lang="zh-CN" altLang="en-US" sz="6600" b="1" dirty="0">
              <a:solidFill>
                <a:srgbClr val="FFA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迷你简雪峰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11739" y="1089297"/>
            <a:ext cx="4390390" cy="54317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C91A53F9-DEC3-48EC-A5E0-7BC27C3E75C7}"/>
              </a:ext>
            </a:extLst>
          </p:cNvPr>
          <p:cNvSpPr/>
          <p:nvPr/>
        </p:nvSpPr>
        <p:spPr>
          <a:xfrm>
            <a:off x="5690552" y="1235074"/>
            <a:ext cx="5840095" cy="42287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cuộc</a:t>
            </a:r>
            <a:r>
              <a:rPr lang="en-US" sz="3600" dirty="0"/>
              <a:t> </a:t>
            </a:r>
            <a:r>
              <a:rPr lang="en-US" sz="3600" dirty="0" err="1"/>
              <a:t>sống</a:t>
            </a:r>
            <a:r>
              <a:rPr lang="en-US" sz="3600" dirty="0"/>
              <a:t>,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ai</a:t>
            </a:r>
            <a:r>
              <a:rPr lang="en-US" sz="3600" dirty="0"/>
              <a:t> </a:t>
            </a:r>
            <a:r>
              <a:rPr lang="en-US" sz="3600" dirty="0" err="1"/>
              <a:t>nên</a:t>
            </a:r>
            <a:r>
              <a:rPr lang="en-US" sz="3600" dirty="0"/>
              <a:t> </a:t>
            </a:r>
            <a:r>
              <a:rPr lang="en-US" sz="3600" dirty="0" err="1"/>
              <a:t>sống</a:t>
            </a:r>
            <a:r>
              <a:rPr lang="en-US" sz="3600" dirty="0"/>
              <a:t>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độc</a:t>
            </a:r>
            <a:r>
              <a:rPr lang="en-US" sz="3600" dirty="0"/>
              <a:t>. Ở </a:t>
            </a:r>
            <a:r>
              <a:rPr lang="en-US" sz="3600" dirty="0" err="1"/>
              <a:t>lớp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bàn</a:t>
            </a:r>
            <a:r>
              <a:rPr lang="en-US" sz="3600" dirty="0"/>
              <a:t>,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ngồi</a:t>
            </a:r>
            <a:r>
              <a:rPr lang="en-US" sz="3600" dirty="0"/>
              <a:t> </a:t>
            </a:r>
            <a:r>
              <a:rPr lang="en-US" sz="3600" dirty="0" err="1"/>
              <a:t>gần</a:t>
            </a:r>
            <a:r>
              <a:rPr lang="en-US" sz="3600" dirty="0"/>
              <a:t> </a:t>
            </a:r>
            <a:r>
              <a:rPr lang="en-US" sz="3600" dirty="0" err="1"/>
              <a:t>thì</a:t>
            </a:r>
            <a:r>
              <a:rPr lang="en-US" sz="3600" dirty="0"/>
              <a:t> ở </a:t>
            </a:r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xóm,láng</a:t>
            </a:r>
            <a:r>
              <a:rPr lang="en-US" sz="3600" dirty="0"/>
              <a:t> </a:t>
            </a:r>
            <a:r>
              <a:rPr lang="en-US" sz="3600" dirty="0" err="1"/>
              <a:t>giềng</a:t>
            </a:r>
            <a:r>
              <a:rPr lang="en-US" sz="3600" dirty="0"/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401100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446747" y="2993315"/>
            <a:ext cx="7661077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25: NHỮNG NGƯỜI BẠN HÀNG XÓM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8" y="894187"/>
            <a:ext cx="2163876" cy="93496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32112" y="173615"/>
              <a:ext cx="1972089" cy="613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+mn-cs"/>
                </a:rPr>
                <a:t>CHỦ ĐỀ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Chia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sẻ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cộng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đồng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538" y="721158"/>
            <a:ext cx="9168627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376301" y="2385959"/>
            <a:ext cx="6003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1839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1314437"/>
            <a:ext cx="12192000" cy="5086362"/>
            <a:chOff x="1249363" y="1343077"/>
            <a:chExt cx="9126536" cy="48783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>
            <a:xfrm>
              <a:off x="1249363" y="1343077"/>
              <a:ext cx="9126536" cy="4878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86389" y="1509674"/>
              <a:ext cx="8861893" cy="4544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0" name="图片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8ECB27-6245-406B-8803-8899CE838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980" y="1752081"/>
            <a:ext cx="4830061" cy="40325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C72A77-4E4C-4353-AC04-D433AB5FBD39}"/>
              </a:ext>
            </a:extLst>
          </p:cNvPr>
          <p:cNvSpPr txBox="1"/>
          <p:nvPr/>
        </p:nvSpPr>
        <p:spPr>
          <a:xfrm>
            <a:off x="728675" y="2568982"/>
            <a:ext cx="5045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3200" dirty="0" err="1">
                <a:latin typeface="Calibri" panose="020F0502020204030204" pitchFamily="34" charset="0"/>
              </a:rPr>
              <a:t>Kể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về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một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người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bạn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hàng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xóm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mà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em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biết</a:t>
            </a:r>
            <a:endParaRPr lang="en-US" sz="3200" dirty="0">
              <a:latin typeface="Calibri" panose="020F0502020204030204" pitchFamily="34" charset="0"/>
            </a:endParaRPr>
          </a:p>
          <a:p>
            <a:pPr marL="285750" indent="-285750" algn="just">
              <a:buFont typeface="Symbol" panose="05050102010706020507" pitchFamily="18" charset="2"/>
              <a:buChar char=""/>
            </a:pPr>
            <a:r>
              <a:rPr lang="en-US" sz="3200" dirty="0" err="1">
                <a:latin typeface="Calibri" panose="020F0502020204030204" pitchFamily="34" charset="0"/>
              </a:rPr>
              <a:t>Nêu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tên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bạn</a:t>
            </a:r>
            <a:endParaRPr lang="en-US" sz="3200" dirty="0">
              <a:latin typeface="Calibri" panose="020F0502020204030204" pitchFamily="34" charset="0"/>
            </a:endParaRPr>
          </a:p>
          <a:p>
            <a:pPr marL="285750" indent="-285750" algn="just">
              <a:buFont typeface="Symbol" panose="05050102010706020507" pitchFamily="18" charset="2"/>
              <a:buChar char=""/>
            </a:pPr>
            <a:r>
              <a:rPr lang="en-US" sz="3200" dirty="0" err="1">
                <a:latin typeface="Calibri" panose="020F0502020204030204" pitchFamily="34" charset="0"/>
              </a:rPr>
              <a:t>Kể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về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hình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dáng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và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sở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thích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bạn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11739" y="1089297"/>
            <a:ext cx="4390390" cy="54317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C91A53F9-DEC3-48EC-A5E0-7BC27C3E75C7}"/>
              </a:ext>
            </a:extLst>
          </p:cNvPr>
          <p:cNvSpPr/>
          <p:nvPr/>
        </p:nvSpPr>
        <p:spPr>
          <a:xfrm>
            <a:off x="5690552" y="1235074"/>
            <a:ext cx="5840095" cy="42287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kết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ở </a:t>
            </a:r>
            <a:r>
              <a:rPr lang="en-US" sz="3600" dirty="0" err="1"/>
              <a:t>lớp</a:t>
            </a:r>
            <a:r>
              <a:rPr lang="en-US" sz="3600" dirty="0"/>
              <a:t>, ở </a:t>
            </a:r>
            <a:r>
              <a:rPr lang="en-US" sz="3600" dirty="0" err="1"/>
              <a:t>trường</a:t>
            </a:r>
            <a:r>
              <a:rPr lang="en-US" sz="3600" dirty="0"/>
              <a:t>,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cũng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kết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ở </a:t>
            </a:r>
            <a:r>
              <a:rPr lang="en-US" sz="3600" dirty="0" err="1"/>
              <a:t>nơi</a:t>
            </a:r>
            <a:r>
              <a:rPr lang="en-US" sz="3600" dirty="0"/>
              <a:t> </a:t>
            </a:r>
            <a:r>
              <a:rPr lang="en-US" sz="3600" dirty="0" err="1"/>
              <a:t>mình</a:t>
            </a:r>
            <a:r>
              <a:rPr lang="en-US" sz="3600" dirty="0"/>
              <a:t> </a:t>
            </a:r>
            <a:r>
              <a:rPr lang="en-US" sz="3600" dirty="0" err="1"/>
              <a:t>sinh</a:t>
            </a:r>
            <a:r>
              <a:rPr lang="en-US" sz="3600" dirty="0"/>
              <a:t> </a:t>
            </a:r>
            <a:r>
              <a:rPr lang="en-US" sz="3600" dirty="0" err="1"/>
              <a:t>sống</a:t>
            </a:r>
            <a:r>
              <a:rPr lang="en-US" sz="3600" dirty="0"/>
              <a:t>.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, </a:t>
            </a:r>
            <a:r>
              <a:rPr lang="en-US" sz="3600" dirty="0" err="1"/>
              <a:t>cuộc</a:t>
            </a:r>
            <a:r>
              <a:rPr lang="en-US" sz="3600" dirty="0"/>
              <a:t> </a:t>
            </a:r>
            <a:r>
              <a:rPr lang="en-US" sz="3600" dirty="0" err="1"/>
              <a:t>sống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vui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177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938243" y="2581871"/>
            <a:ext cx="474841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8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Mở</a:t>
            </a:r>
            <a:r>
              <a:rPr lang="en-US" altLang="zh-CN" sz="88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88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rộng</a:t>
            </a:r>
            <a:endParaRPr lang="zh-CN" altLang="en-US" sz="8800" b="1" dirty="0">
              <a:solidFill>
                <a:srgbClr val="FFA4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ea typeface="迷你简雪峰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74C51CF-9489-450C-A9CD-5F3FCC2ED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505" y="2530549"/>
            <a:ext cx="5263116" cy="4066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8AD2589-3DB7-452C-9A59-6B809CA389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5" b="1955"/>
          <a:stretch/>
        </p:blipFill>
        <p:spPr>
          <a:xfrm>
            <a:off x="512177" y="2456121"/>
            <a:ext cx="5399453" cy="4104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任意多边形 9"/>
          <p:cNvSpPr/>
          <p:nvPr/>
        </p:nvSpPr>
        <p:spPr>
          <a:xfrm rot="21090491">
            <a:off x="-411796" y="-934606"/>
            <a:ext cx="12719473" cy="3980296"/>
          </a:xfrm>
          <a:custGeom>
            <a:avLst/>
            <a:gdLst>
              <a:gd name="connsiteX0" fmla="*/ 539329 w 12597668"/>
              <a:gd name="connsiteY0" fmla="*/ 0 h 3980296"/>
              <a:gd name="connsiteX1" fmla="*/ 12597668 w 12597668"/>
              <a:gd name="connsiteY1" fmla="*/ 1800371 h 3980296"/>
              <a:gd name="connsiteX2" fmla="*/ 12272194 w 12597668"/>
              <a:gd name="connsiteY2" fmla="*/ 3980296 h 3980296"/>
              <a:gd name="connsiteX3" fmla="*/ 12209824 w 12597668"/>
              <a:gd name="connsiteY3" fmla="*/ 3871729 h 3980296"/>
              <a:gd name="connsiteX4" fmla="*/ 6029169 w 12597668"/>
              <a:gd name="connsiteY4" fmla="*/ 1948699 h 3980296"/>
              <a:gd name="connsiteX5" fmla="*/ 149099 w 12597668"/>
              <a:gd name="connsiteY5" fmla="*/ 3514523 h 3980296"/>
              <a:gd name="connsiteX6" fmla="*/ 46375 w 12597668"/>
              <a:gd name="connsiteY6" fmla="*/ 3619190 h 3980296"/>
              <a:gd name="connsiteX7" fmla="*/ 0 w 12597668"/>
              <a:gd name="connsiteY7" fmla="*/ 3612266 h 3980296"/>
              <a:gd name="connsiteX8" fmla="*/ 539329 w 12597668"/>
              <a:gd name="connsiteY8" fmla="*/ 0 h 39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7668" h="3980296">
                <a:moveTo>
                  <a:pt x="539329" y="0"/>
                </a:moveTo>
                <a:lnTo>
                  <a:pt x="12597668" y="1800371"/>
                </a:lnTo>
                <a:lnTo>
                  <a:pt x="12272194" y="3980296"/>
                </a:lnTo>
                <a:lnTo>
                  <a:pt x="12209824" y="3871729"/>
                </a:lnTo>
                <a:cubicBezTo>
                  <a:pt x="11501589" y="2765855"/>
                  <a:pt x="9002915" y="1948698"/>
                  <a:pt x="6029169" y="1948699"/>
                </a:cubicBezTo>
                <a:cubicBezTo>
                  <a:pt x="3385838" y="1948698"/>
                  <a:pt x="1117873" y="2594353"/>
                  <a:pt x="149099" y="3514523"/>
                </a:cubicBezTo>
                <a:lnTo>
                  <a:pt x="46375" y="3619190"/>
                </a:lnTo>
                <a:lnTo>
                  <a:pt x="0" y="3612266"/>
                </a:lnTo>
                <a:lnTo>
                  <a:pt x="539329" y="0"/>
                </a:lnTo>
                <a:close/>
              </a:path>
            </a:pathLst>
          </a:custGeom>
          <a:solidFill>
            <a:srgbClr val="83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763" y="1128788"/>
            <a:ext cx="2295749" cy="57292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86" y="0"/>
            <a:ext cx="837560" cy="11494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E693D9-277B-4C80-86B6-83E12683B084}"/>
              </a:ext>
            </a:extLst>
          </p:cNvPr>
          <p:cNvSpPr txBox="1"/>
          <p:nvPr/>
        </p:nvSpPr>
        <p:spPr>
          <a:xfrm>
            <a:off x="1474346" y="165021"/>
            <a:ext cx="9803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2. </a:t>
            </a:r>
            <a:r>
              <a:rPr lang="en-US" sz="3200" dirty="0" err="1">
                <a:latin typeface="Calibri" panose="020F0502020204030204" pitchFamily="34" charset="0"/>
              </a:rPr>
              <a:t>Nêu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những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việc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có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thể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làm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cùng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các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bạn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hàng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xóm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5707AF-44B4-42FF-8D1F-A50951F3C02C}"/>
              </a:ext>
            </a:extLst>
          </p:cNvPr>
          <p:cNvSpPr txBox="1"/>
          <p:nvPr/>
        </p:nvSpPr>
        <p:spPr>
          <a:xfrm>
            <a:off x="4082902" y="1292445"/>
            <a:ext cx="6791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err="1"/>
              <a:t>Dự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,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049F5310-A6DC-49DA-8701-A63CBED145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CC376C-1D54-40F2-8A66-37B36D8E3E95}"/>
</file>

<file path=customXml/itemProps3.xml><?xml version="1.0" encoding="utf-8"?>
<ds:datastoreItem xmlns:ds="http://schemas.openxmlformats.org/officeDocument/2006/customXml" ds:itemID="{89FA47CD-DA9E-4506-ABCB-0333C61FEC0E}">
  <ds:schemaRefs>
    <ds:schemaRef ds:uri="http://schemas.microsoft.com/office/2006/metadata/properties"/>
    <ds:schemaRef ds:uri="http://schemas.microsoft.com/office/infopath/2007/PartnerControls"/>
    <ds:schemaRef ds:uri="aa3bae8b-93bb-44fa-b79c-ae2e3c4b5ffa"/>
    <ds:schemaRef ds:uri="04428cd5-0689-4562-8eaa-c57d4739e6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357</Words>
  <Application>Microsoft Office PowerPoint</Application>
  <PresentationFormat>Màn hình rộng</PresentationFormat>
  <Paragraphs>41</Paragraphs>
  <Slides>25</Slides>
  <Notes>4</Notes>
  <HiddenSlides>0</HiddenSlides>
  <MMClips>0</MMClips>
  <ScaleCrop>false</ScaleCrop>
  <HeadingPairs>
    <vt:vector size="4" baseType="variant">
      <vt:variant>
        <vt:lpstr>Chủ đề</vt:lpstr>
      </vt:variant>
      <vt:variant>
        <vt:i4>2</vt:i4>
      </vt:variant>
      <vt:variant>
        <vt:lpstr>Tiêu đề Bản chiếu</vt:lpstr>
      </vt:variant>
      <vt:variant>
        <vt:i4>25</vt:i4>
      </vt:variant>
    </vt:vector>
  </HeadingPairs>
  <TitlesOfParts>
    <vt:vector size="27" baseType="lpstr">
      <vt:lpstr>Office 主题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Bài 26:  Tôi luôn bên bạn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Dell</cp:lastModifiedBy>
  <cp:revision>36</cp:revision>
  <dcterms:created xsi:type="dcterms:W3CDTF">2016-11-23T14:13:00Z</dcterms:created>
  <dcterms:modified xsi:type="dcterms:W3CDTF">2023-02-21T08:42:38Z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  <property fmtid="{D5CDD505-2E9C-101B-9397-08002B2CF9AE}" pid="3" name="ContentTypeId">
    <vt:lpwstr>0x010100D136222746B9DD4E9009FC74C2167E69</vt:lpwstr>
  </property>
  <property fmtid="{D5CDD505-2E9C-101B-9397-08002B2CF9AE}" pid="4" name="MediaServiceImageTags">
    <vt:lpwstr/>
  </property>
</Properties>
</file>