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sldIdLst>
    <p:sldId id="288" r:id="rId5"/>
    <p:sldId id="289" r:id="rId6"/>
    <p:sldId id="272" r:id="rId7"/>
    <p:sldId id="290" r:id="rId8"/>
    <p:sldId id="273" r:id="rId9"/>
    <p:sldId id="280" r:id="rId10"/>
    <p:sldId id="291" r:id="rId11"/>
    <p:sldId id="274" r:id="rId12"/>
    <p:sldId id="275" r:id="rId13"/>
    <p:sldId id="276" r:id="rId14"/>
    <p:sldId id="264" r:id="rId15"/>
    <p:sldId id="292" r:id="rId16"/>
    <p:sldId id="293" r:id="rId17"/>
    <p:sldId id="281" r:id="rId18"/>
    <p:sldId id="294" r:id="rId19"/>
    <p:sldId id="295" r:id="rId20"/>
    <p:sldId id="266" r:id="rId21"/>
    <p:sldId id="282" r:id="rId22"/>
    <p:sldId id="270" r:id="rId23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65B51-C946-4978-B6A1-8E098D50C24B}" v="9" dt="2023-02-21T08:37:46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Hoàng Linh" userId="S::nhlinh@thtrungyen.edu.vn::182ddd42-ce8d-416b-bd3b-72f650460673" providerId="AD" clId="Web-{1AC65B51-C946-4978-B6A1-8E098D50C24B}"/>
    <pc:docChg chg="modSld">
      <pc:chgData name="Nguyễn Hoàng Linh" userId="S::nhlinh@thtrungyen.edu.vn::182ddd42-ce8d-416b-bd3b-72f650460673" providerId="AD" clId="Web-{1AC65B51-C946-4978-B6A1-8E098D50C24B}" dt="2023-02-21T08:37:46.587" v="3" actId="20577"/>
      <pc:docMkLst>
        <pc:docMk/>
      </pc:docMkLst>
      <pc:sldChg chg="modSp">
        <pc:chgData name="Nguyễn Hoàng Linh" userId="S::nhlinh@thtrungyen.edu.vn::182ddd42-ce8d-416b-bd3b-72f650460673" providerId="AD" clId="Web-{1AC65B51-C946-4978-B6A1-8E098D50C24B}" dt="2023-02-21T08:37:46.587" v="3" actId="20577"/>
        <pc:sldMkLst>
          <pc:docMk/>
          <pc:sldMk cId="206089905" sldId="288"/>
        </pc:sldMkLst>
        <pc:spChg chg="mod">
          <ac:chgData name="Nguyễn Hoàng Linh" userId="S::nhlinh@thtrungyen.edu.vn::182ddd42-ce8d-416b-bd3b-72f650460673" providerId="AD" clId="Web-{1AC65B51-C946-4978-B6A1-8E098D50C24B}" dt="2023-02-21T08:37:46.587" v="3" actId="20577"/>
          <ac:spMkLst>
            <pc:docMk/>
            <pc:sldMk cId="206089905" sldId="288"/>
            <ac:spMk id="3" creationId="{F524CA06-1AB4-4D98-B753-FA24141721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3.jpe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7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1AED9-9115-490B-B566-18DC4807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4CA06-1AB4-4D98-B753-FA24141721AF}"/>
              </a:ext>
            </a:extLst>
          </p:cNvPr>
          <p:cNvSpPr txBox="1"/>
          <p:nvPr/>
        </p:nvSpPr>
        <p:spPr>
          <a:xfrm>
            <a:off x="1084776" y="1674674"/>
            <a:ext cx="1002244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endParaRPr lang="en-US" sz="5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99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FC0992-6147-4410-9216-5FCFA9E6A37D}"/>
              </a:ext>
            </a:extLst>
          </p:cNvPr>
          <p:cNvGrpSpPr/>
          <p:nvPr/>
        </p:nvGrpSpPr>
        <p:grpSpPr>
          <a:xfrm>
            <a:off x="385420" y="392061"/>
            <a:ext cx="11441563" cy="892552"/>
            <a:chOff x="534850" y="1762150"/>
            <a:chExt cx="11441563" cy="8925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A72DDB-6D01-4579-976F-4F5FCC7108C8}"/>
                </a:ext>
              </a:extLst>
            </p:cNvPr>
            <p:cNvSpPr/>
            <p:nvPr/>
          </p:nvSpPr>
          <p:spPr>
            <a:xfrm>
              <a:off x="534850" y="1869085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A279CA-ED36-47E4-8ECF-02E877EFCB85}"/>
                </a:ext>
              </a:extLst>
            </p:cNvPr>
            <p:cNvSpPr txBox="1"/>
            <p:nvPr/>
          </p:nvSpPr>
          <p:spPr>
            <a:xfrm>
              <a:off x="998676" y="1762150"/>
              <a:ext cx="109777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>
                  <a:solidFill>
                    <a:srgbClr val="00B050"/>
                  </a:solidFill>
                </a:rPr>
                <a:t>Em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làm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của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nào</a:t>
              </a:r>
              <a:r>
                <a:rPr lang="en-US" sz="2600" b="1" dirty="0">
                  <a:solidFill>
                    <a:srgbClr val="00B050"/>
                  </a:solidFill>
                </a:rPr>
                <a:t>?</a:t>
              </a:r>
            </a:p>
            <a:p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Vì</a:t>
              </a:r>
              <a:r>
                <a:rPr lang="en-US" sz="2600" b="1" dirty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>
                  <a:solidFill>
                    <a:srgbClr val="00B050"/>
                  </a:solidFill>
                </a:rPr>
                <a:t>sao</a:t>
              </a:r>
              <a:r>
                <a:rPr lang="en-US" sz="2600" b="1" dirty="0">
                  <a:solidFill>
                    <a:srgbClr val="00B050"/>
                  </a:solidFill>
                </a:rPr>
                <a:t>?</a:t>
              </a:r>
              <a:endParaRPr lang="vi-VN" sz="26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044306" y="730909"/>
            <a:ext cx="4373563" cy="3321271"/>
            <a:chOff x="6676232" y="990274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76232" y="990274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7135363" y="826994"/>
            <a:ext cx="3869505" cy="3321271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09853" y="319691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A1FA46-04F8-494E-A191-6962BAA514CA}"/>
              </a:ext>
            </a:extLst>
          </p:cNvPr>
          <p:cNvGrpSpPr/>
          <p:nvPr/>
        </p:nvGrpSpPr>
        <p:grpSpPr>
          <a:xfrm>
            <a:off x="7639419" y="4054535"/>
            <a:ext cx="3059977" cy="2721259"/>
            <a:chOff x="5513006" y="1969728"/>
            <a:chExt cx="3120572" cy="31205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DB1C23-3ABC-4CB2-B57D-D925C255B8C2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663E7DF-F069-407D-8083-DFC922C83973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E849B0B-8952-4063-8453-EFA2F9E07DFA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946EC8C9-FFF4-4357-B832-3F0CBB5117D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70B8E0-CCE2-4CE5-8949-D67C8B6D4475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FD50D6-8173-4B0C-B7B2-262AAD29CDC7}"/>
              </a:ext>
            </a:extLst>
          </p:cNvPr>
          <p:cNvGrpSpPr/>
          <p:nvPr/>
        </p:nvGrpSpPr>
        <p:grpSpPr>
          <a:xfrm>
            <a:off x="1235463" y="3976666"/>
            <a:ext cx="3821176" cy="2641220"/>
            <a:chOff x="809511" y="2921699"/>
            <a:chExt cx="3896844" cy="302878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4D4F09D-7565-413D-8738-D7FEC7F4F72A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34" name="Pentagon 33">
                <a:extLst>
                  <a:ext uri="{FF2B5EF4-FFF2-40B4-BE49-F238E27FC236}">
                    <a16:creationId xmlns:a16="http://schemas.microsoft.com/office/drawing/2014/main" id="{392BEFC1-6CA2-49EA-AEC5-CE58D5B672D0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Pentagon 34">
                <a:extLst>
                  <a:ext uri="{FF2B5EF4-FFF2-40B4-BE49-F238E27FC236}">
                    <a16:creationId xmlns:a16="http://schemas.microsoft.com/office/drawing/2014/main" id="{34344DF3-60D8-4F1C-8EA7-8417CB31E5A1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77A530E8-FD70-4853-9FA9-97B6434D513D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0B2683-5083-4AAD-AA5B-74534A3F6856}"/>
                </a:ext>
              </a:extLst>
            </p:cNvPr>
            <p:cNvSpPr txBox="1"/>
            <p:nvPr/>
          </p:nvSpPr>
          <p:spPr>
            <a:xfrm>
              <a:off x="1428371" y="3642721"/>
              <a:ext cx="2683343" cy="185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248C41-F203-4E23-B40F-8AC145C11474}"/>
              </a:ext>
            </a:extLst>
          </p:cNvPr>
          <p:cNvGrpSpPr/>
          <p:nvPr/>
        </p:nvGrpSpPr>
        <p:grpSpPr>
          <a:xfrm>
            <a:off x="3278605" y="0"/>
            <a:ext cx="6700282" cy="5618922"/>
            <a:chOff x="6676232" y="990274"/>
            <a:chExt cx="4373563" cy="3321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F9C837-FA3C-4249-8D49-191B36E39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76232" y="990274"/>
              <a:ext cx="4373563" cy="3321271"/>
            </a:xfrm>
            <a:prstGeom prst="rect">
              <a:avLst/>
            </a:prstGeom>
          </p:spPr>
        </p:pic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DD540088-73CF-41A1-9412-90FE15F6417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C1CEB9-FB03-487B-A17A-7285DC20D9C7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467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 err="1">
                  <a:solidFill>
                    <a:schemeClr val="bg2"/>
                  </a:solidFill>
                </a:rPr>
                <a:t>Huy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thường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khóc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khi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bị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các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bạn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trêu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chọc</a:t>
              </a:r>
              <a:r>
                <a:rPr lang="en-US" sz="3600" dirty="0">
                  <a:solidFill>
                    <a:schemeClr val="bg2"/>
                  </a:solidFill>
                </a:rPr>
                <a:t>.</a:t>
              </a:r>
              <a:endParaRPr lang="vi-VN" sz="3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8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D6C690-6804-4F7B-ABAD-5441082CD832}"/>
              </a:ext>
            </a:extLst>
          </p:cNvPr>
          <p:cNvGrpSpPr/>
          <p:nvPr/>
        </p:nvGrpSpPr>
        <p:grpSpPr>
          <a:xfrm>
            <a:off x="2788649" y="0"/>
            <a:ext cx="6408359" cy="5579965"/>
            <a:chOff x="6467142" y="2461942"/>
            <a:chExt cx="4373562" cy="36367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173020-4FAF-4043-9071-C671B5C413B3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6" name="Star: 5 Points 5">
                <a:extLst>
                  <a:ext uri="{FF2B5EF4-FFF2-40B4-BE49-F238E27FC236}">
                    <a16:creationId xmlns:a16="http://schemas.microsoft.com/office/drawing/2014/main" id="{820A1A9C-A06B-4045-9865-78499A02B6BF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tar: 5 Points 6">
                <a:extLst>
                  <a:ext uri="{FF2B5EF4-FFF2-40B4-BE49-F238E27FC236}">
                    <a16:creationId xmlns:a16="http://schemas.microsoft.com/office/drawing/2014/main" id="{7155F005-CBD1-4BFF-B526-2DD413D8F13F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895B2F41-D1CE-4FD1-80AE-B55495EADAA0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34A4B8-AA7B-44CE-8FB7-7CEFD3E274EB}"/>
                </a:ext>
              </a:extLst>
            </p:cNvPr>
            <p:cNvSpPr txBox="1"/>
            <p:nvPr/>
          </p:nvSpPr>
          <p:spPr>
            <a:xfrm>
              <a:off x="7428307" y="3294907"/>
              <a:ext cx="2358264" cy="240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 err="1">
                  <a:solidFill>
                    <a:schemeClr val="bg2"/>
                  </a:solidFill>
                </a:rPr>
                <a:t>Ngọc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đã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kể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chuyện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mình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bị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các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anh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lớp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lớn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bắt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nạt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cho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cô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giáo</a:t>
              </a:r>
              <a:r>
                <a:rPr lang="en-US" sz="3200" dirty="0">
                  <a:solidFill>
                    <a:schemeClr val="bg2"/>
                  </a:solidFill>
                </a:rPr>
                <a:t> </a:t>
              </a:r>
              <a:r>
                <a:rPr lang="en-US" sz="3200" dirty="0" err="1">
                  <a:solidFill>
                    <a:schemeClr val="bg2"/>
                  </a:solidFill>
                </a:rPr>
                <a:t>nghe</a:t>
              </a:r>
              <a:r>
                <a:rPr lang="en-US" sz="3200" dirty="0">
                  <a:solidFill>
                    <a:schemeClr val="bg2"/>
                  </a:solidFill>
                </a:rPr>
                <a:t>.</a:t>
              </a:r>
              <a:endParaRPr lang="vi-VN" sz="3200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Heart 7">
            <a:extLst>
              <a:ext uri="{FF2B5EF4-FFF2-40B4-BE49-F238E27FC236}">
                <a16:creationId xmlns:a16="http://schemas.microsoft.com/office/drawing/2014/main" id="{9709882D-61AD-49F2-A6C2-F3B2C5560691}"/>
              </a:ext>
            </a:extLst>
          </p:cNvPr>
          <p:cNvSpPr/>
          <p:nvPr/>
        </p:nvSpPr>
        <p:spPr>
          <a:xfrm>
            <a:off x="2513232" y="979706"/>
            <a:ext cx="1598278" cy="155192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3019220" y="795130"/>
            <a:ext cx="6153559" cy="4966839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51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>
                  <a:solidFill>
                    <a:schemeClr val="bg2"/>
                  </a:solidFill>
                </a:rPr>
                <a:t>Minh </a:t>
              </a:r>
              <a:r>
                <a:rPr lang="en-US" sz="3600" dirty="0" err="1">
                  <a:solidFill>
                    <a:schemeClr val="bg2"/>
                  </a:solidFill>
                </a:rPr>
                <a:t>thường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chọn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cách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im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lặng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khi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bị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các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bạn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giấu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mũ</a:t>
              </a:r>
              <a:r>
                <a:rPr lang="en-US" sz="3600" dirty="0">
                  <a:solidFill>
                    <a:schemeClr val="bg2"/>
                  </a:solidFill>
                </a:rPr>
                <a:t>.</a:t>
              </a:r>
              <a:endParaRPr lang="vi-VN" sz="3600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FD4690-CA37-42DC-9705-7379F28FB493}"/>
              </a:ext>
            </a:extLst>
          </p:cNvPr>
          <p:cNvGrpSpPr/>
          <p:nvPr/>
        </p:nvGrpSpPr>
        <p:grpSpPr>
          <a:xfrm>
            <a:off x="3100224" y="964506"/>
            <a:ext cx="5116124" cy="4928988"/>
            <a:chOff x="5513006" y="1969728"/>
            <a:chExt cx="3120572" cy="31205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F7E0F4-DC63-4106-BBF7-D2D6988493A4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33A1C9-AD96-4574-BAB7-B5C4E1648B86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66719DE-77E5-4BBB-B0B3-7CF30FC19B75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792779A2-C91D-43C3-AD08-52A1C3CF7552}"/>
                </a:ext>
              </a:extLst>
            </p:cNvPr>
            <p:cNvSpPr/>
            <p:nvPr/>
          </p:nvSpPr>
          <p:spPr>
            <a:xfrm>
              <a:off x="5557483" y="2871227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80EEE5-7851-43AB-87FC-5415AB503108}"/>
                </a:ext>
              </a:extLst>
            </p:cNvPr>
            <p:cNvSpPr txBox="1"/>
            <p:nvPr/>
          </p:nvSpPr>
          <p:spPr>
            <a:xfrm>
              <a:off x="5774264" y="2715039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>
                  <a:solidFill>
                    <a:schemeClr val="bg2"/>
                  </a:solidFill>
                </a:rPr>
                <a:t>Lan </a:t>
              </a:r>
              <a:r>
                <a:rPr lang="en-US" sz="3600" dirty="0" err="1">
                  <a:solidFill>
                    <a:schemeClr val="bg2"/>
                  </a:solidFill>
                </a:rPr>
                <a:t>báo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với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cô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giáo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khi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bị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mất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đồ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dùng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học</a:t>
              </a:r>
              <a:r>
                <a:rPr lang="en-US" sz="3600" dirty="0">
                  <a:solidFill>
                    <a:schemeClr val="bg2"/>
                  </a:solidFill>
                </a:rPr>
                <a:t> </a:t>
              </a:r>
              <a:r>
                <a:rPr lang="en-US" sz="3600" dirty="0" err="1">
                  <a:solidFill>
                    <a:schemeClr val="bg2"/>
                  </a:solidFill>
                </a:rPr>
                <a:t>tập</a:t>
              </a:r>
              <a:r>
                <a:rPr lang="en-US" sz="3600" dirty="0">
                  <a:solidFill>
                    <a:schemeClr val="bg2"/>
                  </a:solidFill>
                </a:rPr>
                <a:t>.</a:t>
              </a:r>
              <a:endParaRPr lang="vi-VN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Heart 7">
            <a:extLst>
              <a:ext uri="{FF2B5EF4-FFF2-40B4-BE49-F238E27FC236}">
                <a16:creationId xmlns:a16="http://schemas.microsoft.com/office/drawing/2014/main" id="{39AB27C0-F1A3-4D9C-AA26-F812FD1728CD}"/>
              </a:ext>
            </a:extLst>
          </p:cNvPr>
          <p:cNvSpPr/>
          <p:nvPr/>
        </p:nvSpPr>
        <p:spPr>
          <a:xfrm>
            <a:off x="2640178" y="831959"/>
            <a:ext cx="1598278" cy="155192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E03C32-73FC-4BF2-BD88-C539FD7CD04A}"/>
              </a:ext>
            </a:extLst>
          </p:cNvPr>
          <p:cNvGrpSpPr/>
          <p:nvPr/>
        </p:nvGrpSpPr>
        <p:grpSpPr>
          <a:xfrm>
            <a:off x="426708" y="504218"/>
            <a:ext cx="5215072" cy="523220"/>
            <a:chOff x="3625446" y="1063505"/>
            <a:chExt cx="521507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B6E3B3-C87F-4478-B49D-928B3B647FD1}"/>
                </a:ext>
              </a:extLst>
            </p:cNvPr>
            <p:cNvSpPr/>
            <p:nvPr/>
          </p:nvSpPr>
          <p:spPr>
            <a:xfrm>
              <a:off x="3625446" y="1063505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5D5909-AED7-4DCB-9FD7-1AE3648F4721}"/>
                </a:ext>
              </a:extLst>
            </p:cNvPr>
            <p:cNvSpPr txBox="1"/>
            <p:nvPr/>
          </p:nvSpPr>
          <p:spPr>
            <a:xfrm>
              <a:off x="4089271" y="1063505"/>
              <a:ext cx="4751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B050"/>
                  </a:solidFill>
                </a:rPr>
                <a:t>Đưa</a:t>
              </a:r>
              <a:r>
                <a:rPr lang="en-US" sz="2800" b="1" dirty="0">
                  <a:solidFill>
                    <a:srgbClr val="00B050"/>
                  </a:solidFill>
                </a:rPr>
                <a:t> ra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C49792E-DAD2-4E18-9A16-ED33226E8DBD}"/>
              </a:ext>
            </a:extLst>
          </p:cNvPr>
          <p:cNvGrpSpPr/>
          <p:nvPr/>
        </p:nvGrpSpPr>
        <p:grpSpPr>
          <a:xfrm>
            <a:off x="890533" y="1392114"/>
            <a:ext cx="4874163" cy="1156733"/>
            <a:chOff x="702356" y="792112"/>
            <a:chExt cx="4743264" cy="13051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FE5B23-2166-414D-BC42-E79D48EB2B3F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44F87A7-3514-413E-B2FC-B26017F1330D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357D7A8-9667-447E-9936-AA62B2DA6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4406" y="832229"/>
            <a:ext cx="5427198" cy="33044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A97F8A-0937-424A-B2AF-BB50BB461A0D}"/>
              </a:ext>
            </a:extLst>
          </p:cNvPr>
          <p:cNvGrpSpPr/>
          <p:nvPr/>
        </p:nvGrpSpPr>
        <p:grpSpPr>
          <a:xfrm>
            <a:off x="6164406" y="4718005"/>
            <a:ext cx="4483746" cy="1156589"/>
            <a:chOff x="702356" y="792112"/>
            <a:chExt cx="4743264" cy="1305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4D3B8C-DAA5-4484-9047-C84665DFF994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7FB22C7F-6233-46F6-8557-52EBACDF79BC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6E2BB-B5F4-4C0F-A8EA-693808BD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396" y="3581165"/>
            <a:ext cx="5269890" cy="31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37805" y="1294870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4930" y="841256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82225" y="3234738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92" y="4442492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7F97B9B-5B7F-4FEF-86AE-F45913B566E8}"/>
              </a:ext>
            </a:extLst>
          </p:cNvPr>
          <p:cNvGrpSpPr/>
          <p:nvPr/>
        </p:nvGrpSpPr>
        <p:grpSpPr>
          <a:xfrm>
            <a:off x="6397646" y="1497717"/>
            <a:ext cx="4390542" cy="1156589"/>
            <a:chOff x="1628088" y="139528"/>
            <a:chExt cx="4644665" cy="13051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BF5B02-7E98-4EF8-95BA-92BEB37C54F7}"/>
                </a:ext>
              </a:extLst>
            </p:cNvPr>
            <p:cNvSpPr txBox="1"/>
            <p:nvPr/>
          </p:nvSpPr>
          <p:spPr>
            <a:xfrm flipH="1">
              <a:off x="1823350" y="139528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3862888D-9F33-4BAD-B901-EF01B0CE17AD}"/>
                </a:ext>
              </a:extLst>
            </p:cNvPr>
            <p:cNvSpPr/>
            <p:nvPr/>
          </p:nvSpPr>
          <p:spPr>
            <a:xfrm>
              <a:off x="1628088" y="391808"/>
              <a:ext cx="390525" cy="434423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E8EF4DE-391D-45E1-AD40-7805DE808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862" y="632470"/>
            <a:ext cx="5848073" cy="3478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D61C9-359F-4B11-875C-540C3F18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E71FF-31D6-4AFD-8D47-36C4C5484970}"/>
              </a:ext>
            </a:extLst>
          </p:cNvPr>
          <p:cNvSpPr txBox="1"/>
          <p:nvPr/>
        </p:nvSpPr>
        <p:spPr>
          <a:xfrm>
            <a:off x="231926" y="1801503"/>
            <a:ext cx="1172814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KHI Ở TR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</p:txBody>
      </p:sp>
    </p:spTree>
    <p:extLst>
      <p:ext uri="{BB962C8B-B14F-4D97-AF65-F5344CB8AC3E}">
        <p14:creationId xmlns:p14="http://schemas.microsoft.com/office/powerpoint/2010/main" val="21201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DD971F-E071-4AE7-9DCA-AA8E263B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2451" y="901288"/>
            <a:ext cx="4781325" cy="294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C3C81-ACC7-43AD-AF29-9081EA972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3153" y="3697815"/>
            <a:ext cx="5166837" cy="3122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F6E286-B113-4402-BF43-20F88ABBD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73" y="901288"/>
            <a:ext cx="5015756" cy="27965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0E583D-C866-449C-9A97-67C99453D6C8}"/>
              </a:ext>
            </a:extLst>
          </p:cNvPr>
          <p:cNvGrpSpPr/>
          <p:nvPr/>
        </p:nvGrpSpPr>
        <p:grpSpPr>
          <a:xfrm>
            <a:off x="579443" y="437462"/>
            <a:ext cx="6761764" cy="523220"/>
            <a:chOff x="3872640" y="901288"/>
            <a:chExt cx="6761764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B03BC4E-DE61-4FE5-9327-0A3B9225DE77}"/>
                </a:ext>
              </a:extLst>
            </p:cNvPr>
            <p:cNvSpPr/>
            <p:nvPr/>
          </p:nvSpPr>
          <p:spPr>
            <a:xfrm>
              <a:off x="3872640" y="901288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7B50EE-D735-43B1-8E12-648B04AE9A2C}"/>
                </a:ext>
              </a:extLst>
            </p:cNvPr>
            <p:cNvSpPr txBox="1"/>
            <p:nvPr/>
          </p:nvSpPr>
          <p:spPr>
            <a:xfrm>
              <a:off x="4336465" y="901288"/>
              <a:ext cx="6297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Quan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trả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lời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4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652" y="302983"/>
            <a:ext cx="8180244" cy="49713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2703445" y="5386535"/>
            <a:ext cx="732845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2"/>
                </a:solidFill>
              </a:rPr>
              <a:t>Nam </a:t>
            </a:r>
            <a:r>
              <a:rPr lang="en-US" sz="3200" i="1" dirty="0" err="1">
                <a:solidFill>
                  <a:schemeClr val="bg2"/>
                </a:solidFill>
              </a:rPr>
              <a:t>bị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các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bạn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trêu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chọc</a:t>
            </a:r>
            <a:r>
              <a:rPr lang="en-US" sz="3200" i="1" dirty="0">
                <a:solidFill>
                  <a:schemeClr val="bg2"/>
                </a:solidFill>
              </a:rPr>
              <a:t>, </a:t>
            </a:r>
            <a:r>
              <a:rPr lang="en-US" sz="3200" i="1" dirty="0" err="1">
                <a:solidFill>
                  <a:schemeClr val="bg2"/>
                </a:solidFill>
              </a:rPr>
              <a:t>bắt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nạt</a:t>
            </a:r>
            <a:r>
              <a:rPr lang="en-US" sz="3200" i="1" dirty="0">
                <a:solidFill>
                  <a:schemeClr val="bg2"/>
                </a:solidFill>
              </a:rPr>
              <a:t>.</a:t>
            </a:r>
            <a:endParaRPr lang="vi-VN" sz="32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894" y="422351"/>
            <a:ext cx="8382992" cy="5167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1595894" y="5613985"/>
            <a:ext cx="860637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chemeClr val="bg2"/>
                </a:solidFill>
              </a:rPr>
              <a:t>Bạn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nữ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bị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ngã</a:t>
            </a:r>
            <a:r>
              <a:rPr lang="en-US" sz="3200" i="1" dirty="0">
                <a:solidFill>
                  <a:schemeClr val="bg2"/>
                </a:solidFill>
              </a:rPr>
              <a:t>, </a:t>
            </a:r>
            <a:r>
              <a:rPr lang="en-US" sz="3200" i="1" dirty="0" err="1">
                <a:solidFill>
                  <a:schemeClr val="bg2"/>
                </a:solidFill>
              </a:rPr>
              <a:t>chảy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máu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E5E6D-63BE-4346-8B0C-C1952CFAD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4988" y="538280"/>
            <a:ext cx="8402023" cy="5078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6B5E0-58BC-41DA-B441-351F329D4BAC}"/>
              </a:ext>
            </a:extLst>
          </p:cNvPr>
          <p:cNvSpPr txBox="1"/>
          <p:nvPr/>
        </p:nvSpPr>
        <p:spPr>
          <a:xfrm>
            <a:off x="3310799" y="5616454"/>
            <a:ext cx="625727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chemeClr val="bg2"/>
                </a:solidFill>
              </a:rPr>
              <a:t>Bạn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nữ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quên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hộp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i="1" dirty="0" err="1">
                <a:solidFill>
                  <a:schemeClr val="bg2"/>
                </a:solidFill>
              </a:rPr>
              <a:t>bút</a:t>
            </a:r>
            <a:r>
              <a:rPr lang="en-US" sz="3200" i="1" dirty="0">
                <a:solidFill>
                  <a:schemeClr val="bg2"/>
                </a:solidFill>
              </a:rPr>
              <a:t> ở </a:t>
            </a:r>
            <a:r>
              <a:rPr lang="en-US" sz="3200" i="1" dirty="0" err="1">
                <a:solidFill>
                  <a:schemeClr val="bg2"/>
                </a:solidFill>
              </a:rPr>
              <a:t>nhà</a:t>
            </a:r>
            <a:r>
              <a:rPr lang="en-US" sz="3200" i="1" dirty="0">
                <a:solidFill>
                  <a:schemeClr val="bg2"/>
                </a:solidFill>
              </a:rPr>
              <a:t>.</a:t>
            </a:r>
            <a:endParaRPr lang="vi-VN" sz="3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856526-56AE-426C-A3A0-1F2F90F77C86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23F26152-25D2-4692-B995-62F87E041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E046C-38E3-4FC6-A837-4874337187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558</Words>
  <Application>Microsoft Office PowerPoint</Application>
  <PresentationFormat>Màn hình rộng</PresentationFormat>
  <Paragraphs>60</Paragraphs>
  <Slides>19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0" baseType="lpstr">
      <vt:lpstr>Cute Sticker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Ngọc Linh</cp:lastModifiedBy>
  <cp:revision>88</cp:revision>
  <dcterms:created xsi:type="dcterms:W3CDTF">2021-06-11T02:39:36Z</dcterms:created>
  <dcterms:modified xsi:type="dcterms:W3CDTF">2023-02-21T08:37:47Z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