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7" r:id="rId5"/>
    <p:sldId id="286" r:id="rId6"/>
    <p:sldId id="260" r:id="rId7"/>
    <p:sldId id="258" r:id="rId8"/>
    <p:sldId id="262" r:id="rId9"/>
    <p:sldId id="287" r:id="rId10"/>
    <p:sldId id="288" r:id="rId11"/>
    <p:sldId id="289" r:id="rId12"/>
    <p:sldId id="264" r:id="rId13"/>
    <p:sldId id="265" r:id="rId14"/>
    <p:sldId id="268" r:id="rId15"/>
    <p:sldId id="290" r:id="rId16"/>
    <p:sldId id="269" r:id="rId17"/>
    <p:sldId id="291" r:id="rId18"/>
    <p:sldId id="270" r:id="rId19"/>
    <p:sldId id="292" r:id="rId20"/>
    <p:sldId id="271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4CAAAD-691F-4F03-9B0C-0E65071AB026}" v="39" dt="2023-02-21T08:38:29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Hoàng Linh" userId="S::nhlinh@thtrungyen.edu.vn::182ddd42-ce8d-416b-bd3b-72f650460673" providerId="AD" clId="Web-{374CAAAD-691F-4F03-9B0C-0E65071AB026}"/>
    <pc:docChg chg="modSld">
      <pc:chgData name="Nguyễn Hoàng Linh" userId="S::nhlinh@thtrungyen.edu.vn::182ddd42-ce8d-416b-bd3b-72f650460673" providerId="AD" clId="Web-{374CAAAD-691F-4F03-9B0C-0E65071AB026}" dt="2023-02-21T08:38:29.413" v="17" actId="20577"/>
      <pc:docMkLst>
        <pc:docMk/>
      </pc:docMkLst>
      <pc:sldChg chg="modSp">
        <pc:chgData name="Nguyễn Hoàng Linh" userId="S::nhlinh@thtrungyen.edu.vn::182ddd42-ce8d-416b-bd3b-72f650460673" providerId="AD" clId="Web-{374CAAAD-691F-4F03-9B0C-0E65071AB026}" dt="2023-02-21T08:38:29.413" v="17" actId="20577"/>
        <pc:sldMkLst>
          <pc:docMk/>
          <pc:sldMk cId="3473953091" sldId="257"/>
        </pc:sldMkLst>
        <pc:spChg chg="mod">
          <ac:chgData name="Nguyễn Hoàng Linh" userId="S::nhlinh@thtrungyen.edu.vn::182ddd42-ce8d-416b-bd3b-72f650460673" providerId="AD" clId="Web-{374CAAAD-691F-4F03-9B0C-0E65071AB026}" dt="2023-02-21T08:38:29.413" v="17" actId="20577"/>
          <ac:spMkLst>
            <pc:docMk/>
            <pc:sldMk cId="3473953091" sldId="257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CB4C7-45AD-4190-815E-44DBB4DA85D0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67CBC-DBAF-400F-9336-EAD9782B35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476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3594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817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060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7983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939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669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9516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59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32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05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505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350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CCDAB-C6B2-43FB-A72F-1CA52D6E30B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D797E-C1BE-46B0-84B4-3A91DAED13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96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1a/f4/1f/1af41f1b6348e730276fe1d013d44d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1943" y="-3012056"/>
            <a:ext cx="6858002" cy="1288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66796" y="1022003"/>
            <a:ext cx="645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YÊN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1521" y="3429001"/>
            <a:ext cx="813884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/>
                <a:cs typeface="Times New Roman"/>
              </a:rPr>
              <a:t>CHÀO MỪNG CÁC CON HỌC SINH </a:t>
            </a:r>
            <a:endParaRPr lang="vi-VN"/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29" y="1647567"/>
            <a:ext cx="1190117" cy="113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95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5009327" y="788312"/>
            <a:ext cx="3591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069282" y="1725852"/>
            <a:ext cx="82382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307945" y="1855957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666216" y="1855957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042210" y="2496786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116418" y="2496785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89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37633" y="118940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137633" y="2414020"/>
            <a:ext cx="2095284" cy="708015"/>
            <a:chOff x="460224" y="1435196"/>
            <a:chExt cx="1571463" cy="5310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571463" cy="531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thút</a:t>
              </a:r>
              <a:r>
                <a: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thít</a:t>
              </a:r>
              <a:endParaRPr lang="vi-VN" sz="266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1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3784604" y="2414021"/>
            <a:ext cx="6020907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endParaRPr lang="en-US" sz="2667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54075" y="2672017"/>
            <a:ext cx="5182559" cy="1837917"/>
            <a:chOff x="495299" y="451258"/>
            <a:chExt cx="3042331" cy="137843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124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5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63568" y="378026"/>
            <a:ext cx="10093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163568" y="1344209"/>
            <a:ext cx="79956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806543" y="1361612"/>
            <a:ext cx="602090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068978" y="2223704"/>
            <a:ext cx="2690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3571419" y="2236380"/>
            <a:ext cx="602090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068977" y="3189887"/>
            <a:ext cx="2690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3514655" y="3239676"/>
            <a:ext cx="708678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806544" y="1339482"/>
            <a:ext cx="6020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(….)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3571420" y="2229761"/>
            <a:ext cx="6020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(….)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3514655" y="3236577"/>
            <a:ext cx="6020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(….)</a:t>
            </a:r>
          </a:p>
        </p:txBody>
      </p:sp>
    </p:spTree>
    <p:extLst>
      <p:ext uri="{BB962C8B-B14F-4D97-AF65-F5344CB8AC3E}">
        <p14:creationId xmlns:p14="http://schemas.microsoft.com/office/powerpoint/2010/main" val="18163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6" grpId="0"/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751634"/>
            <a:ext cx="865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8309" y="1452717"/>
            <a:ext cx="752887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Cỏ non khóc vì bị các bạn nhỏ giẫm lên. </a:t>
            </a:r>
            <a:endParaRPr lang="vi-VN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1" y="2488892"/>
            <a:ext cx="865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nl-N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 cỏ non, chim én đã làm gì?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8309" y="3306282"/>
            <a:ext cx="877949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Chim én đã gọi thêm nhiều bạn ra sức đi tìm cỏ khô tết thành dòng chữ “ Không giẫm lên cỏ” và đặt cạnh bãi cỏ để bảo vệ cỏ non.</a:t>
            </a:r>
            <a:endParaRPr lang="vi-VN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3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74451" y="1448619"/>
            <a:ext cx="8215047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m Én Hình ảnh | Định dạng hình ảnh PNG 400202120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2" b="89877" l="2674" r="90000">
                        <a14:foregroundMark x1="65930" y1="71272" x2="81163" y2="66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0067">
            <a:off x="2361977" y="3138656"/>
            <a:ext cx="3578324" cy="30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626707" y="2343012"/>
            <a:ext cx="4562792" cy="1664305"/>
          </a:xfrm>
          <a:prstGeom prst="wedgeEllipseCallout">
            <a:avLst>
              <a:gd name="adj1" fmla="val -47501"/>
              <a:gd name="adj2" fmla="val 6831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57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4760" y="1789129"/>
            <a:ext cx="7810968" cy="1491398"/>
            <a:chOff x="549644" y="627964"/>
            <a:chExt cx="2457633" cy="597907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627964"/>
              <a:ext cx="413611" cy="597907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592923" y="778645"/>
              <a:ext cx="2414354" cy="296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41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786113" y="1152056"/>
            <a:ext cx="99596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921792" y="2072423"/>
            <a:ext cx="3966712" cy="1939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endParaRPr lang="en-US" sz="2667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nấc</a:t>
            </a:r>
            <a:endParaRPr lang="en-US" sz="2667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vi-VN" sz="2667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5271" y="4297826"/>
            <a:ext cx="565892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Đặt một câu với từ ngữ tìm được.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1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uiExpand="1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een Grass Grows All Around - Children's Song with Lyrics - Kids Songs by The Learning S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50006" y="392526"/>
            <a:ext cx="9519564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98962" y="1090805"/>
            <a:ext cx="9330479" cy="4826462"/>
            <a:chOff x="506253" y="1970129"/>
            <a:chExt cx="5785880" cy="2457773"/>
          </a:xfrm>
        </p:grpSpPr>
        <p:pic>
          <p:nvPicPr>
            <p:cNvPr id="19" name="Picture 18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9" b="100000" l="0" r="100000">
                          <a14:foregroundMark x1="9640" y1="13466" x2="8157" y2="90274"/>
                          <a14:foregroundMark x1="636" y1="5237" x2="8157" y2="98753"/>
                          <a14:foregroundMark x1="636" y1="8728" x2="2648" y2="499"/>
                          <a14:foregroundMark x1="1801" y1="1247" x2="96716" y2="1247"/>
                          <a14:foregroundMark x1="95657" y1="5985" x2="94809" y2="98005"/>
                          <a14:foregroundMark x1="82203" y1="35661" x2="82945" y2="99252"/>
                          <a14:foregroundMark x1="80191" y1="89277" x2="99364" y2="88279"/>
                          <a14:foregroundMark x1="95445" y1="76808" x2="86123" y2="82294"/>
                          <a14:foregroundMark x1="86123" y1="82294" x2="77754" y2="83292"/>
                          <a14:foregroundMark x1="77754" y1="83292" x2="69597" y2="81297"/>
                          <a14:foregroundMark x1="69492" y1="81297" x2="65042" y2="77556"/>
                          <a14:foregroundMark x1="64513" y1="76808" x2="63030" y2="76060"/>
                          <a14:foregroundMark x1="64936" y1="77556" x2="64936" y2="77556"/>
                          <a14:foregroundMark x1="62182" y1="78055" x2="65784" y2="82294"/>
                          <a14:foregroundMark x1="65784" y1="82294" x2="73517" y2="85287"/>
                          <a14:foregroundMark x1="73517" y1="85287" x2="80508" y2="85287"/>
                          <a14:foregroundMark x1="8263" y1="96509" x2="15254" y2="96010"/>
                          <a14:foregroundMark x1="15254" y1="96010" x2="20021" y2="94514"/>
                          <a14:foregroundMark x1="20021" y1="94514" x2="28178" y2="93267"/>
                          <a14:foregroundMark x1="28178" y1="93267" x2="38242" y2="90773"/>
                          <a14:foregroundMark x1="38242" y1="90773" x2="46822" y2="86783"/>
                          <a14:foregroundMark x1="46822" y1="86783" x2="50742" y2="83292"/>
                          <a14:foregroundMark x1="66102" y1="28429" x2="74788" y2="38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253" y="1970129"/>
              <a:ext cx="5785880" cy="245777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428610" y="3052770"/>
              <a:ext cx="609927" cy="221724"/>
            </a:xfrm>
            <a:prstGeom prst="rect">
              <a:avLst/>
            </a:prstGeom>
            <a:solidFill>
              <a:srgbClr val="318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rgbClr val="FFFF00"/>
                  </a:solidFill>
                </a:rPr>
                <a:t>KHÔNG DẪM CHÂN LÊN CỎ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28610" y="3416790"/>
              <a:ext cx="609927" cy="289605"/>
            </a:xfrm>
            <a:prstGeom prst="rect">
              <a:avLst/>
            </a:prstGeom>
            <a:solidFill>
              <a:srgbClr val="318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rgbClr val="FFFF00"/>
                  </a:solidFill>
                </a:rPr>
                <a:t>KHÔNG VỨT RÁC BỪA BÃI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7018" y="3068669"/>
              <a:ext cx="518963" cy="205824"/>
            </a:xfrm>
            <a:prstGeom prst="rect">
              <a:avLst/>
            </a:prstGeom>
            <a:solidFill>
              <a:srgbClr val="318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rgbClr val="FFFF00"/>
                  </a:solidFill>
                </a:rPr>
                <a:t>KHÔNG HÁI HOA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4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3373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8305" y="1097781"/>
            <a:ext cx="9001048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hai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7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3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4928" y="2890654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Cỏ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non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cười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rồi</a:t>
            </a:r>
            <a:endParaRPr lang="vi-VN" sz="3428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29048" y="3863274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1"/>
              <a:ext cx="3248027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4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1892" y="160323"/>
            <a:ext cx="618071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386" y="740290"/>
            <a:ext cx="120597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365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̉ non cười rồ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935" y="6289242"/>
            <a:ext cx="487363" cy="48736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7768" y="747335"/>
            <a:ext cx="334848" cy="33484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7768" y="1494726"/>
            <a:ext cx="334848" cy="33484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7768" y="4065629"/>
            <a:ext cx="334848" cy="33484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9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3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88157" y="1281757"/>
            <a:ext cx="618071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18249" y="2206088"/>
            <a:ext cx="99290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3" name="Oval 2"/>
          <p:cNvSpPr/>
          <p:nvPr/>
        </p:nvSpPr>
        <p:spPr>
          <a:xfrm>
            <a:off x="2003820" y="2472618"/>
            <a:ext cx="334848" cy="33484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40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64643" y="101935"/>
            <a:ext cx="1079827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r">
              <a:lnSpc>
                <a:spcPct val="15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34478" y="399171"/>
            <a:ext cx="334848" cy="33484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20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386" y="740290"/>
            <a:ext cx="120597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66726" y="1710618"/>
            <a:ext cx="334848" cy="33484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16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090403" y="969619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3655557" y="1752073"/>
            <a:ext cx="3440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3655556" y="2536665"/>
            <a:ext cx="3295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3655557" y="3295546"/>
            <a:ext cx="2915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3881791" y="2076995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881791" y="2861587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3881792" y="3620468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3655555" y="4054425"/>
            <a:ext cx="4554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881791" y="4383160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244D555-D00A-45BB-93FD-7C4DC2FD62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DF2079-5B39-4A16-83CE-91C3A45AFEF6}"/>
</file>

<file path=customXml/itemProps3.xml><?xml version="1.0" encoding="utf-8"?>
<ds:datastoreItem xmlns:ds="http://schemas.openxmlformats.org/officeDocument/2006/customXml" ds:itemID="{886F1A29-53CA-4032-BC18-2BAB2407611D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792</Words>
  <Application>Microsoft Office PowerPoint</Application>
  <PresentationFormat>Màn hình rộng</PresentationFormat>
  <Paragraphs>78</Paragraphs>
  <Slides>17</Slides>
  <Notes>1</Notes>
  <HiddenSlides>0</HiddenSlides>
  <MMClips>2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18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fpt .</cp:lastModifiedBy>
  <cp:revision>26</cp:revision>
  <dcterms:created xsi:type="dcterms:W3CDTF">2022-03-01T09:06:14Z</dcterms:created>
  <dcterms:modified xsi:type="dcterms:W3CDTF">2023-02-21T08:38:36Z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