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4"/>
  </p:sldMasterIdLst>
  <p:notesMasterIdLst>
    <p:notesMasterId r:id="rId19"/>
  </p:notesMasterIdLst>
  <p:sldIdLst>
    <p:sldId id="405" r:id="rId5"/>
    <p:sldId id="408" r:id="rId6"/>
    <p:sldId id="409" r:id="rId7"/>
    <p:sldId id="410" r:id="rId8"/>
    <p:sldId id="411" r:id="rId9"/>
    <p:sldId id="413" r:id="rId10"/>
    <p:sldId id="412" r:id="rId11"/>
    <p:sldId id="414" r:id="rId12"/>
    <p:sldId id="415" r:id="rId13"/>
    <p:sldId id="416" r:id="rId14"/>
    <p:sldId id="417" r:id="rId15"/>
    <p:sldId id="418" r:id="rId16"/>
    <p:sldId id="420" r:id="rId17"/>
    <p:sldId id="422" r:id="rId18"/>
  </p:sldIdLst>
  <p:sldSz cx="9144000" cy="5143500" type="screen16x9"/>
  <p:notesSz cx="6858000" cy="9144000"/>
  <p:embeddedFontLst>
    <p:embeddedFont>
      <p:font typeface="HP001 4 hàng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131"/>
    <a:srgbClr val="B7D574"/>
    <a:srgbClr val="000000"/>
    <a:srgbClr val="FFCC00"/>
    <a:srgbClr val="FACD94"/>
    <a:srgbClr val="CC7500"/>
    <a:srgbClr val="1E5CC1"/>
    <a:srgbClr val="FB5B53"/>
    <a:srgbClr val="FB4C43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D2801-EE77-46D7-A2FA-24104F9A130A}" v="26" dt="2023-02-21T08:31:36.941"/>
  </p1510:revLst>
</p1510:revInfo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77914" autoAdjust="0"/>
  </p:normalViewPr>
  <p:slideViewPr>
    <p:cSldViewPr snapToGrid="0">
      <p:cViewPr varScale="1">
        <p:scale>
          <a:sx n="85" d="100"/>
          <a:sy n="85" d="100"/>
        </p:scale>
        <p:origin x="85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E2D2801-EE77-46D7-A2FA-24104F9A130A}"/>
    <pc:docChg chg="modSld">
      <pc:chgData name="" userId="" providerId="" clId="Web-{3E2D2801-EE77-46D7-A2FA-24104F9A130A}" dt="2023-02-21T08:31:36.941" v="12" actId="20577"/>
      <pc:docMkLst>
        <pc:docMk/>
      </pc:docMkLst>
      <pc:sldChg chg="modSp">
        <pc:chgData name="" userId="" providerId="" clId="Web-{3E2D2801-EE77-46D7-A2FA-24104F9A130A}" dt="2023-02-21T08:31:36.941" v="12" actId="20577"/>
        <pc:sldMkLst>
          <pc:docMk/>
          <pc:sldMk cId="2026420361" sldId="405"/>
        </pc:sldMkLst>
        <pc:spChg chg="mod">
          <ac:chgData name="" userId="" providerId="" clId="Web-{3E2D2801-EE77-46D7-A2FA-24104F9A130A}" dt="2023-02-21T08:31:36.941" v="12" actId="20577"/>
          <ac:spMkLst>
            <pc:docMk/>
            <pc:sldMk cId="2026420361" sldId="405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9429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6156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5030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58161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7016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8675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86297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4406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3239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8207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657380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3393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19694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  <p:sp>
        <p:nvSpPr>
          <p:cNvPr id="5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9597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7921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97764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30C22-8CE4-41FF-9FE5-20C1BD611C35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9626C-D6D0-4919-96D7-A80627B3B6D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1279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dc/82/f5/dc82f5873d2da9cfe9a942524cefa1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52201" y="-2032880"/>
            <a:ext cx="5158920" cy="92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24977" y="929390"/>
            <a:ext cx="48391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>
                    <a:lumMod val="50000"/>
                  </a:schemeClr>
                </a:solidFill>
              </a:rPr>
              <a:t>TRƯỜNG TIỂU HỌC TRUNG YÊN</a:t>
            </a:r>
            <a:endParaRPr lang="vi-VN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9592" y="2376882"/>
            <a:ext cx="627936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CHÀO MỪNG CÁC CON HỌC SINH </a:t>
            </a:r>
          </a:p>
          <a:p>
            <a:pPr algn="ctr"/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66" y="1331512"/>
            <a:ext cx="892588" cy="85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420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08842" y="4801071"/>
            <a:ext cx="2322181" cy="67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17405" y="0"/>
            <a:ext cx="784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99252" y="1721717"/>
            <a:ext cx="2547090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14092" y="3314152"/>
            <a:ext cx="3019085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Ria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81289" y="2429911"/>
            <a:ext cx="2547090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99" y="1367927"/>
            <a:ext cx="1695687" cy="3010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F3AE7F-D3E7-42EA-B882-AD7BCF8D6F33}"/>
              </a:ext>
            </a:extLst>
          </p:cNvPr>
          <p:cNvSpPr txBox="1"/>
          <p:nvPr/>
        </p:nvSpPr>
        <p:spPr>
          <a:xfrm>
            <a:off x="5447180" y="1741982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468B85-E27E-4E30-A60D-716DCA501E53}"/>
              </a:ext>
            </a:extLst>
          </p:cNvPr>
          <p:cNvSpPr txBox="1"/>
          <p:nvPr/>
        </p:nvSpPr>
        <p:spPr>
          <a:xfrm>
            <a:off x="5781947" y="2429911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2C0256-A1D9-4C77-B662-5984112ED765}"/>
              </a:ext>
            </a:extLst>
          </p:cNvPr>
          <p:cNvSpPr txBox="1"/>
          <p:nvPr/>
        </p:nvSpPr>
        <p:spPr>
          <a:xfrm>
            <a:off x="6033330" y="3320249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animBg="1"/>
      <p:bldP spid="12" grpId="0" animBg="1"/>
      <p:bldP spid="13" grpId="0" animBg="1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08842" y="4801071"/>
            <a:ext cx="2322181" cy="67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7952" y="288871"/>
            <a:ext cx="9389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87501" y="1027535"/>
            <a:ext cx="784907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61936" y="1568088"/>
            <a:ext cx="1068404" cy="9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TOP 5 Giống chó cảnh đáng yêu nhấ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4"/>
          <a:stretch/>
        </p:blipFill>
        <p:spPr bwMode="auto">
          <a:xfrm>
            <a:off x="209343" y="2286852"/>
            <a:ext cx="2531444" cy="211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án Chim Vẹt Thông Minh Dạy Biết Nói Mọi Lứa Tuổ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r="8372"/>
          <a:stretch/>
        </p:blipFill>
        <p:spPr bwMode="auto">
          <a:xfrm>
            <a:off x="2892386" y="2286852"/>
            <a:ext cx="2916456" cy="211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uôi 10 loài cá cảnh này trong nhà để tấn tài tấn lộc tiền ùa về như nước -  Phong thủ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6328" r="2530" b="6808"/>
          <a:stretch/>
        </p:blipFill>
        <p:spPr bwMode="auto">
          <a:xfrm>
            <a:off x="6112041" y="2256928"/>
            <a:ext cx="2839453" cy="214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530"/>
            <a:ext cx="9143999" cy="519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3712" y="823051"/>
            <a:ext cx="6750786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ba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1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3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2571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2571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988" y="2157440"/>
            <a:ext cx="7618235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Viết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Bờ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tre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đón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khách</a:t>
            </a:r>
            <a:endParaRPr lang="vi-VN" sz="2571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46785" y="2897455"/>
            <a:ext cx="2231485" cy="1823773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2"/>
              <a:ext cx="3248027" cy="1921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9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71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530"/>
            <a:ext cx="9143999" cy="519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8490" y="417011"/>
            <a:ext cx="7618235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Bờ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tre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đón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khách</a:t>
            </a:r>
            <a:endParaRPr lang="vi-VN" sz="2571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64054" y="796385"/>
            <a:ext cx="3147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Bờ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tre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quanh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hồ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đón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khách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đàn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cò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bạch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cánh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reo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mừng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Tre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chợt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tưng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bừng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Nở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đầy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hoa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trắng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59572" y="812158"/>
            <a:ext cx="33504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chơi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im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lặng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bác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bồ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nông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Đứng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nhìn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mênh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mông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Im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đá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bói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cá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Đỗ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xuống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cành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mềm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vụt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bay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lên</a:t>
            </a:r>
            <a:endParaRPr lang="en-US" sz="220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Đậu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chỗ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cũ</a:t>
            </a:r>
            <a:r>
              <a:rPr lang="en-US" sz="22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306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13919" y="114735"/>
            <a:ext cx="79621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9807" y="2078122"/>
            <a:ext cx="7962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73179" y="899111"/>
            <a:ext cx="385011" cy="39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559432" y="1627381"/>
            <a:ext cx="385011" cy="39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2770472" y="1627381"/>
            <a:ext cx="385011" cy="39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1588168" y="2934397"/>
            <a:ext cx="385011" cy="39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472088" y="3534663"/>
            <a:ext cx="385011" cy="39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4753276" y="4198972"/>
            <a:ext cx="385011" cy="39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5808842" y="4801071"/>
            <a:ext cx="2322181" cy="67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14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 Vật Dễ Thương - Bài hát về Động Vật - Pinkfong! Những bài hát cho trẻ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530"/>
            <a:ext cx="9143999" cy="519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3712" y="823051"/>
            <a:ext cx="6750786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ba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1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3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2571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2571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988" y="2157440"/>
            <a:ext cx="7618235" cy="88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Luyện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tập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Mở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rộng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vốn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từ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về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vật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nuôi</a:t>
            </a:r>
            <a:endParaRPr lang="en-US" sz="2571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  <a:p>
            <a:pPr algn="ctr"/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Câu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nêu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đặc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điểm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của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loài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vật</a:t>
            </a:r>
            <a:endParaRPr lang="vi-VN" sz="2571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46785" y="2897455"/>
            <a:ext cx="2231485" cy="1823773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2"/>
              <a:ext cx="3248027" cy="1921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9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6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08842" y="4801071"/>
            <a:ext cx="2322181" cy="67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39714" y="-17450"/>
            <a:ext cx="607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4156" y="732028"/>
            <a:ext cx="2930686" cy="55245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49841" y="1589927"/>
            <a:ext cx="1307656" cy="1047167"/>
            <a:chOff x="590858" y="2157122"/>
            <a:chExt cx="1307656" cy="1047167"/>
          </a:xfrm>
        </p:grpSpPr>
        <p:pic>
          <p:nvPicPr>
            <p:cNvPr id="9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23925" y="2415262"/>
              <a:ext cx="628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49841" y="2652088"/>
            <a:ext cx="1307656" cy="1047167"/>
            <a:chOff x="590858" y="3001037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23925" y="3315633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97214" y="3749044"/>
            <a:ext cx="1307656" cy="1047167"/>
            <a:chOff x="590858" y="3844952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23925" y="4140962"/>
              <a:ext cx="644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894618" y="1658923"/>
            <a:ext cx="1307656" cy="1047167"/>
            <a:chOff x="2036200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448900" y="2415262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94618" y="2721084"/>
            <a:ext cx="1307656" cy="1047167"/>
            <a:chOff x="2036200" y="2986043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448900" y="3240591"/>
              <a:ext cx="587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41991" y="3774350"/>
            <a:ext cx="1307656" cy="1047167"/>
            <a:chOff x="2036200" y="3829958"/>
            <a:chExt cx="1307656" cy="1047167"/>
          </a:xfrm>
        </p:grpSpPr>
        <p:pic>
          <p:nvPicPr>
            <p:cNvPr id="24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434473" y="4116136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24542" y="1633617"/>
            <a:ext cx="1307656" cy="1047167"/>
            <a:chOff x="3481542" y="2142128"/>
            <a:chExt cx="1307656" cy="1047167"/>
          </a:xfrm>
        </p:grpSpPr>
        <p:pic>
          <p:nvPicPr>
            <p:cNvPr id="27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904944" y="2424525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24542" y="2695778"/>
            <a:ext cx="1307656" cy="1047167"/>
            <a:chOff x="3481542" y="2986043"/>
            <a:chExt cx="1307656" cy="1047167"/>
          </a:xfrm>
        </p:grpSpPr>
        <p:pic>
          <p:nvPicPr>
            <p:cNvPr id="30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794571" y="3260807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71915" y="3749044"/>
            <a:ext cx="1307656" cy="1047167"/>
            <a:chOff x="3481542" y="3829958"/>
            <a:chExt cx="1307656" cy="1047167"/>
          </a:xfrm>
        </p:grpSpPr>
        <p:pic>
          <p:nvPicPr>
            <p:cNvPr id="3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892120" y="4104722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42491" y="1658923"/>
            <a:ext cx="1307656" cy="1047167"/>
            <a:chOff x="4926884" y="2142128"/>
            <a:chExt cx="1307656" cy="1047167"/>
          </a:xfrm>
        </p:grpSpPr>
        <p:pic>
          <p:nvPicPr>
            <p:cNvPr id="36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334490" y="242799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342491" y="2721084"/>
            <a:ext cx="1307656" cy="1047167"/>
            <a:chOff x="4926884" y="2986043"/>
            <a:chExt cx="1307656" cy="1047167"/>
          </a:xfrm>
        </p:grpSpPr>
        <p:pic>
          <p:nvPicPr>
            <p:cNvPr id="39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194226" y="3254215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89864" y="3774350"/>
            <a:ext cx="1307656" cy="1047167"/>
            <a:chOff x="4926884" y="3829958"/>
            <a:chExt cx="1307656" cy="1047167"/>
          </a:xfrm>
        </p:grpSpPr>
        <p:pic>
          <p:nvPicPr>
            <p:cNvPr id="4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5388993" y="4116136"/>
              <a:ext cx="508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4560362" y="737518"/>
            <a:ext cx="3754757" cy="55245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6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08842" y="4801071"/>
            <a:ext cx="2322181" cy="67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/>
          <p:cNvSpPr/>
          <p:nvPr/>
        </p:nvSpPr>
        <p:spPr>
          <a:xfrm>
            <a:off x="500041" y="119147"/>
            <a:ext cx="2930686" cy="55245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07723" y="2543344"/>
            <a:ext cx="1307656" cy="1047167"/>
            <a:chOff x="590858" y="2157122"/>
            <a:chExt cx="1307656" cy="1047167"/>
          </a:xfrm>
        </p:grpSpPr>
        <p:pic>
          <p:nvPicPr>
            <p:cNvPr id="9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23925" y="2415262"/>
              <a:ext cx="628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48517" y="3364183"/>
            <a:ext cx="1307656" cy="1047167"/>
            <a:chOff x="590858" y="3001037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23925" y="3315633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95890" y="4255582"/>
            <a:ext cx="1307656" cy="1047167"/>
            <a:chOff x="590858" y="3844952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23925" y="4140962"/>
              <a:ext cx="644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52500" y="2612340"/>
            <a:ext cx="1307656" cy="1047167"/>
            <a:chOff x="2036200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448900" y="2415262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93294" y="3433179"/>
            <a:ext cx="1307656" cy="1047167"/>
            <a:chOff x="2036200" y="2986043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448900" y="3240591"/>
              <a:ext cx="587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40667" y="4280888"/>
            <a:ext cx="1307656" cy="1047167"/>
            <a:chOff x="2036200" y="3829958"/>
            <a:chExt cx="1307656" cy="1047167"/>
          </a:xfrm>
        </p:grpSpPr>
        <p:pic>
          <p:nvPicPr>
            <p:cNvPr id="24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434473" y="4116136"/>
              <a:ext cx="577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82424" y="2587034"/>
            <a:ext cx="1307656" cy="1047167"/>
            <a:chOff x="3481542" y="2142128"/>
            <a:chExt cx="1307656" cy="1047167"/>
          </a:xfrm>
        </p:grpSpPr>
        <p:pic>
          <p:nvPicPr>
            <p:cNvPr id="27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904944" y="2424525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23218" y="3407873"/>
            <a:ext cx="1307656" cy="1047167"/>
            <a:chOff x="3481542" y="2986043"/>
            <a:chExt cx="1307656" cy="1047167"/>
          </a:xfrm>
        </p:grpSpPr>
        <p:pic>
          <p:nvPicPr>
            <p:cNvPr id="30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794571" y="3260807"/>
              <a:ext cx="731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670591" y="4255582"/>
            <a:ext cx="1307656" cy="1047167"/>
            <a:chOff x="3481542" y="3829958"/>
            <a:chExt cx="1307656" cy="1047167"/>
          </a:xfrm>
        </p:grpSpPr>
        <p:pic>
          <p:nvPicPr>
            <p:cNvPr id="33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892120" y="4104722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00373" y="2612340"/>
            <a:ext cx="1307656" cy="1047167"/>
            <a:chOff x="4926884" y="2142128"/>
            <a:chExt cx="1307656" cy="1047167"/>
          </a:xfrm>
        </p:grpSpPr>
        <p:pic>
          <p:nvPicPr>
            <p:cNvPr id="36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334490" y="242799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41167" y="3433179"/>
            <a:ext cx="1307656" cy="1047167"/>
            <a:chOff x="4926884" y="2986043"/>
            <a:chExt cx="1307656" cy="1047167"/>
          </a:xfrm>
        </p:grpSpPr>
        <p:pic>
          <p:nvPicPr>
            <p:cNvPr id="39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194226" y="3254215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88540" y="4280888"/>
            <a:ext cx="1307656" cy="1047167"/>
            <a:chOff x="4926884" y="3829958"/>
            <a:chExt cx="1307656" cy="1047167"/>
          </a:xfrm>
        </p:grpSpPr>
        <p:pic>
          <p:nvPicPr>
            <p:cNvPr id="42" name="Picture 6" descr="Cartoon Cloud - Cliparts.co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5388993" y="4116136"/>
              <a:ext cx="508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5114930" y="119147"/>
            <a:ext cx="3754757" cy="55245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0.39583 -0.362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-1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09877E-6 L -0.33264 -0.369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-1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17674 -0.372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-1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09877E-6 L -0.54705 -0.35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61" y="-17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19753E-6 L 0.70695 -0.524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47" y="-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19753E-6 L -0.01979 -0.532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46914E-6 L 0.01406 -0.331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-1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19753E-6 L -0.02049 -0.334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-1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34568E-6 L 0.69636 -0.49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9" y="-2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17284E-7 L 0.20139 -0.329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34568E-6 L -0.50226 -0.434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22" y="-2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17284E-7 L -0.53021 -0.4395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-2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08842" y="4801071"/>
            <a:ext cx="2322181" cy="67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17405" y="0"/>
            <a:ext cx="784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01" y="1462778"/>
            <a:ext cx="2513661" cy="153792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50" y="957882"/>
            <a:ext cx="2483982" cy="228526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2165739" y="3000699"/>
            <a:ext cx="2476205" cy="1947327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32" y="2502576"/>
            <a:ext cx="1294722" cy="22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5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55054" y="4621777"/>
            <a:ext cx="2322181" cy="67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17405" y="0"/>
            <a:ext cx="784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92" y="1828596"/>
            <a:ext cx="3636634" cy="222498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876765" y="1751594"/>
            <a:ext cx="2784944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8802" y="2469765"/>
            <a:ext cx="3009298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Tai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89590" y="3200939"/>
            <a:ext cx="2532514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E5CA0-ED05-457E-A83D-08959F6B51C9}"/>
              </a:ext>
            </a:extLst>
          </p:cNvPr>
          <p:cNvSpPr txBox="1"/>
          <p:nvPr/>
        </p:nvSpPr>
        <p:spPr>
          <a:xfrm>
            <a:off x="6235123" y="1754302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D2C19-B95E-4633-B88C-7BEA77CDDCC6}"/>
              </a:ext>
            </a:extLst>
          </p:cNvPr>
          <p:cNvSpPr txBox="1"/>
          <p:nvPr/>
        </p:nvSpPr>
        <p:spPr>
          <a:xfrm>
            <a:off x="6495635" y="2474176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C7DCDF-AE85-482F-A5A8-7C4BF3315156}"/>
              </a:ext>
            </a:extLst>
          </p:cNvPr>
          <p:cNvSpPr txBox="1"/>
          <p:nvPr/>
        </p:nvSpPr>
        <p:spPr>
          <a:xfrm>
            <a:off x="7082153" y="3206589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3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8" grpId="0" animBg="1"/>
      <p:bldP spid="9" grpId="0" animBg="1"/>
      <p:bldP spid="2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08842" y="4801071"/>
            <a:ext cx="2322181" cy="67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17405" y="0"/>
            <a:ext cx="784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05552" y="1973581"/>
            <a:ext cx="3222551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47511" y="3443563"/>
            <a:ext cx="3191765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Tai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10677" y="2681775"/>
            <a:ext cx="2816793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03" y="1491815"/>
            <a:ext cx="3256918" cy="2996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0ECAF9-9EAA-44A1-A145-368F68D8FA12}"/>
              </a:ext>
            </a:extLst>
          </p:cNvPr>
          <p:cNvSpPr txBox="1"/>
          <p:nvPr/>
        </p:nvSpPr>
        <p:spPr>
          <a:xfrm>
            <a:off x="6019376" y="1973581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CF7AE-2C84-40BD-B250-BC4613E22F09}"/>
              </a:ext>
            </a:extLst>
          </p:cNvPr>
          <p:cNvSpPr txBox="1"/>
          <p:nvPr/>
        </p:nvSpPr>
        <p:spPr>
          <a:xfrm>
            <a:off x="6537177" y="2691678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E05A6-492A-47B6-9D3B-46D8153DBA20}"/>
              </a:ext>
            </a:extLst>
          </p:cNvPr>
          <p:cNvSpPr txBox="1"/>
          <p:nvPr/>
        </p:nvSpPr>
        <p:spPr>
          <a:xfrm>
            <a:off x="6863732" y="3458178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9123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animBg="1"/>
      <p:bldP spid="11" grpId="0" animBg="1"/>
      <p:bldP spid="12" grpId="0" animBg="1"/>
      <p:bldP spid="8" grpId="0"/>
      <p:bldP spid="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08842" y="4801071"/>
            <a:ext cx="2322181" cy="67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17405" y="0"/>
            <a:ext cx="784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1118769" y="1578543"/>
            <a:ext cx="3524016" cy="27713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84774" y="2003071"/>
            <a:ext cx="2364406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56968" y="3492584"/>
            <a:ext cx="2504375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66811" y="2711265"/>
            <a:ext cx="2364406" cy="55245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D0242-3C14-4672-8580-1B2D1E2DFE38}"/>
              </a:ext>
            </a:extLst>
          </p:cNvPr>
          <p:cNvSpPr txBox="1"/>
          <p:nvPr/>
        </p:nvSpPr>
        <p:spPr>
          <a:xfrm>
            <a:off x="5956920" y="2021001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B908AB-80C5-41F1-9829-3047AEE6BFE0}"/>
              </a:ext>
            </a:extLst>
          </p:cNvPr>
          <p:cNvSpPr txBox="1"/>
          <p:nvPr/>
        </p:nvSpPr>
        <p:spPr>
          <a:xfrm>
            <a:off x="6182408" y="2723267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39406F-1D25-47BC-92ED-0C5DCB4F3E69}"/>
              </a:ext>
            </a:extLst>
          </p:cNvPr>
          <p:cNvSpPr txBox="1"/>
          <p:nvPr/>
        </p:nvSpPr>
        <p:spPr>
          <a:xfrm>
            <a:off x="6691451" y="3489022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  <p:bldP spid="14" grpId="0" animBg="1"/>
      <p:bldP spid="16" grpId="0" animBg="1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FB1FF5-E7AA-49EA-8AC7-7A171E270C4D}"/>
</file>

<file path=customXml/itemProps2.xml><?xml version="1.0" encoding="utf-8"?>
<ds:datastoreItem xmlns:ds="http://schemas.openxmlformats.org/officeDocument/2006/customXml" ds:itemID="{F9903A7C-BD0D-42E5-9DDB-1EFE8C6AE63F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FD53EE15-65FA-4FA4-BE27-75B0FA484F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1220</TotalTime>
  <Words>449</Words>
  <Application>Microsoft Office PowerPoint</Application>
  <PresentationFormat>Trình chiếu Trên màn hình (16:9)</PresentationFormat>
  <Paragraphs>97</Paragraphs>
  <Slides>14</Slides>
  <Notes>4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5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fpt .</cp:lastModifiedBy>
  <cp:revision>117</cp:revision>
  <dcterms:modified xsi:type="dcterms:W3CDTF">2023-02-21T08:31:44Z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