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sldIdLst>
    <p:sldId id="288" r:id="rId5"/>
    <p:sldId id="289" r:id="rId6"/>
    <p:sldId id="272" r:id="rId7"/>
    <p:sldId id="273" r:id="rId8"/>
    <p:sldId id="274" r:id="rId9"/>
    <p:sldId id="275" r:id="rId10"/>
    <p:sldId id="276" r:id="rId11"/>
    <p:sldId id="264" r:id="rId12"/>
    <p:sldId id="290" r:id="rId13"/>
    <p:sldId id="291" r:id="rId14"/>
    <p:sldId id="277" r:id="rId15"/>
    <p:sldId id="266" r:id="rId16"/>
    <p:sldId id="292" r:id="rId17"/>
    <p:sldId id="278" r:id="rId18"/>
    <p:sldId id="279" r:id="rId19"/>
    <p:sldId id="270" r:id="rId20"/>
  </p:sldIdLst>
  <p:sldSz cx="12192000" cy="6858000"/>
  <p:notesSz cx="6858000" cy="9144000"/>
  <p:custDataLst>
    <p:tags r:id="rId2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7FA970-2F95-4943-9D85-C9C8A15307AD}" v="29" dt="2023-02-21T07:35:32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Hoàng Linh" userId="S::nhlinh@thtrungyen.edu.vn::182ddd42-ce8d-416b-bd3b-72f650460673" providerId="AD" clId="Web-{6E7FA970-2F95-4943-9D85-C9C8A15307AD}"/>
    <pc:docChg chg="modSld">
      <pc:chgData name="Nguyễn Hoàng Linh" userId="S::nhlinh@thtrungyen.edu.vn::182ddd42-ce8d-416b-bd3b-72f650460673" providerId="AD" clId="Web-{6E7FA970-2F95-4943-9D85-C9C8A15307AD}" dt="2023-02-21T07:35:32.327" v="13" actId="20577"/>
      <pc:docMkLst>
        <pc:docMk/>
      </pc:docMkLst>
      <pc:sldChg chg="modSp">
        <pc:chgData name="Nguyễn Hoàng Linh" userId="S::nhlinh@thtrungyen.edu.vn::182ddd42-ce8d-416b-bd3b-72f650460673" providerId="AD" clId="Web-{6E7FA970-2F95-4943-9D85-C9C8A15307AD}" dt="2023-02-21T07:35:32.327" v="13" actId="20577"/>
        <pc:sldMkLst>
          <pc:docMk/>
          <pc:sldMk cId="206089905" sldId="288"/>
        </pc:sldMkLst>
        <pc:spChg chg="mod">
          <ac:chgData name="Nguyễn Hoàng Linh" userId="S::nhlinh@thtrungyen.edu.vn::182ddd42-ce8d-416b-bd3b-72f650460673" providerId="AD" clId="Web-{6E7FA970-2F95-4943-9D85-C9C8A15307AD}" dt="2023-02-21T07:35:32.327" v="13" actId="20577"/>
          <ac:spMkLst>
            <pc:docMk/>
            <pc:sldMk cId="206089905" sldId="288"/>
            <ac:spMk id="3" creationId="{F524CA06-1AB4-4D98-B753-FA24141721A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microsoft.com/office/2007/relationships/hdphoto" Target="../media/hdphoto12.wdp"/><Relationship Id="rId5" Type="http://schemas.openxmlformats.org/officeDocument/2006/relationships/image" Target="../media/image25.png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microsoft.com/office/2007/relationships/hdphoto" Target="../media/hdphoto12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microsoft.com/office/2007/relationships/hdphoto" Target="../media/hdphoto13.wdp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C1AED9-9115-490B-B566-18DC4807E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24CA06-1AB4-4D98-B753-FA24141721AF}"/>
              </a:ext>
            </a:extLst>
          </p:cNvPr>
          <p:cNvSpPr txBox="1"/>
          <p:nvPr/>
        </p:nvSpPr>
        <p:spPr>
          <a:xfrm>
            <a:off x="1084776" y="1674674"/>
            <a:ext cx="1002244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  <a:latin typeface="Times New Roman"/>
                <a:cs typeface="Times New Roman"/>
              </a:rPr>
              <a:t>CHÀO MỪNG CÁC CON</a:t>
            </a:r>
          </a:p>
        </p:txBody>
      </p:sp>
    </p:spTree>
    <p:extLst>
      <p:ext uri="{BB962C8B-B14F-4D97-AF65-F5344CB8AC3E}">
        <p14:creationId xmlns:p14="http://schemas.microsoft.com/office/powerpoint/2010/main" val="20608990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F2035A-364B-4E98-9367-C93D07BBE2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723" t="23496"/>
          <a:stretch/>
        </p:blipFill>
        <p:spPr>
          <a:xfrm>
            <a:off x="2720585" y="684772"/>
            <a:ext cx="7284806" cy="548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7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6002DF-E9B2-41D2-A0B6-F22BA1535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0796" y="983767"/>
            <a:ext cx="8890510" cy="4890465"/>
          </a:xfrm>
          <a:prstGeom prst="rect">
            <a:avLst/>
          </a:prstGeom>
        </p:spPr>
      </p:pic>
      <p:sp>
        <p:nvSpPr>
          <p:cNvPr id="9" name="Heart 8">
            <a:extLst>
              <a:ext uri="{FF2B5EF4-FFF2-40B4-BE49-F238E27FC236}">
                <a16:creationId xmlns:a16="http://schemas.microsoft.com/office/drawing/2014/main" id="{9FF673F8-9441-4449-A3CD-6CA503297DE0}"/>
              </a:ext>
            </a:extLst>
          </p:cNvPr>
          <p:cNvSpPr/>
          <p:nvPr/>
        </p:nvSpPr>
        <p:spPr>
          <a:xfrm>
            <a:off x="2292626" y="622851"/>
            <a:ext cx="1842052" cy="1555061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260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256A5FC-2139-4031-B664-C2F939722DAF}"/>
              </a:ext>
            </a:extLst>
          </p:cNvPr>
          <p:cNvGrpSpPr/>
          <p:nvPr/>
        </p:nvGrpSpPr>
        <p:grpSpPr>
          <a:xfrm>
            <a:off x="430728" y="233184"/>
            <a:ext cx="3439314" cy="523220"/>
            <a:chOff x="3625446" y="1063505"/>
            <a:chExt cx="3439314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C82E778-BF88-4D94-A592-39FAF8E69CFC}"/>
                </a:ext>
              </a:extLst>
            </p:cNvPr>
            <p:cNvSpPr/>
            <p:nvPr/>
          </p:nvSpPr>
          <p:spPr>
            <a:xfrm>
              <a:off x="3625446" y="1063505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accent2"/>
                  </a:solidFill>
                  <a:latin typeface="+mj-lt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43185E-CD29-4EDD-80AE-36312A106E60}"/>
                </a:ext>
              </a:extLst>
            </p:cNvPr>
            <p:cNvSpPr txBox="1"/>
            <p:nvPr/>
          </p:nvSpPr>
          <p:spPr>
            <a:xfrm>
              <a:off x="4089271" y="1063505"/>
              <a:ext cx="29754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00B050"/>
                  </a:solidFill>
                </a:rPr>
                <a:t>Xử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lí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huống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4EB2070-1361-4505-9217-F95341F63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747" y="1232452"/>
            <a:ext cx="3809968" cy="35707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AF721E-964A-4544-AFDA-9D800204955D}"/>
              </a:ext>
            </a:extLst>
          </p:cNvPr>
          <p:cNvSpPr/>
          <p:nvPr/>
        </p:nvSpPr>
        <p:spPr>
          <a:xfrm>
            <a:off x="258747" y="4803157"/>
            <a:ext cx="3370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</a:rPr>
              <a:t>1. </a:t>
            </a:r>
            <a:r>
              <a:rPr lang="en-US" sz="2000" i="1" dirty="0" err="1">
                <a:solidFill>
                  <a:srgbClr val="000000"/>
                </a:solidFill>
              </a:rPr>
              <a:t>Em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trai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của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em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bị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đứt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tay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  <a:endParaRPr lang="en-US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51BD52-FAF9-4263-9AEB-29BAAB9810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577"/>
          <a:stretch/>
        </p:blipFill>
        <p:spPr>
          <a:xfrm>
            <a:off x="4112328" y="1232452"/>
            <a:ext cx="3718916" cy="35707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CAE0B5-28D3-45EC-9C4D-CE337093FEEC}"/>
              </a:ext>
            </a:extLst>
          </p:cNvPr>
          <p:cNvSpPr/>
          <p:nvPr/>
        </p:nvSpPr>
        <p:spPr>
          <a:xfrm>
            <a:off x="3870042" y="4708100"/>
            <a:ext cx="3871573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dirty="0">
                <a:solidFill>
                  <a:srgbClr val="000000"/>
                </a:solidFill>
              </a:rPr>
              <a:t>2. </a:t>
            </a:r>
            <a:r>
              <a:rPr lang="en-US" sz="2000" i="1" dirty="0" err="1">
                <a:solidFill>
                  <a:srgbClr val="000000"/>
                </a:solidFill>
              </a:rPr>
              <a:t>Áo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đồng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phục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của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em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bị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rách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  <a:endParaRPr lang="vi-VN" sz="2000" i="1" dirty="0">
              <a:solidFill>
                <a:srgbClr val="00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19C689-B66D-468D-884D-2DD77CF20C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2460" y="1232452"/>
            <a:ext cx="3948526" cy="34756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799BBA5-86CC-45F4-8801-3E76F1816FF6}"/>
              </a:ext>
            </a:extLst>
          </p:cNvPr>
          <p:cNvSpPr/>
          <p:nvPr/>
        </p:nvSpPr>
        <p:spPr>
          <a:xfrm>
            <a:off x="7732621" y="4723937"/>
            <a:ext cx="420820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>
                <a:solidFill>
                  <a:srgbClr val="000000"/>
                </a:solidFill>
              </a:rPr>
              <a:t>3. Có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người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lạ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gõ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cửa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khi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em</a:t>
            </a:r>
            <a:r>
              <a:rPr lang="en-US" sz="2000" i="1" dirty="0">
                <a:solidFill>
                  <a:srgbClr val="000000"/>
                </a:solidFill>
              </a:rPr>
              <a:t> ở </a:t>
            </a:r>
            <a:r>
              <a:rPr lang="en-US" sz="2000" i="1" dirty="0" err="1">
                <a:solidFill>
                  <a:srgbClr val="000000"/>
                </a:solidFill>
              </a:rPr>
              <a:t>nhà</a:t>
            </a:r>
            <a:endParaRPr lang="en-US" sz="2000" i="1" dirty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một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mình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  <a:endParaRPr lang="vi-VN" sz="2000" i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5B4114-949D-4B98-ACAC-53CDB7584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7668" y="525176"/>
            <a:ext cx="5837253" cy="54706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9806355-09FD-4D09-90A8-3CFC6487F490}"/>
              </a:ext>
            </a:extLst>
          </p:cNvPr>
          <p:cNvGrpSpPr/>
          <p:nvPr/>
        </p:nvGrpSpPr>
        <p:grpSpPr>
          <a:xfrm>
            <a:off x="1022016" y="1766922"/>
            <a:ext cx="5073984" cy="2281355"/>
            <a:chOff x="804302" y="1728217"/>
            <a:chExt cx="5073984" cy="228135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949A99F-567A-4D14-A72C-5C0BCC5C1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804302" y="1728217"/>
              <a:ext cx="5073984" cy="2281355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BD0493-6D5C-41AB-A2E9-D3F9F6E75BB5}"/>
                </a:ext>
              </a:extLst>
            </p:cNvPr>
            <p:cNvGrpSpPr/>
            <p:nvPr/>
          </p:nvGrpSpPr>
          <p:grpSpPr>
            <a:xfrm>
              <a:off x="1360378" y="2216311"/>
              <a:ext cx="3647262" cy="1305165"/>
              <a:chOff x="1133190" y="1933495"/>
              <a:chExt cx="3647262" cy="130516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4D5C7B-6B02-406D-A68C-1F1B4BAE0171}"/>
                  </a:ext>
                </a:extLst>
              </p:cNvPr>
              <p:cNvSpPr txBox="1"/>
              <p:nvPr/>
            </p:nvSpPr>
            <p:spPr>
              <a:xfrm flipH="1">
                <a:off x="1523715" y="1933495"/>
                <a:ext cx="3256737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trai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bị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đứt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tay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Diamond 6">
                <a:extLst>
                  <a:ext uri="{FF2B5EF4-FFF2-40B4-BE49-F238E27FC236}">
                    <a16:creationId xmlns:a16="http://schemas.microsoft.com/office/drawing/2014/main" id="{647EA262-E860-44E1-81BB-F769F8D3DC1B}"/>
                  </a:ext>
                </a:extLst>
              </p:cNvPr>
              <p:cNvSpPr/>
              <p:nvPr/>
            </p:nvSpPr>
            <p:spPr>
              <a:xfrm>
                <a:off x="1133190" y="2312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1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263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7118016" y="1965705"/>
            <a:ext cx="5073984" cy="2281355"/>
            <a:chOff x="804302" y="1728217"/>
            <a:chExt cx="5073984" cy="22813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804302" y="1728217"/>
              <a:ext cx="5073984" cy="228135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360378" y="2216311"/>
              <a:ext cx="3647262" cy="1305165"/>
              <a:chOff x="1133190" y="1933495"/>
              <a:chExt cx="3647262" cy="130516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523715" y="1933495"/>
                <a:ext cx="3256737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Áo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đồng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phục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bị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rách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1133190" y="2312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2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D9AAF37-0B6A-4735-A298-8969406BB2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577"/>
          <a:stretch/>
        </p:blipFill>
        <p:spPr>
          <a:xfrm>
            <a:off x="297144" y="746731"/>
            <a:ext cx="6820872" cy="5040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43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0" y="3083861"/>
            <a:ext cx="5987262" cy="3088886"/>
            <a:chOff x="331300" y="1479083"/>
            <a:chExt cx="6191537" cy="297948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331300" y="1479083"/>
              <a:ext cx="6191537" cy="29794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165256" y="2395819"/>
              <a:ext cx="4363096" cy="1305165"/>
              <a:chOff x="938068" y="2113003"/>
              <a:chExt cx="4363096" cy="130516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319610" y="2113003"/>
                <a:ext cx="39815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Có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người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lạ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gõ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cửa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khi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ở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nhà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một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mình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938068" y="2326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3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7791041-E592-4276-8046-8CE3440E1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9191" y="312384"/>
            <a:ext cx="6086013" cy="39430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7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1095367" y="1434393"/>
            <a:ext cx="105586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Chia sẻ </a:t>
            </a:r>
            <a:r>
              <a:rPr lang="en-US" sz="2800" dirty="0" err="1">
                <a:solidFill>
                  <a:srgbClr val="000000"/>
                </a:solidFill>
              </a:rPr>
              <a:t>với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kiếm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hỗ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Nhắc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nhở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bè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người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thân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kiếm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hỗ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66CA30-FCFA-4ECC-8F81-D1E8E27220A3}"/>
              </a:ext>
            </a:extLst>
          </p:cNvPr>
          <p:cNvGrpSpPr/>
          <p:nvPr/>
        </p:nvGrpSpPr>
        <p:grpSpPr>
          <a:xfrm>
            <a:off x="168370" y="2829508"/>
            <a:ext cx="11485642" cy="3762375"/>
            <a:chOff x="168370" y="2829508"/>
            <a:chExt cx="11485642" cy="37623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4D67D0-524C-433F-AD80-24A6222BC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1587" y="2829508"/>
              <a:ext cx="7972425" cy="3762375"/>
            </a:xfrm>
            <a:prstGeom prst="rect">
              <a:avLst/>
            </a:prstGeom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E826E6AE-8044-4E4B-8DCC-E033A19FD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70" y="3238267"/>
              <a:ext cx="4328691" cy="3075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CD61C9-359F-4B11-875C-540C3F18C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0E71FF-31D6-4AFD-8D47-36C4C5484970}"/>
              </a:ext>
            </a:extLst>
          </p:cNvPr>
          <p:cNvSpPr txBox="1"/>
          <p:nvPr/>
        </p:nvSpPr>
        <p:spPr>
          <a:xfrm>
            <a:off x="280786" y="1801503"/>
            <a:ext cx="116304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11:</a:t>
            </a:r>
          </a:p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KIẾM SỰ HỖ TRỢ KHI Ở NHÀ</a:t>
            </a:r>
          </a:p>
        </p:txBody>
      </p:sp>
    </p:spTree>
    <p:extLst>
      <p:ext uri="{BB962C8B-B14F-4D97-AF65-F5344CB8AC3E}">
        <p14:creationId xmlns:p14="http://schemas.microsoft.com/office/powerpoint/2010/main" val="212017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533550" y="1421871"/>
            <a:ext cx="11124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</a:rPr>
              <a:t>Chia </a:t>
            </a:r>
            <a:r>
              <a:rPr lang="en-US" sz="2800" dirty="0" err="1">
                <a:solidFill>
                  <a:srgbClr val="000000"/>
                </a:solidFill>
              </a:rPr>
              <a:t>sẻ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gặp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 Khi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ute little girl and boy broken a vase hoodlum Vector Image">
            <a:extLst>
              <a:ext uri="{FF2B5EF4-FFF2-40B4-BE49-F238E27FC236}">
                <a16:creationId xmlns:a16="http://schemas.microsoft.com/office/drawing/2014/main" id="{CE84FD3D-D63E-4EFF-966F-5CD7443F5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12910" r="12971" b="20733"/>
          <a:stretch/>
        </p:blipFill>
        <p:spPr bwMode="auto">
          <a:xfrm>
            <a:off x="690990" y="2661967"/>
            <a:ext cx="4084208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6 Cartoon Of The Two Little Kids Fighting Illustrations &amp;amp; Clip Art - iStock">
            <a:extLst>
              <a:ext uri="{FF2B5EF4-FFF2-40B4-BE49-F238E27FC236}">
                <a16:creationId xmlns:a16="http://schemas.microsoft.com/office/drawing/2014/main" id="{A50ADCFA-E3AE-49D3-BEC8-CE875B529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15569" r="21117" b="15567"/>
          <a:stretch/>
        </p:blipFill>
        <p:spPr bwMode="auto">
          <a:xfrm>
            <a:off x="6545943" y="2452385"/>
            <a:ext cx="3425371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F954073-1F47-4689-B944-A4FCAE26CF6F}"/>
              </a:ext>
            </a:extLst>
          </p:cNvPr>
          <p:cNvGrpSpPr/>
          <p:nvPr/>
        </p:nvGrpSpPr>
        <p:grpSpPr>
          <a:xfrm>
            <a:off x="491758" y="644068"/>
            <a:ext cx="6761764" cy="523220"/>
            <a:chOff x="3872640" y="901288"/>
            <a:chExt cx="6761764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31BC949-3304-4C44-B24B-9EF0B658FB5C}"/>
                </a:ext>
              </a:extLst>
            </p:cNvPr>
            <p:cNvSpPr/>
            <p:nvPr/>
          </p:nvSpPr>
          <p:spPr>
            <a:xfrm>
              <a:off x="3872640" y="901288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accent2"/>
                  </a:solidFill>
                  <a:latin typeface="+mj-lt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291BBC-E560-4D30-A920-96F5104F2A6A}"/>
                </a:ext>
              </a:extLst>
            </p:cNvPr>
            <p:cNvSpPr txBox="1"/>
            <p:nvPr/>
          </p:nvSpPr>
          <p:spPr>
            <a:xfrm>
              <a:off x="4336465" y="901288"/>
              <a:ext cx="62979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</a:rPr>
                <a:t>Quan </a:t>
              </a:r>
              <a:r>
                <a:rPr lang="en-US" sz="2800" b="1" dirty="0" err="1">
                  <a:solidFill>
                    <a:srgbClr val="00B050"/>
                  </a:solidFill>
                </a:rPr>
                <a:t>sát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tranh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và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trả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lời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câu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hỏi</a:t>
              </a:r>
              <a:r>
                <a:rPr lang="en-US" sz="2800" b="1" dirty="0">
                  <a:solidFill>
                    <a:srgbClr val="00B050"/>
                  </a:solidFill>
                </a:rPr>
                <a:t>: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1534418"/>
            <a:ext cx="3679371" cy="42923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480926"/>
            <a:ext cx="3551702" cy="43457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0626" y="2399751"/>
            <a:ext cx="4323466" cy="2395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3B2CD0-68B6-4D3F-8991-CA30F3D15A28}"/>
              </a:ext>
            </a:extLst>
          </p:cNvPr>
          <p:cNvSpPr txBox="1"/>
          <p:nvPr/>
        </p:nvSpPr>
        <p:spPr>
          <a:xfrm flipH="1">
            <a:off x="1364801" y="590902"/>
            <a:ext cx="728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quyết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4" y="445588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78702" y="4712153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nhà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13906 -0.107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537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7448 -0.0932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30247 -0.140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8D9AC-A818-4DD5-B53C-B0614A9279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4000" y="1045800"/>
            <a:ext cx="4893312" cy="27662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685846"/>
            <a:chOff x="811171" y="2290016"/>
            <a:chExt cx="5057236" cy="16858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</a:rPr>
                <a:t> nay, Nam ở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một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mình</a:t>
              </a:r>
              <a:r>
                <a:rPr lang="en-US" sz="2400" i="1" dirty="0">
                  <a:solidFill>
                    <a:srgbClr val="000000"/>
                  </a:solidFill>
                </a:rPr>
                <a:t>. Nam </a:t>
              </a:r>
              <a:r>
                <a:rPr lang="en-US" sz="2400" i="1" dirty="0" err="1">
                  <a:solidFill>
                    <a:srgbClr val="000000"/>
                  </a:solidFill>
                </a:rPr>
                <a:t>ngửi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thấy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mùi</a:t>
              </a:r>
              <a:r>
                <a:rPr lang="en-US" sz="2400" i="1" dirty="0">
                  <a:solidFill>
                    <a:srgbClr val="000000"/>
                  </a:solidFill>
                </a:rPr>
                <a:t> ga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tỏa</a:t>
              </a:r>
              <a:r>
                <a:rPr lang="en-US" sz="2400" i="1" dirty="0">
                  <a:solidFill>
                    <a:srgbClr val="000000"/>
                  </a:solidFill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từ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phòng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bếp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88DAAE7-FA1A-461A-824D-F8D5CA6C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88" y="3429000"/>
            <a:ext cx="4559483" cy="30767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D1875-99E5-4D6E-815B-B5715E39900C}"/>
              </a:ext>
            </a:extLst>
          </p:cNvPr>
          <p:cNvGrpSpPr/>
          <p:nvPr/>
        </p:nvGrpSpPr>
        <p:grpSpPr>
          <a:xfrm>
            <a:off x="5892814" y="4275890"/>
            <a:ext cx="5057236" cy="1685846"/>
            <a:chOff x="811171" y="2290016"/>
            <a:chExt cx="5057236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Gần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đây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anh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hàng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xóm</a:t>
              </a:r>
              <a:r>
                <a:rPr lang="en-US" sz="2400" i="1" dirty="0">
                  <a:solidFill>
                    <a:srgbClr val="000000"/>
                  </a:solidFill>
                </a:rPr>
                <a:t> hay sang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và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đòi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cầm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tay</a:t>
              </a:r>
              <a:r>
                <a:rPr lang="en-US" sz="2400" i="1" dirty="0">
                  <a:solidFill>
                    <a:srgbClr val="000000"/>
                  </a:solidFill>
                </a:rPr>
                <a:t> Lan.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mẹ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nghe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CFB195-D2E4-40E1-80F7-25F3E5DC41DD}"/>
              </a:ext>
            </a:extLst>
          </p:cNvPr>
          <p:cNvSpPr txBox="1"/>
          <p:nvPr/>
        </p:nvSpPr>
        <p:spPr>
          <a:xfrm>
            <a:off x="544402" y="5236290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472791FD-5805-4FFE-84A2-997116A20D2C}"/>
              </a:ext>
            </a:extLst>
          </p:cNvPr>
          <p:cNvSpPr/>
          <p:nvPr/>
        </p:nvSpPr>
        <p:spPr>
          <a:xfrm>
            <a:off x="895982" y="5389696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DC588-01A3-4CAC-A561-ABFEA118AF37}"/>
              </a:ext>
            </a:extLst>
          </p:cNvPr>
          <p:cNvSpPr txBox="1"/>
          <p:nvPr/>
        </p:nvSpPr>
        <p:spPr>
          <a:xfrm flipH="1">
            <a:off x="1107941" y="376947"/>
            <a:ext cx="1065491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xét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024E68-EA36-46BA-AFF3-41C55CECF506}"/>
              </a:ext>
            </a:extLst>
          </p:cNvPr>
          <p:cNvGrpSpPr/>
          <p:nvPr/>
        </p:nvGrpSpPr>
        <p:grpSpPr>
          <a:xfrm>
            <a:off x="1173890" y="1599671"/>
            <a:ext cx="4893312" cy="2788303"/>
            <a:chOff x="1173890" y="1599671"/>
            <a:chExt cx="4893312" cy="27883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DAEC73-BE20-4764-8FC4-964B2AE90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3890" y="1621710"/>
              <a:ext cx="4893312" cy="2766264"/>
            </a:xfrm>
            <a:prstGeom prst="rect">
              <a:avLst/>
            </a:prstGeom>
          </p:spPr>
        </p:pic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8974D3AC-421E-4B8D-8A96-EFF5E4E075BD}"/>
                </a:ext>
              </a:extLst>
            </p:cNvPr>
            <p:cNvSpPr/>
            <p:nvPr/>
          </p:nvSpPr>
          <p:spPr>
            <a:xfrm>
              <a:off x="1473214" y="1599671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7BCF4C-EFE9-472E-8184-BAAB48480E4F}"/>
              </a:ext>
            </a:extLst>
          </p:cNvPr>
          <p:cNvGrpSpPr/>
          <p:nvPr/>
        </p:nvGrpSpPr>
        <p:grpSpPr>
          <a:xfrm>
            <a:off x="6834231" y="1321337"/>
            <a:ext cx="4559483" cy="3076724"/>
            <a:chOff x="6834231" y="1466480"/>
            <a:chExt cx="4559483" cy="30767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EDD82E-54F4-49FC-94ED-916D29EDA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4231" y="1466480"/>
              <a:ext cx="4559483" cy="3076724"/>
            </a:xfrm>
            <a:prstGeom prst="rect">
              <a:avLst/>
            </a:prstGeom>
          </p:spPr>
        </p:pic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8A95155F-82D8-48B0-A662-61CB1E556FA1}"/>
                </a:ext>
              </a:extLst>
            </p:cNvPr>
            <p:cNvSpPr/>
            <p:nvPr/>
          </p:nvSpPr>
          <p:spPr>
            <a:xfrm>
              <a:off x="7137904" y="1621710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4115DEE-4BF4-4888-B0B4-AA95DD537D00}"/>
              </a:ext>
            </a:extLst>
          </p:cNvPr>
          <p:cNvSpPr txBox="1"/>
          <p:nvPr/>
        </p:nvSpPr>
        <p:spPr>
          <a:xfrm>
            <a:off x="1473214" y="4372209"/>
            <a:ext cx="3775481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Nam </a:t>
            </a:r>
            <a:r>
              <a:rPr lang="en-US" sz="2300" i="1" dirty="0" err="1">
                <a:solidFill>
                  <a:schemeClr val="bg2"/>
                </a:solidFill>
              </a:rPr>
              <a:t>nhờ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sự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giúp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của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chú</a:t>
            </a:r>
            <a:r>
              <a:rPr lang="en-US" sz="2300" i="1" dirty="0">
                <a:solidFill>
                  <a:schemeClr val="bg2"/>
                </a:solidFill>
              </a:rPr>
              <a:t> An </a:t>
            </a:r>
            <a:r>
              <a:rPr lang="en-US" sz="2300" i="1" dirty="0" err="1">
                <a:solidFill>
                  <a:schemeClr val="bg2"/>
                </a:solidFill>
              </a:rPr>
              <a:t>hàng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xóm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4E9F6-5689-4BBC-ACF8-E14F88D11F4D}"/>
              </a:ext>
            </a:extLst>
          </p:cNvPr>
          <p:cNvSpPr txBox="1"/>
          <p:nvPr/>
        </p:nvSpPr>
        <p:spPr>
          <a:xfrm>
            <a:off x="7226231" y="4463844"/>
            <a:ext cx="4167483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Lan </a:t>
            </a:r>
            <a:r>
              <a:rPr lang="en-US" sz="2300" i="1" dirty="0" err="1">
                <a:solidFill>
                  <a:schemeClr val="bg2"/>
                </a:solidFill>
              </a:rPr>
              <a:t>tìm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kiếm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sự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hỗ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trợ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từ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mẹ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96449-8040-40F9-956D-A9B0DDD61E32}"/>
              </a:ext>
            </a:extLst>
          </p:cNvPr>
          <p:cNvSpPr txBox="1"/>
          <p:nvPr/>
        </p:nvSpPr>
        <p:spPr>
          <a:xfrm flipH="1">
            <a:off x="-94827" y="376947"/>
            <a:ext cx="94047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nhà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0" grpId="0" animBg="1"/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83BF0C-C159-4A97-B2B7-ADA8BF9BA9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6400"/>
          <a:stretch/>
        </p:blipFill>
        <p:spPr>
          <a:xfrm>
            <a:off x="1731717" y="609676"/>
            <a:ext cx="4101716" cy="34121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5B6C0DF-6F96-4256-B6F1-45363F98002B}"/>
              </a:ext>
            </a:extLst>
          </p:cNvPr>
          <p:cNvGrpSpPr/>
          <p:nvPr/>
        </p:nvGrpSpPr>
        <p:grpSpPr>
          <a:xfrm>
            <a:off x="593167" y="275512"/>
            <a:ext cx="8293227" cy="545582"/>
            <a:chOff x="3521897" y="640178"/>
            <a:chExt cx="8293227" cy="54558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3A72DDB-6D01-4579-976F-4F5FCC7108C8}"/>
                </a:ext>
              </a:extLst>
            </p:cNvPr>
            <p:cNvSpPr/>
            <p:nvPr/>
          </p:nvSpPr>
          <p:spPr>
            <a:xfrm>
              <a:off x="3521897" y="721934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accent2"/>
                  </a:solidFill>
                  <a:latin typeface="+mj-lt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A279CA-ED36-47E4-8ECF-02E877EFCB85}"/>
                </a:ext>
              </a:extLst>
            </p:cNvPr>
            <p:cNvSpPr txBox="1"/>
            <p:nvPr/>
          </p:nvSpPr>
          <p:spPr>
            <a:xfrm>
              <a:off x="3985723" y="640178"/>
              <a:ext cx="7829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00B050"/>
                  </a:solidFill>
                </a:rPr>
                <a:t>Bạn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nào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đã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biết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cách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tìm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kiếm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sự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hỗ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trợ</a:t>
              </a:r>
              <a:r>
                <a:rPr lang="en-US" sz="2800" b="1" dirty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8772F9F-660C-4CBA-AAA0-614E34EF38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2575" y="4021822"/>
            <a:ext cx="4655105" cy="2560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B38FC8-6B0D-4136-94D3-EE613E07B3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723" t="23496"/>
          <a:stretch/>
        </p:blipFill>
        <p:spPr>
          <a:xfrm>
            <a:off x="6647118" y="919578"/>
            <a:ext cx="4101716" cy="30902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D8EB8D-37D7-4D8D-8506-0EDAAF93C5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6400"/>
          <a:stretch/>
        </p:blipFill>
        <p:spPr>
          <a:xfrm>
            <a:off x="2274825" y="362365"/>
            <a:ext cx="7372758" cy="6133269"/>
          </a:xfrm>
          <a:prstGeom prst="rect">
            <a:avLst/>
          </a:prstGeom>
        </p:spPr>
      </p:pic>
      <p:sp>
        <p:nvSpPr>
          <p:cNvPr id="3" name="Heart 2">
            <a:extLst>
              <a:ext uri="{FF2B5EF4-FFF2-40B4-BE49-F238E27FC236}">
                <a16:creationId xmlns:a16="http://schemas.microsoft.com/office/drawing/2014/main" id="{5BD9BE0E-52B9-4591-9636-2C3439BA1CA9}"/>
              </a:ext>
            </a:extLst>
          </p:cNvPr>
          <p:cNvSpPr/>
          <p:nvPr/>
        </p:nvSpPr>
        <p:spPr>
          <a:xfrm>
            <a:off x="2849217" y="742121"/>
            <a:ext cx="1842052" cy="1555061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0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Timkiemsuhotrokhionha[2021061313042569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D8939A-0807-4BDA-8529-8FD0B3E4906C}">
  <ds:schemaRefs>
    <ds:schemaRef ds:uri="http://schemas.microsoft.com/office/2006/metadata/properties"/>
    <ds:schemaRef ds:uri="http://schemas.microsoft.com/office/infopath/2007/PartnerControls"/>
    <ds:schemaRef ds:uri="aa3bae8b-93bb-44fa-b79c-ae2e3c4b5ffa"/>
    <ds:schemaRef ds:uri="04428cd5-0689-4562-8eaa-c57d4739e61c"/>
  </ds:schemaRefs>
</ds:datastoreItem>
</file>

<file path=customXml/itemProps2.xml><?xml version="1.0" encoding="utf-8"?>
<ds:datastoreItem xmlns:ds="http://schemas.openxmlformats.org/officeDocument/2006/customXml" ds:itemID="{8299C41E-2609-45EF-A9CD-9E5F9CA54D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FC9160-A1A5-42C3-A3C0-C89534F5000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369</Words>
  <Application>Microsoft Office PowerPoint</Application>
  <PresentationFormat>Màn hình rộng</PresentationFormat>
  <Paragraphs>42</Paragraphs>
  <Slides>16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17" baseType="lpstr">
      <vt:lpstr>Cute Sticker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Kiều Ngọc Linh</cp:lastModifiedBy>
  <cp:revision>71</cp:revision>
  <dcterms:created xsi:type="dcterms:W3CDTF">2021-06-11T02:39:36Z</dcterms:created>
  <dcterms:modified xsi:type="dcterms:W3CDTF">2023-02-21T07:35:35Z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