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8"/>
  </p:notesMasterIdLst>
  <p:sldIdLst>
    <p:sldId id="380" r:id="rId6"/>
    <p:sldId id="257" r:id="rId7"/>
    <p:sldId id="259" r:id="rId8"/>
    <p:sldId id="374" r:id="rId9"/>
    <p:sldId id="375" r:id="rId10"/>
    <p:sldId id="376" r:id="rId11"/>
    <p:sldId id="260" r:id="rId12"/>
    <p:sldId id="272" r:id="rId13"/>
    <p:sldId id="276" r:id="rId14"/>
    <p:sldId id="378" r:id="rId15"/>
    <p:sldId id="379" r:id="rId16"/>
    <p:sldId id="28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40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BBBFB-5250-4E52-9E6A-52C6A87A2FD9}" v="3" dt="2023-02-21T07:30:20.808"/>
    <p1510:client id="{49EB62BF-A5A6-449B-89E0-D7E95321199C}" v="4" dt="2023-02-21T07:28:53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49EB62BF-A5A6-449B-89E0-D7E95321199C}"/>
    <pc:docChg chg="modSld">
      <pc:chgData name="Nguyễn Hoàng Linh" userId="S::nhlinh@thtrungyen.edu.vn::182ddd42-ce8d-416b-bd3b-72f650460673" providerId="AD" clId="Web-{49EB62BF-A5A6-449B-89E0-D7E95321199C}" dt="2023-02-21T07:28:53.465" v="3" actId="1076"/>
      <pc:docMkLst>
        <pc:docMk/>
      </pc:docMkLst>
      <pc:sldChg chg="addSp delSp modSp">
        <pc:chgData name="Nguyễn Hoàng Linh" userId="S::nhlinh@thtrungyen.edu.vn::182ddd42-ce8d-416b-bd3b-72f650460673" providerId="AD" clId="Web-{49EB62BF-A5A6-449B-89E0-D7E95321199C}" dt="2023-02-21T07:28:53.465" v="3" actId="1076"/>
        <pc:sldMkLst>
          <pc:docMk/>
          <pc:sldMk cId="4024303785" sldId="256"/>
        </pc:sldMkLst>
        <pc:picChg chg="add del mod">
          <ac:chgData name="Nguyễn Hoàng Linh" userId="S::nhlinh@thtrungyen.edu.vn::182ddd42-ce8d-416b-bd3b-72f650460673" providerId="AD" clId="Web-{49EB62BF-A5A6-449B-89E0-D7E95321199C}" dt="2023-02-21T07:28:53.465" v="3" actId="1076"/>
          <ac:picMkLst>
            <pc:docMk/>
            <pc:sldMk cId="4024303785" sldId="256"/>
            <ac:picMk id="4" creationId="{00000000-0000-0000-0000-000000000000}"/>
          </ac:picMkLst>
        </pc:picChg>
      </pc:sldChg>
    </pc:docChg>
  </pc:docChgLst>
  <pc:docChgLst>
    <pc:chgData name="Nguyễn Hoàng Linh" userId="S::nhlinh@thtrungyen.edu.vn::182ddd42-ce8d-416b-bd3b-72f650460673" providerId="AD" clId="Web-{3DCBBBFB-5250-4E52-9E6A-52C6A87A2FD9}"/>
    <pc:docChg chg="addSld delSld sldOrd addMainMaster modMainMaster">
      <pc:chgData name="Nguyễn Hoàng Linh" userId="S::nhlinh@thtrungyen.edu.vn::182ddd42-ce8d-416b-bd3b-72f650460673" providerId="AD" clId="Web-{3DCBBBFB-5250-4E52-9E6A-52C6A87A2FD9}" dt="2023-02-21T07:30:20.808" v="2"/>
      <pc:docMkLst>
        <pc:docMk/>
      </pc:docMkLst>
      <pc:sldChg chg="del">
        <pc:chgData name="Nguyễn Hoàng Linh" userId="S::nhlinh@thtrungyen.edu.vn::182ddd42-ce8d-416b-bd3b-72f650460673" providerId="AD" clId="Web-{3DCBBBFB-5250-4E52-9E6A-52C6A87A2FD9}" dt="2023-02-21T07:30:20.808" v="2"/>
        <pc:sldMkLst>
          <pc:docMk/>
          <pc:sldMk cId="4024303785" sldId="256"/>
        </pc:sldMkLst>
      </pc:sldChg>
      <pc:sldChg chg="add ord">
        <pc:chgData name="Nguyễn Hoàng Linh" userId="S::nhlinh@thtrungyen.edu.vn::182ddd42-ce8d-416b-bd3b-72f650460673" providerId="AD" clId="Web-{3DCBBBFB-5250-4E52-9E6A-52C6A87A2FD9}" dt="2023-02-21T07:30:17.917" v="1"/>
        <pc:sldMkLst>
          <pc:docMk/>
          <pc:sldMk cId="1565383791" sldId="380"/>
        </pc:sldMkLst>
      </pc:sldChg>
      <pc:sldMasterChg chg="add addSldLayout">
        <pc:chgData name="Nguyễn Hoàng Linh" userId="S::nhlinh@thtrungyen.edu.vn::182ddd42-ce8d-416b-bd3b-72f650460673" providerId="AD" clId="Web-{3DCBBBFB-5250-4E52-9E6A-52C6A87A2FD9}" dt="2023-02-21T07:30:13.886" v="0"/>
        <pc:sldMasterMkLst>
          <pc:docMk/>
          <pc:sldMasterMk cId="1261918875" sldId="2147483648"/>
        </pc:sldMasterMkLst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45335399" sldId="2147483649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3365289454" sldId="2147483650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1512241026" sldId="2147483651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1972342096" sldId="2147483652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688858180" sldId="2147483653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3020216992" sldId="2147483654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1989964584" sldId="2147483655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1898490072" sldId="2147483656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2208348033" sldId="2147483657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2667889289" sldId="2147483658"/>
          </pc:sldLayoutMkLst>
        </pc:sldLayoutChg>
        <pc:sldLayoutChg chg="ad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1261918875" sldId="2147483648"/>
            <pc:sldLayoutMk cId="3860908966" sldId="2147483659"/>
          </pc:sldLayoutMkLst>
        </pc:sldLayoutChg>
      </pc:sldMasterChg>
      <pc:sldMasterChg chg="replId modSldLayout">
        <pc:chgData name="Nguyễn Hoàng Linh" userId="S::nhlinh@thtrungyen.edu.vn::182ddd42-ce8d-416b-bd3b-72f650460673" providerId="AD" clId="Web-{3DCBBBFB-5250-4E52-9E6A-52C6A87A2FD9}" dt="2023-02-21T07:30:13.886" v="0"/>
        <pc:sldMasterMkLst>
          <pc:docMk/>
          <pc:sldMasterMk cId="2151769232" sldId="2147483660"/>
        </pc:sldMasterMkLst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3129753995" sldId="2147483661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2470845648" sldId="2147483662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850276380" sldId="2147483663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1768548933" sldId="2147483664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4130001528" sldId="2147483665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2067258731" sldId="2147483666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85283424" sldId="2147483667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2543407478" sldId="2147483668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4263543987" sldId="2147483669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999571558" sldId="2147483670"/>
          </pc:sldLayoutMkLst>
        </pc:sldLayoutChg>
        <pc:sldLayoutChg chg="replId">
          <pc:chgData name="Nguyễn Hoàng Linh" userId="S::nhlinh@thtrungyen.edu.vn::182ddd42-ce8d-416b-bd3b-72f650460673" providerId="AD" clId="Web-{3DCBBBFB-5250-4E52-9E6A-52C6A87A2FD9}" dt="2023-02-21T07:30:13.886" v="0"/>
          <pc:sldLayoutMkLst>
            <pc:docMk/>
            <pc:sldMasterMk cId="2151769232" sldId="2147483660"/>
            <pc:sldLayoutMk cId="172716378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A763-EAB2-4F0B-86F3-ED857DFA4BDF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E232-5296-4063-A283-83E3C4D49B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6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5513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9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75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57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6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35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5289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24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34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85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216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964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849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84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834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889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90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27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00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25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8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40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5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76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1B6D5-9E27-4399-898B-18D2925604C1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06FD-0378-414C-AF30-A9AE43843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91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39" y="0"/>
            <a:ext cx="123221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3488" y="893852"/>
            <a:ext cx="645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TRƯỜNG TIỂU HỌC TRUNG YÊN</a:t>
            </a:r>
            <a:endParaRPr lang="vi-VN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6813" y="2906429"/>
            <a:ext cx="72860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CHÀO MỪNG CÁC CON HỌC SINH</a:t>
            </a:r>
            <a:endParaRPr lang="en-US" sz="3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99" y="1463147"/>
            <a:ext cx="1190117" cy="113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8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8" y="509706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13695" y="346145"/>
            <a:ext cx="772177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uya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uyu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00893-BE8B-5B41-BEEC-11F2E7ED6F7E}"/>
              </a:ext>
            </a:extLst>
          </p:cNvPr>
          <p:cNvSpPr/>
          <p:nvPr/>
        </p:nvSpPr>
        <p:spPr>
          <a:xfrm>
            <a:off x="1698830" y="2085145"/>
            <a:ext cx="8267465" cy="1912063"/>
          </a:xfrm>
          <a:custGeom>
            <a:avLst/>
            <a:gdLst>
              <a:gd name="connsiteX0" fmla="*/ 0 w 5791332"/>
              <a:gd name="connsiteY0" fmla="*/ 0 h 3066224"/>
              <a:gd name="connsiteX1" fmla="*/ 5791332 w 5791332"/>
              <a:gd name="connsiteY1" fmla="*/ 0 h 3066224"/>
              <a:gd name="connsiteX2" fmla="*/ 5791332 w 5791332"/>
              <a:gd name="connsiteY2" fmla="*/ 3066224 h 3066224"/>
              <a:gd name="connsiteX3" fmla="*/ 0 w 5791332"/>
              <a:gd name="connsiteY3" fmla="*/ 3066224 h 3066224"/>
              <a:gd name="connsiteX4" fmla="*/ 0 w 5791332"/>
              <a:gd name="connsiteY4" fmla="*/ 0 h 306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332" h="3066224" fill="none" extrusionOk="0">
                <a:moveTo>
                  <a:pt x="0" y="0"/>
                </a:moveTo>
                <a:cubicBezTo>
                  <a:pt x="1443153" y="106216"/>
                  <a:pt x="3002411" y="-142119"/>
                  <a:pt x="5791332" y="0"/>
                </a:cubicBezTo>
                <a:cubicBezTo>
                  <a:pt x="5790821" y="1098859"/>
                  <a:pt x="5790562" y="1749720"/>
                  <a:pt x="5791332" y="3066224"/>
                </a:cubicBezTo>
                <a:cubicBezTo>
                  <a:pt x="3246532" y="3036996"/>
                  <a:pt x="653525" y="3050530"/>
                  <a:pt x="0" y="3066224"/>
                </a:cubicBezTo>
                <a:cubicBezTo>
                  <a:pt x="-56229" y="2395705"/>
                  <a:pt x="-65128" y="830806"/>
                  <a:pt x="0" y="0"/>
                </a:cubicBezTo>
                <a:close/>
              </a:path>
              <a:path w="5791332" h="3066224" stroke="0" extrusionOk="0">
                <a:moveTo>
                  <a:pt x="0" y="0"/>
                </a:moveTo>
                <a:cubicBezTo>
                  <a:pt x="1722119" y="-71603"/>
                  <a:pt x="3698439" y="126493"/>
                  <a:pt x="5791332" y="0"/>
                </a:cubicBezTo>
                <a:cubicBezTo>
                  <a:pt x="5702142" y="854751"/>
                  <a:pt x="5947116" y="2644159"/>
                  <a:pt x="5791332" y="3066224"/>
                </a:cubicBezTo>
                <a:cubicBezTo>
                  <a:pt x="4169013" y="3111068"/>
                  <a:pt x="680256" y="2909337"/>
                  <a:pt x="0" y="3066224"/>
                </a:cubicBezTo>
                <a:cubicBezTo>
                  <a:pt x="-31925" y="2026275"/>
                  <a:pt x="67210" y="1035094"/>
                  <a:pt x="0" y="0"/>
                </a:cubicBezTo>
                <a:close/>
              </a:path>
            </a:pathLst>
          </a:custGeom>
          <a:noFill/>
          <a:ln w="19050">
            <a:noFill/>
          </a:ln>
        </p:spPr>
        <p:txBody>
          <a:bodyPr wrap="square" anchor="b">
            <a:spAutoFit/>
          </a:bodyPr>
          <a:lstStyle/>
          <a:p>
            <a:pPr marL="514350" lvl="0" indent="-514350">
              <a:lnSpc>
                <a:spcPct val="200000"/>
              </a:lnSpc>
              <a:buAutoNum type="alphaLcPeriod"/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lên núi quanh co, khúc kh</a:t>
            </a:r>
            <a:r>
              <a:rPr lang="vi-VN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uỷu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defRPr/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 Mẹ tôi thức kh     dậy sớm làm mọi việc.</a:t>
            </a:r>
          </a:p>
        </p:txBody>
      </p:sp>
      <p:pic>
        <p:nvPicPr>
          <p:cNvPr id="16" name="Picture 4" descr="Premium Vector | Happy kid boy train run marathon jogging">
            <a:extLst>
              <a:ext uri="{FF2B5EF4-FFF2-40B4-BE49-F238E27FC236}">
                <a16:creationId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566" y="4506872"/>
            <a:ext cx="2277536" cy="22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08" y="4506872"/>
            <a:ext cx="2140287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4707341" y="3546371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10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8" y="509706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13695" y="346145"/>
            <a:ext cx="772177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uya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uyu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00893-BE8B-5B41-BEEC-11F2E7ED6F7E}"/>
              </a:ext>
            </a:extLst>
          </p:cNvPr>
          <p:cNvSpPr/>
          <p:nvPr/>
        </p:nvSpPr>
        <p:spPr>
          <a:xfrm>
            <a:off x="1698830" y="2085145"/>
            <a:ext cx="8267465" cy="1912063"/>
          </a:xfrm>
          <a:custGeom>
            <a:avLst/>
            <a:gdLst>
              <a:gd name="connsiteX0" fmla="*/ 0 w 5791332"/>
              <a:gd name="connsiteY0" fmla="*/ 0 h 3066224"/>
              <a:gd name="connsiteX1" fmla="*/ 5791332 w 5791332"/>
              <a:gd name="connsiteY1" fmla="*/ 0 h 3066224"/>
              <a:gd name="connsiteX2" fmla="*/ 5791332 w 5791332"/>
              <a:gd name="connsiteY2" fmla="*/ 3066224 h 3066224"/>
              <a:gd name="connsiteX3" fmla="*/ 0 w 5791332"/>
              <a:gd name="connsiteY3" fmla="*/ 3066224 h 3066224"/>
              <a:gd name="connsiteX4" fmla="*/ 0 w 5791332"/>
              <a:gd name="connsiteY4" fmla="*/ 0 h 306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332" h="3066224" fill="none" extrusionOk="0">
                <a:moveTo>
                  <a:pt x="0" y="0"/>
                </a:moveTo>
                <a:cubicBezTo>
                  <a:pt x="1443153" y="106216"/>
                  <a:pt x="3002411" y="-142119"/>
                  <a:pt x="5791332" y="0"/>
                </a:cubicBezTo>
                <a:cubicBezTo>
                  <a:pt x="5790821" y="1098859"/>
                  <a:pt x="5790562" y="1749720"/>
                  <a:pt x="5791332" y="3066224"/>
                </a:cubicBezTo>
                <a:cubicBezTo>
                  <a:pt x="3246532" y="3036996"/>
                  <a:pt x="653525" y="3050530"/>
                  <a:pt x="0" y="3066224"/>
                </a:cubicBezTo>
                <a:cubicBezTo>
                  <a:pt x="-56229" y="2395705"/>
                  <a:pt x="-65128" y="830806"/>
                  <a:pt x="0" y="0"/>
                </a:cubicBezTo>
                <a:close/>
              </a:path>
              <a:path w="5791332" h="3066224" stroke="0" extrusionOk="0">
                <a:moveTo>
                  <a:pt x="0" y="0"/>
                </a:moveTo>
                <a:cubicBezTo>
                  <a:pt x="1722119" y="-71603"/>
                  <a:pt x="3698439" y="126493"/>
                  <a:pt x="5791332" y="0"/>
                </a:cubicBezTo>
                <a:cubicBezTo>
                  <a:pt x="5702142" y="854751"/>
                  <a:pt x="5947116" y="2644159"/>
                  <a:pt x="5791332" y="3066224"/>
                </a:cubicBezTo>
                <a:cubicBezTo>
                  <a:pt x="4169013" y="3111068"/>
                  <a:pt x="680256" y="2909337"/>
                  <a:pt x="0" y="3066224"/>
                </a:cubicBezTo>
                <a:cubicBezTo>
                  <a:pt x="-31925" y="2026275"/>
                  <a:pt x="67210" y="1035094"/>
                  <a:pt x="0" y="0"/>
                </a:cubicBezTo>
                <a:close/>
              </a:path>
            </a:pathLst>
          </a:custGeom>
          <a:noFill/>
          <a:ln w="19050">
            <a:noFill/>
          </a:ln>
        </p:spPr>
        <p:txBody>
          <a:bodyPr wrap="square" anchor="b">
            <a:spAutoFit/>
          </a:bodyPr>
          <a:lstStyle/>
          <a:p>
            <a:pPr marL="514350" lvl="0" indent="-514350">
              <a:lnSpc>
                <a:spcPct val="200000"/>
              </a:lnSpc>
              <a:buAutoNum type="alphaLcPeriod"/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lên núi quanh co, khúc kh</a:t>
            </a:r>
            <a:r>
              <a:rPr lang="vi-VN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uỷu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defRPr/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 Mẹ tôi thức kh</a:t>
            </a:r>
            <a:r>
              <a:rPr lang="vi-VN" sz="3200" kern="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uya</a:t>
            </a:r>
            <a:r>
              <a:rPr lang="vi-VN" sz="32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dậy sớm làm mọi việc.</a:t>
            </a:r>
          </a:p>
        </p:txBody>
      </p:sp>
      <p:pic>
        <p:nvPicPr>
          <p:cNvPr id="16" name="Picture 4" descr="Premium Vector | Happy kid boy train run marathon jogging">
            <a:extLst>
              <a:ext uri="{FF2B5EF4-FFF2-40B4-BE49-F238E27FC236}">
                <a16:creationId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566" y="4506872"/>
            <a:ext cx="2277536" cy="22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08" y="4506872"/>
            <a:ext cx="2140287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95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644322" y="393424"/>
            <a:ext cx="64022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 </a:t>
            </a:r>
            <a:r>
              <a:rPr lang="vi-VN" sz="3200" b="1" dirty="0">
                <a:latin typeface="+mj-lt"/>
              </a:rPr>
              <a:t>Chọn a hoặc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84810-2B9A-4270-B64D-57FD46731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1" y="2395655"/>
            <a:ext cx="10048091" cy="26232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BB792F-08D6-41BF-9E45-84C50463998B}"/>
              </a:ext>
            </a:extLst>
          </p:cNvPr>
          <p:cNvSpPr txBox="1"/>
          <p:nvPr/>
        </p:nvSpPr>
        <p:spPr>
          <a:xfrm>
            <a:off x="603765" y="1308338"/>
            <a:ext cx="110262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a. Nhìn hình tìm từ ngữ chứa iêu hoặc ươu để gọi tên loài vật.</a:t>
            </a:r>
            <a:endParaRPr lang="vi-VN" sz="3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FADF0-3BDE-421D-B982-AA47C4F250CB}"/>
              </a:ext>
            </a:extLst>
          </p:cNvPr>
          <p:cNvSpPr txBox="1"/>
          <p:nvPr/>
        </p:nvSpPr>
        <p:spPr>
          <a:xfrm>
            <a:off x="1866542" y="5440317"/>
            <a:ext cx="1901079" cy="7425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D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iều</a:t>
            </a:r>
            <a:r>
              <a:rPr lang="vi-VN" sz="3200" b="1" dirty="0">
                <a:latin typeface="+mj-lt"/>
              </a:rPr>
              <a:t> hâu</a:t>
            </a:r>
            <a:endParaRPr lang="vi-VN" sz="32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24A59-DF79-4223-AE25-30A64C650337}"/>
              </a:ext>
            </a:extLst>
          </p:cNvPr>
          <p:cNvSpPr txBox="1"/>
          <p:nvPr/>
        </p:nvSpPr>
        <p:spPr>
          <a:xfrm>
            <a:off x="5145460" y="5479581"/>
            <a:ext cx="1901079" cy="7425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Đà đ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iểu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6E925-CE85-4B9D-8A59-37DDC800AA24}"/>
              </a:ext>
            </a:extLst>
          </p:cNvPr>
          <p:cNvSpPr txBox="1"/>
          <p:nvPr/>
        </p:nvSpPr>
        <p:spPr>
          <a:xfrm>
            <a:off x="8424378" y="5508972"/>
            <a:ext cx="1901079" cy="7425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ươu </a:t>
            </a:r>
            <a:r>
              <a:rPr lang="vi-VN" sz="3200" b="1" dirty="0">
                <a:latin typeface="+mj-lt"/>
              </a:rPr>
              <a:t>sao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64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TA ĐI VÀO RỪNG XANH">
            <a:hlinkClick r:id="" action="ppaction://media"/>
            <a:extLst>
              <a:ext uri="{FF2B5EF4-FFF2-40B4-BE49-F238E27FC236}">
                <a16:creationId xmlns:a16="http://schemas.microsoft.com/office/drawing/2014/main" id="{1C88416A-9745-4048-9F14-0B81A6A8F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8305" y="930496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ba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34353" y="2823599"/>
            <a:ext cx="1015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tập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Mở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rộng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muông thú;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  <a:p>
            <a:r>
              <a:rPr lang="vi-VN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Dấu chấm, dấu chấm hỏi, dấu chấm than.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00859" y="392503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</a:t>
              </a:r>
              <a:r>
                <a:rPr lang="vi-VN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  <a:endParaRPr lang="en-US" sz="3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3" y="780919"/>
            <a:ext cx="11600913" cy="5830026"/>
          </a:xfrm>
          <a:prstGeom prst="roundRect">
            <a:avLst>
              <a:gd name="adj" fmla="val 849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45012" y="247055"/>
            <a:ext cx="8102164" cy="53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1. </a:t>
            </a:r>
            <a:r>
              <a:rPr lang="en-US" sz="2133" dirty="0" err="1">
                <a:latin typeface="UTM Avo" panose="02040603050506020204" pitchFamily="18" charset="0"/>
              </a:rPr>
              <a:t>Nói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tên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các</a:t>
            </a:r>
            <a:r>
              <a:rPr lang="en-US" sz="2133" dirty="0">
                <a:latin typeface="UTM Avo" panose="02040603050506020204" pitchFamily="18" charset="0"/>
              </a:rPr>
              <a:t> con </a:t>
            </a:r>
            <a:r>
              <a:rPr lang="en-US" sz="2133" dirty="0" err="1">
                <a:latin typeface="UTM Avo" panose="02040603050506020204" pitchFamily="18" charset="0"/>
              </a:rPr>
              <a:t>vật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ẩn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trong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tranh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112" y="3332361"/>
            <a:ext cx="514885" cy="42056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133" dirty="0" err="1">
                <a:latin typeface="UTM Avo" panose="02040603050506020204" pitchFamily="18" charset="0"/>
              </a:rPr>
              <a:t>voi</a:t>
            </a:r>
            <a:endParaRPr lang="en-US" sz="2133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2127" y="4098303"/>
            <a:ext cx="1678040" cy="4205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UTM Avo" panose="02040603050506020204" pitchFamily="18" charset="0"/>
              </a:rPr>
              <a:t>chim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công</a:t>
            </a:r>
            <a:endParaRPr lang="en-US" sz="2133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6336" y="5656517"/>
            <a:ext cx="629265" cy="4205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UTM Avo" panose="02040603050506020204" pitchFamily="18" charset="0"/>
              </a:rPr>
              <a:t>gà</a:t>
            </a:r>
            <a:endParaRPr lang="en-US" sz="2133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6581" y="1745739"/>
            <a:ext cx="1678040" cy="4205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UTM Avo" panose="02040603050506020204" pitchFamily="18" charset="0"/>
              </a:rPr>
              <a:t>chim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gõ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kiến</a:t>
            </a:r>
            <a:endParaRPr lang="en-US" sz="2133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76151" y="2611241"/>
            <a:ext cx="609601" cy="4205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UTM Avo" panose="02040603050506020204" pitchFamily="18" charset="0"/>
              </a:rPr>
              <a:t>khỉ</a:t>
            </a:r>
            <a:endParaRPr lang="en-US" sz="2133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945" y="4308585"/>
            <a:ext cx="1396181" cy="4205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UTM Avo" panose="02040603050506020204" pitchFamily="18" charset="0"/>
              </a:rPr>
              <a:t>kì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nhông</a:t>
            </a:r>
            <a:endParaRPr lang="en-US" sz="2133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6294" y="413894"/>
            <a:ext cx="1115941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79175" y="2071329"/>
            <a:ext cx="930787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voi</a:t>
            </a:r>
            <a:endParaRPr lang="en-US" sz="2133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79175" y="2731944"/>
            <a:ext cx="930787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endParaRPr lang="en-US" sz="2133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79175" y="3392559"/>
            <a:ext cx="1848464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2133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79176" y="4053173"/>
            <a:ext cx="2110657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gõ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kiến</a:t>
            </a:r>
            <a:endParaRPr lang="en-US" sz="2133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79175" y="4713788"/>
            <a:ext cx="786581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khỉ</a:t>
            </a:r>
            <a:endParaRPr lang="en-US" sz="2133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9173" y="5374403"/>
            <a:ext cx="1573163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kì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nhông</a:t>
            </a:r>
            <a:endParaRPr lang="en-US" sz="2133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27329" y="2071329"/>
            <a:ext cx="4273755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huơ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vòi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phun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27329" y="2731944"/>
            <a:ext cx="4273755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gáy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chạy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mổ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27329" y="3392559"/>
            <a:ext cx="4273755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múa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xòe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đuôi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27329" y="4053173"/>
            <a:ext cx="4273755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bay,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đục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329" y="4713788"/>
            <a:ext cx="4273755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leo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trèo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đu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27329" y="5374403"/>
            <a:ext cx="4273755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bò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mồi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364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65527" y="545358"/>
            <a:ext cx="10982131" cy="475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Ôi,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74281" y="2452482"/>
            <a:ext cx="393291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le 3"/>
          <p:cNvSpPr/>
          <p:nvPr/>
        </p:nvSpPr>
        <p:spPr>
          <a:xfrm>
            <a:off x="5863301" y="3259040"/>
            <a:ext cx="393291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5570926" y="3931254"/>
            <a:ext cx="393291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4911582" y="4679101"/>
            <a:ext cx="393291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512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3813" y="798678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22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7176" y="2627728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Viết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vi-VN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Khủng long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71775" y="360029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</a:t>
              </a:r>
              <a:r>
                <a:rPr lang="vi-VN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  <a:endParaRPr lang="en-US" sz="3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2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2137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95E7E-5241-C34F-908D-9AAF0FD6AF90}"/>
              </a:ext>
            </a:extLst>
          </p:cNvPr>
          <p:cNvSpPr txBox="1"/>
          <p:nvPr/>
        </p:nvSpPr>
        <p:spPr>
          <a:xfrm>
            <a:off x="3579767" y="717612"/>
            <a:ext cx="467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Khủng long</a:t>
            </a:r>
            <a:endParaRPr lang="en-US" sz="4000" b="1" kern="0" dirty="0">
              <a:solidFill>
                <a:srgbClr val="FFFF00"/>
              </a:solidFill>
              <a:latin typeface="HP001 4 hàng" panose="020B0603050302020204" pitchFamily="34" charset="-93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FECD2-73B7-DD4A-8374-071BA3F4E498}"/>
              </a:ext>
            </a:extLst>
          </p:cNvPr>
          <p:cNvSpPr txBox="1"/>
          <p:nvPr/>
        </p:nvSpPr>
        <p:spPr>
          <a:xfrm>
            <a:off x="1143511" y="1962321"/>
            <a:ext cx="9904978" cy="417806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Chân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khủng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long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thẳng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rất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khỏe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Vì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thế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khắp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vùng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rộng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kiếm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ăn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Khủng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long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khả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săn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mồi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tốt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nhờ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đôi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mắt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tinh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tường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cùng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cái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mũi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đôi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tai </a:t>
            </a:r>
            <a:r>
              <a:rPr lang="en-US" sz="3600" b="1" dirty="0" err="1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thính</a:t>
            </a:r>
            <a:r>
              <a:rPr lang="en-US" sz="3600" b="1" dirty="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96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8" y="509706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13695" y="346145"/>
            <a:ext cx="772177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uya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uyu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00893-BE8B-5B41-BEEC-11F2E7ED6F7E}"/>
              </a:ext>
            </a:extLst>
          </p:cNvPr>
          <p:cNvSpPr/>
          <p:nvPr/>
        </p:nvSpPr>
        <p:spPr>
          <a:xfrm>
            <a:off x="1698830" y="2085145"/>
            <a:ext cx="8267465" cy="1912063"/>
          </a:xfrm>
          <a:custGeom>
            <a:avLst/>
            <a:gdLst>
              <a:gd name="connsiteX0" fmla="*/ 0 w 5791332"/>
              <a:gd name="connsiteY0" fmla="*/ 0 h 3066224"/>
              <a:gd name="connsiteX1" fmla="*/ 5791332 w 5791332"/>
              <a:gd name="connsiteY1" fmla="*/ 0 h 3066224"/>
              <a:gd name="connsiteX2" fmla="*/ 5791332 w 5791332"/>
              <a:gd name="connsiteY2" fmla="*/ 3066224 h 3066224"/>
              <a:gd name="connsiteX3" fmla="*/ 0 w 5791332"/>
              <a:gd name="connsiteY3" fmla="*/ 3066224 h 3066224"/>
              <a:gd name="connsiteX4" fmla="*/ 0 w 5791332"/>
              <a:gd name="connsiteY4" fmla="*/ 0 h 306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332" h="3066224" fill="none" extrusionOk="0">
                <a:moveTo>
                  <a:pt x="0" y="0"/>
                </a:moveTo>
                <a:cubicBezTo>
                  <a:pt x="1443153" y="106216"/>
                  <a:pt x="3002411" y="-142119"/>
                  <a:pt x="5791332" y="0"/>
                </a:cubicBezTo>
                <a:cubicBezTo>
                  <a:pt x="5790821" y="1098859"/>
                  <a:pt x="5790562" y="1749720"/>
                  <a:pt x="5791332" y="3066224"/>
                </a:cubicBezTo>
                <a:cubicBezTo>
                  <a:pt x="3246532" y="3036996"/>
                  <a:pt x="653525" y="3050530"/>
                  <a:pt x="0" y="3066224"/>
                </a:cubicBezTo>
                <a:cubicBezTo>
                  <a:pt x="-56229" y="2395705"/>
                  <a:pt x="-65128" y="830806"/>
                  <a:pt x="0" y="0"/>
                </a:cubicBezTo>
                <a:close/>
              </a:path>
              <a:path w="5791332" h="3066224" stroke="0" extrusionOk="0">
                <a:moveTo>
                  <a:pt x="0" y="0"/>
                </a:moveTo>
                <a:cubicBezTo>
                  <a:pt x="1722119" y="-71603"/>
                  <a:pt x="3698439" y="126493"/>
                  <a:pt x="5791332" y="0"/>
                </a:cubicBezTo>
                <a:cubicBezTo>
                  <a:pt x="5702142" y="854751"/>
                  <a:pt x="5947116" y="2644159"/>
                  <a:pt x="5791332" y="3066224"/>
                </a:cubicBezTo>
                <a:cubicBezTo>
                  <a:pt x="4169013" y="3111068"/>
                  <a:pt x="680256" y="2909337"/>
                  <a:pt x="0" y="3066224"/>
                </a:cubicBezTo>
                <a:cubicBezTo>
                  <a:pt x="-31925" y="2026275"/>
                  <a:pt x="67210" y="1035094"/>
                  <a:pt x="0" y="0"/>
                </a:cubicBezTo>
                <a:close/>
              </a:path>
            </a:pathLst>
          </a:custGeom>
          <a:noFill/>
          <a:ln w="19050">
            <a:noFill/>
          </a:ln>
        </p:spPr>
        <p:txBody>
          <a:bodyPr wrap="square" anchor="b">
            <a:spAutoFit/>
          </a:bodyPr>
          <a:lstStyle/>
          <a:p>
            <a:pPr marL="514350" lvl="0" indent="-514350">
              <a:lnSpc>
                <a:spcPct val="200000"/>
              </a:lnSpc>
              <a:buAutoNum type="alphaLcPeriod"/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lên núi quanh co, khúc kh</a:t>
            </a:r>
          </a:p>
          <a:p>
            <a:pPr>
              <a:lnSpc>
                <a:spcPct val="200000"/>
              </a:lnSpc>
              <a:defRPr/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 Mẹ tôi thức kh     dậy sớm làm mọi việc.</a:t>
            </a:r>
          </a:p>
        </p:txBody>
      </p:sp>
      <p:pic>
        <p:nvPicPr>
          <p:cNvPr id="16" name="Picture 4" descr="Premium Vector | Happy kid boy train run marathon jogging">
            <a:extLst>
              <a:ext uri="{FF2B5EF4-FFF2-40B4-BE49-F238E27FC236}">
                <a16:creationId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566" y="4506872"/>
            <a:ext cx="2277536" cy="22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08" y="4506872"/>
            <a:ext cx="2140287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4707341" y="3546371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53FF2-6547-4CFD-90B6-FC3F00288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57"/>
          <a:stretch/>
        </p:blipFill>
        <p:spPr>
          <a:xfrm>
            <a:off x="7897216" y="2394627"/>
            <a:ext cx="243861" cy="1981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7807856" y="2555440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89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E59238-00C4-44E5-958D-B4B2A948E7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E31BE-F467-4876-A6F5-0E0EC0F17795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87648C8F-AEF8-46B9-9691-4D60D7A76234}"/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361</Words>
  <Application>Microsoft Office PowerPoint</Application>
  <PresentationFormat>Màn hình rộng</PresentationFormat>
  <Paragraphs>54</Paragraphs>
  <Slides>12</Slides>
  <Notes>2</Notes>
  <HiddenSlides>0</HiddenSlides>
  <MMClips>1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14" baseType="lpstr">
      <vt:lpstr>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fpt .</cp:lastModifiedBy>
  <cp:revision>25</cp:revision>
  <dcterms:created xsi:type="dcterms:W3CDTF">2022-02-09T04:08:48Z</dcterms:created>
  <dcterms:modified xsi:type="dcterms:W3CDTF">2023-02-21T07:30:23Z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