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441" r:id="rId5"/>
    <p:sldId id="443" r:id="rId6"/>
    <p:sldId id="455" r:id="rId7"/>
    <p:sldId id="304" r:id="rId8"/>
    <p:sldId id="456" r:id="rId9"/>
    <p:sldId id="295" r:id="rId10"/>
    <p:sldId id="296" r:id="rId11"/>
    <p:sldId id="451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AC8"/>
    <a:srgbClr val="076EB7"/>
    <a:srgbClr val="8CC63F"/>
    <a:srgbClr val="ED008C"/>
    <a:srgbClr val="D34CD6"/>
    <a:srgbClr val="FFF0D1"/>
    <a:srgbClr val="E4EAD1"/>
    <a:srgbClr val="BFF88C"/>
    <a:srgbClr val="FFFAC2"/>
    <a:srgbClr val="F79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FCE255-095C-42E8-94B8-FC7399C6F3F6}" v="36" dt="2023-02-21T07:32:43.6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249" autoAdjust="0"/>
  </p:normalViewPr>
  <p:slideViewPr>
    <p:cSldViewPr snapToGrid="0">
      <p:cViewPr varScale="1">
        <p:scale>
          <a:sx n="78" d="100"/>
          <a:sy n="78" d="100"/>
        </p:scale>
        <p:origin x="6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Hoàng Linh" userId="S::nhlinh@thtrungyen.edu.vn::182ddd42-ce8d-416b-bd3b-72f650460673" providerId="AD" clId="Web-{6AFCE255-095C-42E8-94B8-FC7399C6F3F6}"/>
    <pc:docChg chg="addSld delSld modSld sldOrd addMainMaster delMainMaster modMainMaster">
      <pc:chgData name="Nguyễn Hoàng Linh" userId="S::nhlinh@thtrungyen.edu.vn::182ddd42-ce8d-416b-bd3b-72f650460673" providerId="AD" clId="Web-{6AFCE255-095C-42E8-94B8-FC7399C6F3F6}" dt="2023-02-21T07:32:43.670" v="20" actId="20577"/>
      <pc:docMkLst>
        <pc:docMk/>
      </pc:docMkLst>
      <pc:sldChg chg="addSp delSp modSp add del addAnim delAnim">
        <pc:chgData name="Nguyễn Hoàng Linh" userId="S::nhlinh@thtrungyen.edu.vn::182ddd42-ce8d-416b-bd3b-72f650460673" providerId="AD" clId="Web-{6AFCE255-095C-42E8-94B8-FC7399C6F3F6}" dt="2023-02-21T07:32:43.670" v="20" actId="20577"/>
        <pc:sldMkLst>
          <pc:docMk/>
          <pc:sldMk cId="1069884281" sldId="441"/>
        </pc:sldMkLst>
        <pc:spChg chg="add del mod">
          <ac:chgData name="Nguyễn Hoàng Linh" userId="S::nhlinh@thtrungyen.edu.vn::182ddd42-ce8d-416b-bd3b-72f650460673" providerId="AD" clId="Web-{6AFCE255-095C-42E8-94B8-FC7399C6F3F6}" dt="2023-02-21T07:32:43.670" v="20" actId="20577"/>
          <ac:spMkLst>
            <pc:docMk/>
            <pc:sldMk cId="1069884281" sldId="441"/>
            <ac:spMk id="11" creationId="{C311854C-4A41-4CD9-9505-8B01FF30A93F}"/>
          </ac:spMkLst>
        </pc:spChg>
      </pc:sldChg>
      <pc:sldChg chg="add del ord">
        <pc:chgData name="Nguyễn Hoàng Linh" userId="S::nhlinh@thtrungyen.edu.vn::182ddd42-ce8d-416b-bd3b-72f650460673" providerId="AD" clId="Web-{6AFCE255-095C-42E8-94B8-FC7399C6F3F6}" dt="2023-02-21T07:32:19.544" v="6"/>
        <pc:sldMkLst>
          <pc:docMk/>
          <pc:sldMk cId="3828791392" sldId="457"/>
        </pc:sldMkLst>
      </pc:sldChg>
      <pc:sldMasterChg chg="add del addSldLayout delSldLayout">
        <pc:chgData name="Nguyễn Hoàng Linh" userId="S::nhlinh@thtrungyen.edu.vn::182ddd42-ce8d-416b-bd3b-72f650460673" providerId="AD" clId="Web-{6AFCE255-095C-42E8-94B8-FC7399C6F3F6}" dt="2023-02-21T07:32:19.544" v="6"/>
        <pc:sldMasterMkLst>
          <pc:docMk/>
          <pc:sldMasterMk cId="1261918875" sldId="2147483648"/>
        </pc:sldMasterMkLst>
        <pc:sldLayoutChg chg="add del">
          <pc:chgData name="Nguyễn Hoàng Linh" userId="S::nhlinh@thtrungyen.edu.vn::182ddd42-ce8d-416b-bd3b-72f650460673" providerId="AD" clId="Web-{6AFCE255-095C-42E8-94B8-FC7399C6F3F6}" dt="2023-02-21T07:32:19.544" v="6"/>
          <pc:sldLayoutMkLst>
            <pc:docMk/>
            <pc:sldMasterMk cId="1261918875" sldId="2147483648"/>
            <pc:sldLayoutMk cId="45335399" sldId="2147483649"/>
          </pc:sldLayoutMkLst>
        </pc:sldLayoutChg>
        <pc:sldLayoutChg chg="add del">
          <pc:chgData name="Nguyễn Hoàng Linh" userId="S::nhlinh@thtrungyen.edu.vn::182ddd42-ce8d-416b-bd3b-72f650460673" providerId="AD" clId="Web-{6AFCE255-095C-42E8-94B8-FC7399C6F3F6}" dt="2023-02-21T07:32:19.544" v="6"/>
          <pc:sldLayoutMkLst>
            <pc:docMk/>
            <pc:sldMasterMk cId="1261918875" sldId="2147483648"/>
            <pc:sldLayoutMk cId="3365289454" sldId="2147483650"/>
          </pc:sldLayoutMkLst>
        </pc:sldLayoutChg>
        <pc:sldLayoutChg chg="add del">
          <pc:chgData name="Nguyễn Hoàng Linh" userId="S::nhlinh@thtrungyen.edu.vn::182ddd42-ce8d-416b-bd3b-72f650460673" providerId="AD" clId="Web-{6AFCE255-095C-42E8-94B8-FC7399C6F3F6}" dt="2023-02-21T07:32:19.544" v="6"/>
          <pc:sldLayoutMkLst>
            <pc:docMk/>
            <pc:sldMasterMk cId="1261918875" sldId="2147483648"/>
            <pc:sldLayoutMk cId="1512241026" sldId="2147483651"/>
          </pc:sldLayoutMkLst>
        </pc:sldLayoutChg>
        <pc:sldLayoutChg chg="add del">
          <pc:chgData name="Nguyễn Hoàng Linh" userId="S::nhlinh@thtrungyen.edu.vn::182ddd42-ce8d-416b-bd3b-72f650460673" providerId="AD" clId="Web-{6AFCE255-095C-42E8-94B8-FC7399C6F3F6}" dt="2023-02-21T07:32:19.544" v="6"/>
          <pc:sldLayoutMkLst>
            <pc:docMk/>
            <pc:sldMasterMk cId="1261918875" sldId="2147483648"/>
            <pc:sldLayoutMk cId="1972342096" sldId="2147483652"/>
          </pc:sldLayoutMkLst>
        </pc:sldLayoutChg>
        <pc:sldLayoutChg chg="add del">
          <pc:chgData name="Nguyễn Hoàng Linh" userId="S::nhlinh@thtrungyen.edu.vn::182ddd42-ce8d-416b-bd3b-72f650460673" providerId="AD" clId="Web-{6AFCE255-095C-42E8-94B8-FC7399C6F3F6}" dt="2023-02-21T07:32:19.544" v="6"/>
          <pc:sldLayoutMkLst>
            <pc:docMk/>
            <pc:sldMasterMk cId="1261918875" sldId="2147483648"/>
            <pc:sldLayoutMk cId="688858180" sldId="2147483653"/>
          </pc:sldLayoutMkLst>
        </pc:sldLayoutChg>
        <pc:sldLayoutChg chg="add del">
          <pc:chgData name="Nguyễn Hoàng Linh" userId="S::nhlinh@thtrungyen.edu.vn::182ddd42-ce8d-416b-bd3b-72f650460673" providerId="AD" clId="Web-{6AFCE255-095C-42E8-94B8-FC7399C6F3F6}" dt="2023-02-21T07:32:19.544" v="6"/>
          <pc:sldLayoutMkLst>
            <pc:docMk/>
            <pc:sldMasterMk cId="1261918875" sldId="2147483648"/>
            <pc:sldLayoutMk cId="3020216992" sldId="2147483654"/>
          </pc:sldLayoutMkLst>
        </pc:sldLayoutChg>
        <pc:sldLayoutChg chg="add del">
          <pc:chgData name="Nguyễn Hoàng Linh" userId="S::nhlinh@thtrungyen.edu.vn::182ddd42-ce8d-416b-bd3b-72f650460673" providerId="AD" clId="Web-{6AFCE255-095C-42E8-94B8-FC7399C6F3F6}" dt="2023-02-21T07:32:19.544" v="6"/>
          <pc:sldLayoutMkLst>
            <pc:docMk/>
            <pc:sldMasterMk cId="1261918875" sldId="2147483648"/>
            <pc:sldLayoutMk cId="1989964584" sldId="2147483655"/>
          </pc:sldLayoutMkLst>
        </pc:sldLayoutChg>
        <pc:sldLayoutChg chg="add del">
          <pc:chgData name="Nguyễn Hoàng Linh" userId="S::nhlinh@thtrungyen.edu.vn::182ddd42-ce8d-416b-bd3b-72f650460673" providerId="AD" clId="Web-{6AFCE255-095C-42E8-94B8-FC7399C6F3F6}" dt="2023-02-21T07:32:19.544" v="6"/>
          <pc:sldLayoutMkLst>
            <pc:docMk/>
            <pc:sldMasterMk cId="1261918875" sldId="2147483648"/>
            <pc:sldLayoutMk cId="1898490072" sldId="2147483656"/>
          </pc:sldLayoutMkLst>
        </pc:sldLayoutChg>
        <pc:sldLayoutChg chg="add del">
          <pc:chgData name="Nguyễn Hoàng Linh" userId="S::nhlinh@thtrungyen.edu.vn::182ddd42-ce8d-416b-bd3b-72f650460673" providerId="AD" clId="Web-{6AFCE255-095C-42E8-94B8-FC7399C6F3F6}" dt="2023-02-21T07:32:19.544" v="6"/>
          <pc:sldLayoutMkLst>
            <pc:docMk/>
            <pc:sldMasterMk cId="1261918875" sldId="2147483648"/>
            <pc:sldLayoutMk cId="2208348033" sldId="2147483657"/>
          </pc:sldLayoutMkLst>
        </pc:sldLayoutChg>
        <pc:sldLayoutChg chg="add del">
          <pc:chgData name="Nguyễn Hoàng Linh" userId="S::nhlinh@thtrungyen.edu.vn::182ddd42-ce8d-416b-bd3b-72f650460673" providerId="AD" clId="Web-{6AFCE255-095C-42E8-94B8-FC7399C6F3F6}" dt="2023-02-21T07:32:19.544" v="6"/>
          <pc:sldLayoutMkLst>
            <pc:docMk/>
            <pc:sldMasterMk cId="1261918875" sldId="2147483648"/>
            <pc:sldLayoutMk cId="2667889289" sldId="2147483658"/>
          </pc:sldLayoutMkLst>
        </pc:sldLayoutChg>
        <pc:sldLayoutChg chg="add del">
          <pc:chgData name="Nguyễn Hoàng Linh" userId="S::nhlinh@thtrungyen.edu.vn::182ddd42-ce8d-416b-bd3b-72f650460673" providerId="AD" clId="Web-{6AFCE255-095C-42E8-94B8-FC7399C6F3F6}" dt="2023-02-21T07:32:19.544" v="6"/>
          <pc:sldLayoutMkLst>
            <pc:docMk/>
            <pc:sldMasterMk cId="1261918875" sldId="2147483648"/>
            <pc:sldLayoutMk cId="3860908966" sldId="2147483659"/>
          </pc:sldLayoutMkLst>
        </pc:sldLayoutChg>
      </pc:sldMasterChg>
      <pc:sldMasterChg chg="replId modSldLayout">
        <pc:chgData name="Nguyễn Hoàng Linh" userId="S::nhlinh@thtrungyen.edu.vn::182ddd42-ce8d-416b-bd3b-72f650460673" providerId="AD" clId="Web-{6AFCE255-095C-42E8-94B8-FC7399C6F3F6}" dt="2023-02-21T07:32:19.544" v="6"/>
        <pc:sldMasterMkLst>
          <pc:docMk/>
          <pc:sldMasterMk cId="1448355588" sldId="2147483648"/>
        </pc:sldMasterMkLst>
        <pc:sldLayoutChg chg="replId">
          <pc:chgData name="Nguyễn Hoàng Linh" userId="S::nhlinh@thtrungyen.edu.vn::182ddd42-ce8d-416b-bd3b-72f650460673" providerId="AD" clId="Web-{6AFCE255-095C-42E8-94B8-FC7399C6F3F6}" dt="2023-02-21T07:32:19.544" v="6"/>
          <pc:sldLayoutMkLst>
            <pc:docMk/>
            <pc:sldMasterMk cId="1448355588" sldId="2147483648"/>
            <pc:sldLayoutMk cId="472724374" sldId="2147483649"/>
          </pc:sldLayoutMkLst>
        </pc:sldLayoutChg>
        <pc:sldLayoutChg chg="replId">
          <pc:chgData name="Nguyễn Hoàng Linh" userId="S::nhlinh@thtrungyen.edu.vn::182ddd42-ce8d-416b-bd3b-72f650460673" providerId="AD" clId="Web-{6AFCE255-095C-42E8-94B8-FC7399C6F3F6}" dt="2023-02-21T07:32:19.544" v="6"/>
          <pc:sldLayoutMkLst>
            <pc:docMk/>
            <pc:sldMasterMk cId="1448355588" sldId="2147483648"/>
            <pc:sldLayoutMk cId="2342171523" sldId="214748365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24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15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35"/>
            <a:ext cx="10363200" cy="147002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1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8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7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7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6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5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1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7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18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2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emf"/><Relationship Id="rId4" Type="http://schemas.openxmlformats.org/officeDocument/2006/relationships/image" Target="../media/image15.png"/><Relationship Id="rId9" Type="http://schemas.openxmlformats.org/officeDocument/2006/relationships/image" Target="../media/image20.emf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929" b="8206"/>
          <a:stretch/>
        </p:blipFill>
        <p:spPr>
          <a:xfrm>
            <a:off x="40383" y="-20601"/>
            <a:ext cx="12110234" cy="6855323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" y="4707185"/>
            <a:ext cx="12109232" cy="21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18653" y="3355013"/>
            <a:ext cx="4163742" cy="346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673" y="4561531"/>
            <a:ext cx="1731385" cy="1917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087" y="4735625"/>
            <a:ext cx="1240657" cy="17826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08" y="6012531"/>
            <a:ext cx="968108" cy="64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792" y="269043"/>
            <a:ext cx="2661859" cy="146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C311854C-4A41-4CD9-9505-8B01FF30A93F}"/>
              </a:ext>
            </a:extLst>
          </p:cNvPr>
          <p:cNvSpPr txBox="1"/>
          <p:nvPr/>
        </p:nvSpPr>
        <p:spPr>
          <a:xfrm>
            <a:off x="1847199" y="1769676"/>
            <a:ext cx="8713673" cy="1721139"/>
          </a:xfrm>
          <a:prstGeom prst="rect">
            <a:avLst/>
          </a:prstGeom>
          <a:noFill/>
        </p:spPr>
        <p:txBody>
          <a:bodyPr wrap="none" lIns="91440" tIns="45720" rIns="91440" bIns="45720" numCol="1" rtlCol="0" anchor="t">
            <a:prstTxWarp prst="textWave2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350" dirty="0" err="1">
                <a:solidFill>
                  <a:srgbClr val="FF0000"/>
                </a:solidFill>
                <a:latin typeface="iCiel Cadena"/>
                <a:ea typeface="思源黑体 CN Bold"/>
              </a:rPr>
              <a:t>Chào</a:t>
            </a:r>
            <a:r>
              <a:rPr lang="en-US" altLang="zh-CN" sz="5350" dirty="0">
                <a:solidFill>
                  <a:srgbClr val="FF0000"/>
                </a:solidFill>
                <a:latin typeface="iCiel Cadena"/>
                <a:ea typeface="思源黑体 CN Bold"/>
              </a:rPr>
              <a:t> </a:t>
            </a:r>
            <a:r>
              <a:rPr lang="en-US" altLang="zh-CN" sz="5350" dirty="0" err="1">
                <a:solidFill>
                  <a:srgbClr val="FF0000"/>
                </a:solidFill>
                <a:latin typeface="iCiel Cadena"/>
                <a:ea typeface="思源黑体 CN Bold"/>
              </a:rPr>
              <a:t>mừng</a:t>
            </a:r>
            <a:r>
              <a:rPr lang="en-US" altLang="zh-CN" sz="5350" dirty="0">
                <a:solidFill>
                  <a:srgbClr val="FF0000"/>
                </a:solidFill>
                <a:latin typeface="iCiel Cadena"/>
                <a:ea typeface="思源黑体 CN Bold"/>
              </a:rPr>
              <a:t> </a:t>
            </a:r>
            <a:r>
              <a:rPr lang="en-US" altLang="zh-CN" sz="5350" dirty="0" err="1">
                <a:solidFill>
                  <a:srgbClr val="FF0000"/>
                </a:solidFill>
                <a:latin typeface="iCiel Cadena"/>
                <a:ea typeface="思源黑体 CN Bold"/>
              </a:rPr>
              <a:t>các</a:t>
            </a:r>
            <a:r>
              <a:rPr lang="en-US" altLang="zh-CN" sz="5350">
                <a:solidFill>
                  <a:srgbClr val="FF0000"/>
                </a:solidFill>
                <a:latin typeface="iCiel Cadena"/>
                <a:ea typeface="思源黑体 CN Bold"/>
              </a:rPr>
              <a:t> con </a:t>
            </a:r>
          </a:p>
        </p:txBody>
      </p:sp>
    </p:spTree>
    <p:extLst>
      <p:ext uri="{BB962C8B-B14F-4D97-AF65-F5344CB8AC3E}">
        <p14:creationId xmlns:p14="http://schemas.microsoft.com/office/powerpoint/2010/main" val="106988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A4ADB-6C6A-4148-83C3-1AAAE9DD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óng Tròn - Bé Yêu Biển Lắm - Nhạc Thiếu Nhi Sôi Động - Mầm Chồi Lá ft Chí Thiện">
            <a:hlinkClick r:id="" action="ppaction://media"/>
            <a:extLst>
              <a:ext uri="{FF2B5EF4-FFF2-40B4-BE49-F238E27FC236}">
                <a16:creationId xmlns:a16="http://schemas.microsoft.com/office/drawing/2014/main" id="{A089EC58-C01E-4009-A7F4-5DC41F1879C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5086" end="3534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2727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17E752-DB28-4046-8DFC-FCB3E51BA4D4}"/>
              </a:ext>
            </a:extLst>
          </p:cNvPr>
          <p:cNvSpPr txBox="1"/>
          <p:nvPr/>
        </p:nvSpPr>
        <p:spPr>
          <a:xfrm>
            <a:off x="659032" y="2105141"/>
            <a:ext cx="10155448" cy="1323859"/>
          </a:xfrm>
          <a:prstGeom prst="rect">
            <a:avLst/>
          </a:prstGeom>
          <a:noFill/>
        </p:spPr>
        <p:txBody>
          <a:bodyPr wrap="square" lIns="91853" tIns="45928" rIns="91853" bIns="45928" rtlCol="0">
            <a:spAutoFit/>
          </a:bodyPr>
          <a:lstStyle/>
          <a:p>
            <a:pPr algn="ctr"/>
            <a:r>
              <a:rPr lang="vi-VN" sz="80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LUYỆN TẬP</a:t>
            </a:r>
            <a:endParaRPr lang="en-US" sz="8000" b="1" dirty="0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iCiel Cadena" panose="02000503000000020004" pitchFamily="2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82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D816A908-AAC7-471D-BBC0-E84881139DFF}"/>
              </a:ext>
            </a:extLst>
          </p:cNvPr>
          <p:cNvSpPr/>
          <p:nvPr/>
        </p:nvSpPr>
        <p:spPr>
          <a:xfrm>
            <a:off x="967806" y="870342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D90AD28-100D-4D49-B556-678D001BF1D8}"/>
              </a:ext>
            </a:extLst>
          </p:cNvPr>
          <p:cNvGrpSpPr/>
          <p:nvPr/>
        </p:nvGrpSpPr>
        <p:grpSpPr>
          <a:xfrm>
            <a:off x="1405128" y="870342"/>
            <a:ext cx="1913206" cy="474154"/>
            <a:chOff x="1385630" y="1440654"/>
            <a:chExt cx="1913206" cy="46372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63D3AB4-CD01-4C8C-BA47-D7328977B7B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512D191E-E6BC-4499-8B8D-50E7B8A5572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91C7D10-42F1-443F-A720-471627A90D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DD8B8AF-CCB9-4B42-A678-FD12F231B684}"/>
                </a:ext>
              </a:extLst>
            </p:cNvPr>
            <p:cNvSpPr txBox="1"/>
            <p:nvPr/>
          </p:nvSpPr>
          <p:spPr>
            <a:xfrm>
              <a:off x="1385630" y="1452869"/>
              <a:ext cx="1913206" cy="451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a)            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91285AE-39F9-49B2-9129-0386C73F16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681" y="-193983"/>
            <a:ext cx="7362405" cy="568001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AA45664-BF75-41E4-99B0-1ACADE50A4D5}"/>
              </a:ext>
            </a:extLst>
          </p:cNvPr>
          <p:cNvSpPr txBox="1"/>
          <p:nvPr/>
        </p:nvSpPr>
        <p:spPr>
          <a:xfrm>
            <a:off x="856769" y="2071758"/>
            <a:ext cx="2757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Trong hình bên có: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72CD84-CFF6-4CFA-98AF-D251060B1FBB}"/>
              </a:ext>
            </a:extLst>
          </p:cNvPr>
          <p:cNvGrpSpPr/>
          <p:nvPr/>
        </p:nvGrpSpPr>
        <p:grpSpPr>
          <a:xfrm>
            <a:off x="1213376" y="2533423"/>
            <a:ext cx="3372315" cy="2193677"/>
            <a:chOff x="1213376" y="2533423"/>
            <a:chExt cx="3372315" cy="219367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59055C0-4F39-410C-8545-506828D75A64}"/>
                </a:ext>
              </a:extLst>
            </p:cNvPr>
            <p:cNvSpPr txBox="1"/>
            <p:nvPr/>
          </p:nvSpPr>
          <p:spPr>
            <a:xfrm>
              <a:off x="1849044" y="2533423"/>
              <a:ext cx="2736647" cy="2193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vi-VN" sz="2400" dirty="0"/>
                <a:t>khối trụ;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/>
                <a:t>khối cầu;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/>
                <a:t>khối hộp chữ nhật.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523345-E7B6-461E-BB49-456B6E6F5663}"/>
                </a:ext>
              </a:extLst>
            </p:cNvPr>
            <p:cNvSpPr/>
            <p:nvPr/>
          </p:nvSpPr>
          <p:spPr>
            <a:xfrm>
              <a:off x="1213376" y="2646022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C958ADE-50C9-44F0-9DB0-1BC434E4B222}"/>
                </a:ext>
              </a:extLst>
            </p:cNvPr>
            <p:cNvSpPr/>
            <p:nvPr/>
          </p:nvSpPr>
          <p:spPr>
            <a:xfrm>
              <a:off x="1213376" y="3429000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B5DEB1A1-16F9-4978-8EE4-1E56762BC283}"/>
                </a:ext>
              </a:extLst>
            </p:cNvPr>
            <p:cNvSpPr/>
            <p:nvPr/>
          </p:nvSpPr>
          <p:spPr>
            <a:xfrm>
              <a:off x="1213376" y="4181590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DA08BA0-B040-4396-95E1-58E6894203EA}"/>
              </a:ext>
            </a:extLst>
          </p:cNvPr>
          <p:cNvSpPr txBox="1"/>
          <p:nvPr/>
        </p:nvSpPr>
        <p:spPr>
          <a:xfrm>
            <a:off x="5040253" y="1687037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7A2901-6D47-404F-A53E-73472CF87D71}"/>
              </a:ext>
            </a:extLst>
          </p:cNvPr>
          <p:cNvSpPr txBox="1"/>
          <p:nvPr/>
        </p:nvSpPr>
        <p:spPr>
          <a:xfrm>
            <a:off x="7299331" y="1687037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561A831-C48E-4668-B193-15CC4CB06672}"/>
              </a:ext>
            </a:extLst>
          </p:cNvPr>
          <p:cNvSpPr txBox="1"/>
          <p:nvPr/>
        </p:nvSpPr>
        <p:spPr>
          <a:xfrm>
            <a:off x="8126622" y="4189201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AEF929-3D7C-4121-BC11-F43241347F83}"/>
              </a:ext>
            </a:extLst>
          </p:cNvPr>
          <p:cNvSpPr txBox="1"/>
          <p:nvPr/>
        </p:nvSpPr>
        <p:spPr>
          <a:xfrm>
            <a:off x="10759462" y="4181590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1C1CC1E3-B850-4541-91E3-54EAF4C24E82}"/>
              </a:ext>
            </a:extLst>
          </p:cNvPr>
          <p:cNvSpPr/>
          <p:nvPr/>
        </p:nvSpPr>
        <p:spPr>
          <a:xfrm>
            <a:off x="1206021" y="2642847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4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7F8959A-079E-4FC3-B6FE-75476C13BDB9}"/>
              </a:ext>
            </a:extLst>
          </p:cNvPr>
          <p:cNvSpPr txBox="1"/>
          <p:nvPr/>
        </p:nvSpPr>
        <p:spPr>
          <a:xfrm>
            <a:off x="6176174" y="4189200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0C34F92-D74E-4482-88D3-10ED929CE0C0}"/>
              </a:ext>
            </a:extLst>
          </p:cNvPr>
          <p:cNvSpPr/>
          <p:nvPr/>
        </p:nvSpPr>
        <p:spPr>
          <a:xfrm>
            <a:off x="1206020" y="3427633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9171F40-3D9D-42CB-9439-B452047BDC98}"/>
              </a:ext>
            </a:extLst>
          </p:cNvPr>
          <p:cNvSpPr txBox="1"/>
          <p:nvPr/>
        </p:nvSpPr>
        <p:spPr>
          <a:xfrm>
            <a:off x="5150264" y="419272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63A3C12-3E79-4C77-81FD-DA56DAE7A5CD}"/>
              </a:ext>
            </a:extLst>
          </p:cNvPr>
          <p:cNvSpPr txBox="1"/>
          <p:nvPr/>
        </p:nvSpPr>
        <p:spPr>
          <a:xfrm>
            <a:off x="4541398" y="2185361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6C8DA3-F634-414A-BA03-C24B317C751A}"/>
              </a:ext>
            </a:extLst>
          </p:cNvPr>
          <p:cNvSpPr txBox="1"/>
          <p:nvPr/>
        </p:nvSpPr>
        <p:spPr>
          <a:xfrm>
            <a:off x="4515885" y="3191532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EBBFE17-5723-4EB2-8794-21D3EF76F8FA}"/>
              </a:ext>
            </a:extLst>
          </p:cNvPr>
          <p:cNvSpPr txBox="1"/>
          <p:nvPr/>
        </p:nvSpPr>
        <p:spPr>
          <a:xfrm>
            <a:off x="6506336" y="2920346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CF18D27-F309-42CE-A8E2-D006843A281A}"/>
              </a:ext>
            </a:extLst>
          </p:cNvPr>
          <p:cNvSpPr txBox="1"/>
          <p:nvPr/>
        </p:nvSpPr>
        <p:spPr>
          <a:xfrm>
            <a:off x="8126621" y="2424826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5E62E50-086B-4C9F-BE3B-83E6701D7CA6}"/>
              </a:ext>
            </a:extLst>
          </p:cNvPr>
          <p:cNvSpPr txBox="1"/>
          <p:nvPr/>
        </p:nvSpPr>
        <p:spPr>
          <a:xfrm>
            <a:off x="10790152" y="2676997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C5F67998-63BB-436E-B65A-21BB7826BC00}"/>
              </a:ext>
            </a:extLst>
          </p:cNvPr>
          <p:cNvSpPr/>
          <p:nvPr/>
        </p:nvSpPr>
        <p:spPr>
          <a:xfrm>
            <a:off x="1206019" y="4175077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87A8F08-998B-46BC-A147-21D33109FBAF}"/>
              </a:ext>
            </a:extLst>
          </p:cNvPr>
          <p:cNvSpPr txBox="1"/>
          <p:nvPr/>
        </p:nvSpPr>
        <p:spPr>
          <a:xfrm>
            <a:off x="1227676" y="5209722"/>
            <a:ext cx="9933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b) Hãy sử dụng các khối trong bộ đồ dùng học tập để xếp thành hình mà em thích.</a:t>
            </a:r>
          </a:p>
        </p:txBody>
      </p:sp>
    </p:spTree>
    <p:extLst>
      <p:ext uri="{BB962C8B-B14F-4D97-AF65-F5344CB8AC3E}">
        <p14:creationId xmlns:p14="http://schemas.microsoft.com/office/powerpoint/2010/main" val="93253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/>
      <p:bldP spid="46" grpId="0" animBg="1"/>
      <p:bldP spid="46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80" grpId="0" animBg="1"/>
      <p:bldP spid="81" grpId="0" animBg="1"/>
      <p:bldP spid="81" grpId="1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1439446" y="72707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876768" y="727074"/>
            <a:ext cx="8875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Chọn hình thích hợp đặt vào vị trí trên cùng.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897CB9D-8912-40C5-A195-06208789C927}"/>
              </a:ext>
            </a:extLst>
          </p:cNvPr>
          <p:cNvSpPr/>
          <p:nvPr/>
        </p:nvSpPr>
        <p:spPr>
          <a:xfrm>
            <a:off x="7707427" y="2569469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8BABD6-6163-470F-930E-D95B946AAF18}"/>
              </a:ext>
            </a:extLst>
          </p:cNvPr>
          <p:cNvGrpSpPr/>
          <p:nvPr/>
        </p:nvGrpSpPr>
        <p:grpSpPr>
          <a:xfrm>
            <a:off x="1358608" y="1412240"/>
            <a:ext cx="9024912" cy="4257021"/>
            <a:chOff x="3941343" y="435454"/>
            <a:chExt cx="6931228" cy="27004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15274E-EE2C-4BDF-BA79-175263C1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41343" y="435454"/>
              <a:ext cx="4745648" cy="2700475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71D9F3-87D4-4AC4-993B-248A94CD2A07}"/>
                </a:ext>
              </a:extLst>
            </p:cNvPr>
            <p:cNvGrpSpPr/>
            <p:nvPr/>
          </p:nvGrpSpPr>
          <p:grpSpPr>
            <a:xfrm>
              <a:off x="8896213" y="462423"/>
              <a:ext cx="1976358" cy="2563397"/>
              <a:chOff x="9219770" y="413630"/>
              <a:chExt cx="1976358" cy="256339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F90743E-CA86-4745-9891-8093566E9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792363" y="413630"/>
                <a:ext cx="1403765" cy="2563397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7ADDA25-1B34-499E-8F4E-D6503C5DDB90}"/>
                  </a:ext>
                </a:extLst>
              </p:cNvPr>
              <p:cNvSpPr txBox="1"/>
              <p:nvPr/>
            </p:nvSpPr>
            <p:spPr>
              <a:xfrm>
                <a:off x="9219770" y="607530"/>
                <a:ext cx="5725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rgbClr val="ED008C"/>
                    </a:solidFill>
                  </a:rPr>
                  <a:t>A.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4698BAC-A6AC-4D56-805C-079A5CDFDFE9}"/>
                  </a:ext>
                </a:extLst>
              </p:cNvPr>
              <p:cNvSpPr txBox="1"/>
              <p:nvPr/>
            </p:nvSpPr>
            <p:spPr>
              <a:xfrm>
                <a:off x="9219770" y="1138689"/>
                <a:ext cx="5725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rgbClr val="ED008C"/>
                    </a:solidFill>
                  </a:rPr>
                  <a:t>B.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F44F892-0BE0-42AC-8106-4D1DC2C91799}"/>
                  </a:ext>
                </a:extLst>
              </p:cNvPr>
              <p:cNvSpPr txBox="1"/>
              <p:nvPr/>
            </p:nvSpPr>
            <p:spPr>
              <a:xfrm>
                <a:off x="9219770" y="1733213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rgbClr val="ED008C"/>
                    </a:solidFill>
                  </a:rPr>
                  <a:t>C.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9E263BE-2576-48C4-94F4-5E9840976E58}"/>
                  </a:ext>
                </a:extLst>
              </p:cNvPr>
              <p:cNvSpPr txBox="1"/>
              <p:nvPr/>
            </p:nvSpPr>
            <p:spPr>
              <a:xfrm>
                <a:off x="9219770" y="2341052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rgbClr val="ED008C"/>
                    </a:solidFill>
                  </a:rPr>
                  <a:t>D.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914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6BFAFAE2-AA4A-47FD-AF8E-4B377749A4CB}"/>
              </a:ext>
            </a:extLst>
          </p:cNvPr>
          <p:cNvSpPr/>
          <p:nvPr/>
        </p:nvSpPr>
        <p:spPr>
          <a:xfrm>
            <a:off x="1067087" y="62859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AE965A-CA2C-4D66-A98A-1F770490EDF5}"/>
              </a:ext>
            </a:extLst>
          </p:cNvPr>
          <p:cNvSpPr txBox="1"/>
          <p:nvPr/>
        </p:nvSpPr>
        <p:spPr>
          <a:xfrm>
            <a:off x="1504409" y="628590"/>
            <a:ext cx="522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Chọn hình thích hợp đặt vào dấu “?”.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03DAF3-2150-4E7F-AB10-C9B6ED8339A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064" y="1868322"/>
            <a:ext cx="10846455" cy="312135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791A8E1-C3A1-415A-BB1E-A89F09EDB22F}"/>
              </a:ext>
            </a:extLst>
          </p:cNvPr>
          <p:cNvSpPr/>
          <p:nvPr/>
        </p:nvSpPr>
        <p:spPr>
          <a:xfrm>
            <a:off x="774262" y="1900742"/>
            <a:ext cx="3564058" cy="160352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B7719E-19EF-4D06-A71E-CC89A0A3F3E5}"/>
              </a:ext>
            </a:extLst>
          </p:cNvPr>
          <p:cNvSpPr/>
          <p:nvPr/>
        </p:nvSpPr>
        <p:spPr>
          <a:xfrm>
            <a:off x="4390060" y="1900742"/>
            <a:ext cx="3473781" cy="161853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453FD53-14DC-4C74-8488-B1C492C179F7}"/>
              </a:ext>
            </a:extLst>
          </p:cNvPr>
          <p:cNvSpPr/>
          <p:nvPr/>
        </p:nvSpPr>
        <p:spPr>
          <a:xfrm>
            <a:off x="7915580" y="1900742"/>
            <a:ext cx="3219779" cy="161853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9139760-6350-430F-B280-0F5C87ACBD97}"/>
              </a:ext>
            </a:extLst>
          </p:cNvPr>
          <p:cNvSpPr/>
          <p:nvPr/>
        </p:nvSpPr>
        <p:spPr>
          <a:xfrm>
            <a:off x="2357686" y="1855952"/>
            <a:ext cx="1128131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E0EE59E-FDA3-4E73-9638-3C11CDAFB3CB}"/>
              </a:ext>
            </a:extLst>
          </p:cNvPr>
          <p:cNvSpPr/>
          <p:nvPr/>
        </p:nvSpPr>
        <p:spPr>
          <a:xfrm>
            <a:off x="5883206" y="1849185"/>
            <a:ext cx="1076393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734B6DC-C229-4A3B-B439-C8BDF3EA2C76}"/>
              </a:ext>
            </a:extLst>
          </p:cNvPr>
          <p:cNvSpPr/>
          <p:nvPr/>
        </p:nvSpPr>
        <p:spPr>
          <a:xfrm>
            <a:off x="9367146" y="1948168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5F6B340-465E-4C0A-9850-D21C326F73F2}"/>
              </a:ext>
            </a:extLst>
          </p:cNvPr>
          <p:cNvSpPr/>
          <p:nvPr/>
        </p:nvSpPr>
        <p:spPr>
          <a:xfrm>
            <a:off x="6332178" y="4252283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57456992-8066-401D-88FF-F5179C64DA89}"/>
              </a:ext>
            </a:extLst>
          </p:cNvPr>
          <p:cNvSpPr/>
          <p:nvPr/>
        </p:nvSpPr>
        <p:spPr>
          <a:xfrm>
            <a:off x="953669" y="143277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86E496-7A7E-452C-9CAE-202DBE8D8011}"/>
              </a:ext>
            </a:extLst>
          </p:cNvPr>
          <p:cNvSpPr txBox="1"/>
          <p:nvPr/>
        </p:nvSpPr>
        <p:spPr>
          <a:xfrm>
            <a:off x="1390991" y="1432776"/>
            <a:ext cx="2903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Đi theo các vật có dạng khối trụ hoặc khối cầu, cá ngựa sẽ đến lối ra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F8179-153D-447A-8862-343C5165F3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4775" y="479730"/>
            <a:ext cx="7037916" cy="589854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308B59E-E6C8-4432-BBCC-7F5BE2D66760}"/>
              </a:ext>
            </a:extLst>
          </p:cNvPr>
          <p:cNvSpPr/>
          <p:nvPr/>
        </p:nvSpPr>
        <p:spPr>
          <a:xfrm>
            <a:off x="5268552" y="664861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2FB56F2-4427-49E0-877B-5F27501E2F0E}"/>
              </a:ext>
            </a:extLst>
          </p:cNvPr>
          <p:cNvSpPr/>
          <p:nvPr/>
        </p:nvSpPr>
        <p:spPr>
          <a:xfrm>
            <a:off x="6183250" y="664861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5C8B016-FCFD-4C50-9AF7-C9FEEA9846C9}"/>
              </a:ext>
            </a:extLst>
          </p:cNvPr>
          <p:cNvSpPr/>
          <p:nvPr/>
        </p:nvSpPr>
        <p:spPr>
          <a:xfrm>
            <a:off x="7051337" y="664861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ACFC6D8-FB53-46A6-AEA1-A9C0A340A7BF}"/>
              </a:ext>
            </a:extLst>
          </p:cNvPr>
          <p:cNvSpPr/>
          <p:nvPr/>
        </p:nvSpPr>
        <p:spPr>
          <a:xfrm>
            <a:off x="7942729" y="664861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C781E30-CF32-4485-98BF-149A799E83B3}"/>
              </a:ext>
            </a:extLst>
          </p:cNvPr>
          <p:cNvSpPr/>
          <p:nvPr/>
        </p:nvSpPr>
        <p:spPr>
          <a:xfrm>
            <a:off x="8875314" y="664861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8F97442-FF23-4135-8729-34D091A878C3}"/>
              </a:ext>
            </a:extLst>
          </p:cNvPr>
          <p:cNvSpPr/>
          <p:nvPr/>
        </p:nvSpPr>
        <p:spPr>
          <a:xfrm>
            <a:off x="9807899" y="664861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2C6A7EC-BBC0-44EB-8AC2-E6BED123C2E4}"/>
              </a:ext>
            </a:extLst>
          </p:cNvPr>
          <p:cNvSpPr/>
          <p:nvPr/>
        </p:nvSpPr>
        <p:spPr>
          <a:xfrm>
            <a:off x="9807899" y="1645920"/>
            <a:ext cx="762396" cy="8417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FF8EBF1-543F-4DB3-B0F6-859EEA6AE6FD}"/>
              </a:ext>
            </a:extLst>
          </p:cNvPr>
          <p:cNvSpPr/>
          <p:nvPr/>
        </p:nvSpPr>
        <p:spPr>
          <a:xfrm>
            <a:off x="9807899" y="2402437"/>
            <a:ext cx="762396" cy="8417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1B8390C-A9DD-4E48-8C15-B19213D08A94}"/>
              </a:ext>
            </a:extLst>
          </p:cNvPr>
          <p:cNvSpPr/>
          <p:nvPr/>
        </p:nvSpPr>
        <p:spPr>
          <a:xfrm>
            <a:off x="9807899" y="3258673"/>
            <a:ext cx="762396" cy="989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D8FECD5-2728-4BDB-8346-8CC09AD58881}"/>
              </a:ext>
            </a:extLst>
          </p:cNvPr>
          <p:cNvSpPr/>
          <p:nvPr/>
        </p:nvSpPr>
        <p:spPr>
          <a:xfrm>
            <a:off x="9807899" y="4122259"/>
            <a:ext cx="762396" cy="73075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711239C-2C7A-4D29-B559-17E7C2278AEF}"/>
              </a:ext>
            </a:extLst>
          </p:cNvPr>
          <p:cNvSpPr/>
          <p:nvPr/>
        </p:nvSpPr>
        <p:spPr>
          <a:xfrm>
            <a:off x="9631680" y="5088200"/>
            <a:ext cx="1503680" cy="12896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BCD2B0-4556-4F3B-B99C-D9D3E5C3CE03}"/>
              </a:ext>
            </a:extLst>
          </p:cNvPr>
          <p:cNvSpPr txBox="1"/>
          <p:nvPr/>
        </p:nvSpPr>
        <p:spPr>
          <a:xfrm>
            <a:off x="5853346" y="6008473"/>
            <a:ext cx="70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A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E990E7-06EB-499A-A135-02A9FCC00341}"/>
              </a:ext>
            </a:extLst>
          </p:cNvPr>
          <p:cNvSpPr txBox="1"/>
          <p:nvPr/>
        </p:nvSpPr>
        <p:spPr>
          <a:xfrm>
            <a:off x="7704363" y="6008473"/>
            <a:ext cx="70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7F5EBA-D5DD-421D-AF6A-816DBCC76DCF}"/>
              </a:ext>
            </a:extLst>
          </p:cNvPr>
          <p:cNvSpPr txBox="1"/>
          <p:nvPr/>
        </p:nvSpPr>
        <p:spPr>
          <a:xfrm>
            <a:off x="10550686" y="5941863"/>
            <a:ext cx="70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" y="169"/>
            <a:ext cx="12113904" cy="685783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39196" y="558366"/>
            <a:ext cx="5927876" cy="62996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39200" y="1203643"/>
            <a:ext cx="6835243" cy="5415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" y="2799531"/>
            <a:ext cx="12113612" cy="40584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3935793" y="2533547"/>
            <a:ext cx="890259" cy="104808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1601034" y="1058575"/>
            <a:ext cx="769115" cy="106125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0" y="3139014"/>
            <a:ext cx="720069" cy="331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547" y="2275371"/>
            <a:ext cx="858576" cy="204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40543" y="3140978"/>
            <a:ext cx="4303436" cy="35171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3" y="3244044"/>
            <a:ext cx="2623621" cy="3310971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222" y="258791"/>
            <a:ext cx="801824" cy="71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798" y="2175435"/>
            <a:ext cx="855016" cy="76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049" y="3365036"/>
            <a:ext cx="764332" cy="68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82" y="360577"/>
            <a:ext cx="1368276" cy="122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424054" y="753850"/>
            <a:ext cx="6022247" cy="1884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4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2804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1995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DE22DC-8103-4FCF-BCF6-C0B1EF579C19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2.xml><?xml version="1.0" encoding="utf-8"?>
<ds:datastoreItem xmlns:ds="http://schemas.openxmlformats.org/officeDocument/2006/customXml" ds:itemID="{07868284-587D-43E4-8DD0-B997AF2D0C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6BFF81-786A-4257-855B-0824465B71F0}"/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140</Words>
  <Application>Microsoft Office PowerPoint</Application>
  <PresentationFormat>Màn hình rộng</PresentationFormat>
  <Paragraphs>44</Paragraphs>
  <Slides>8</Slides>
  <Notes>2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9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fpt .</cp:lastModifiedBy>
  <cp:revision>239</cp:revision>
  <dcterms:created xsi:type="dcterms:W3CDTF">2021-06-02T01:34:28Z</dcterms:created>
  <dcterms:modified xsi:type="dcterms:W3CDTF">2023-02-21T07:32:47Z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