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sldIdLst>
    <p:sldId id="288" r:id="rId5"/>
    <p:sldId id="261" r:id="rId6"/>
    <p:sldId id="280" r:id="rId7"/>
    <p:sldId id="289" r:id="rId8"/>
    <p:sldId id="272" r:id="rId9"/>
    <p:sldId id="282" r:id="rId10"/>
    <p:sldId id="291" r:id="rId11"/>
    <p:sldId id="263" r:id="rId12"/>
    <p:sldId id="283" r:id="rId13"/>
    <p:sldId id="264" r:id="rId14"/>
    <p:sldId id="284" r:id="rId15"/>
    <p:sldId id="290" r:id="rId16"/>
    <p:sldId id="265" r:id="rId17"/>
    <p:sldId id="276" r:id="rId18"/>
    <p:sldId id="285" r:id="rId19"/>
    <p:sldId id="271" r:id="rId20"/>
    <p:sldId id="270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E5BC3A-3274-43C3-A96D-FC20E4109A33}" v="8" dt="2023-02-21T07:57:02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4EE5BC3A-3274-43C3-A96D-FC20E4109A33}"/>
    <pc:docChg chg="modSld">
      <pc:chgData name="" userId="" providerId="" clId="Web-{4EE5BC3A-3274-43C3-A96D-FC20E4109A33}" dt="2023-02-21T07:56:56.594" v="1" actId="20577"/>
      <pc:docMkLst>
        <pc:docMk/>
      </pc:docMkLst>
      <pc:sldChg chg="modSp">
        <pc:chgData name="" userId="" providerId="" clId="Web-{4EE5BC3A-3274-43C3-A96D-FC20E4109A33}" dt="2023-02-21T07:56:56.594" v="1" actId="20577"/>
        <pc:sldMkLst>
          <pc:docMk/>
          <pc:sldMk cId="206089905" sldId="288"/>
        </pc:sldMkLst>
        <pc:spChg chg="mod">
          <ac:chgData name="" userId="" providerId="" clId="Web-{4EE5BC3A-3274-43C3-A96D-FC20E4109A33}" dt="2023-02-21T07:56:56.594" v="1" actId="20577"/>
          <ac:spMkLst>
            <pc:docMk/>
            <pc:sldMk cId="206089905" sldId="288"/>
            <ac:spMk id="3" creationId="{F524CA06-1AB4-4D98-B753-FA24141721AF}"/>
          </ac:spMkLst>
        </pc:spChg>
      </pc:sldChg>
    </pc:docChg>
  </pc:docChgLst>
  <pc:docChgLst>
    <pc:chgData name="Nguyễn Hoàng Linh" userId="S::nhlinh@thtrungyen.edu.vn::182ddd42-ce8d-416b-bd3b-72f650460673" providerId="AD" clId="Web-{4EE5BC3A-3274-43C3-A96D-FC20E4109A33}"/>
    <pc:docChg chg="modSld">
      <pc:chgData name="Nguyễn Hoàng Linh" userId="S::nhlinh@thtrungyen.edu.vn::182ddd42-ce8d-416b-bd3b-72f650460673" providerId="AD" clId="Web-{4EE5BC3A-3274-43C3-A96D-FC20E4109A33}" dt="2023-02-21T07:56:58.079" v="0" actId="20577"/>
      <pc:docMkLst>
        <pc:docMk/>
      </pc:docMkLst>
      <pc:sldChg chg="modSp">
        <pc:chgData name="Nguyễn Hoàng Linh" userId="S::nhlinh@thtrungyen.edu.vn::182ddd42-ce8d-416b-bd3b-72f650460673" providerId="AD" clId="Web-{4EE5BC3A-3274-43C3-A96D-FC20E4109A33}" dt="2023-02-21T07:56:58.079" v="0" actId="20577"/>
        <pc:sldMkLst>
          <pc:docMk/>
          <pc:sldMk cId="206089905" sldId="288"/>
        </pc:sldMkLst>
        <pc:spChg chg="mod">
          <ac:chgData name="Nguyễn Hoàng Linh" userId="S::nhlinh@thtrungyen.edu.vn::182ddd42-ce8d-416b-bd3b-72f650460673" providerId="AD" clId="Web-{4EE5BC3A-3274-43C3-A96D-FC20E4109A33}" dt="2023-02-21T07:56:58.079" v="0" actId="20577"/>
          <ac:spMkLst>
            <pc:docMk/>
            <pc:sldMk cId="206089905" sldId="288"/>
            <ac:spMk id="3" creationId="{F524CA06-1AB4-4D98-B753-FA24141721A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10445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  <p:sldLayoutId id="2147483668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C1AED9-9115-490B-B566-18DC4807E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24CA06-1AB4-4D98-B753-FA24141721AF}"/>
              </a:ext>
            </a:extLst>
          </p:cNvPr>
          <p:cNvSpPr txBox="1"/>
          <p:nvPr/>
        </p:nvSpPr>
        <p:spPr>
          <a:xfrm>
            <a:off x="1084776" y="1674674"/>
            <a:ext cx="10022447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/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9905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4DC81BA-1641-4207-998C-FB66DE1779C5}"/>
              </a:ext>
            </a:extLst>
          </p:cNvPr>
          <p:cNvGrpSpPr/>
          <p:nvPr/>
        </p:nvGrpSpPr>
        <p:grpSpPr>
          <a:xfrm>
            <a:off x="453456" y="324654"/>
            <a:ext cx="10871036" cy="954107"/>
            <a:chOff x="3265008" y="443089"/>
            <a:chExt cx="8293226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A72DDB-6D01-4579-976F-4F5FCC7108C8}"/>
                </a:ext>
              </a:extLst>
            </p:cNvPr>
            <p:cNvSpPr/>
            <p:nvPr/>
          </p:nvSpPr>
          <p:spPr>
            <a:xfrm>
              <a:off x="3265008" y="443089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A279CA-ED36-47E4-8ECF-02E877EFCB85}"/>
                </a:ext>
              </a:extLst>
            </p:cNvPr>
            <p:cNvSpPr txBox="1"/>
            <p:nvPr/>
          </p:nvSpPr>
          <p:spPr>
            <a:xfrm>
              <a:off x="3728833" y="443089"/>
              <a:ext cx="78294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00B050"/>
                  </a:solidFill>
                </a:rPr>
                <a:t>Em đồng tình với cách ứng xử nào trong các tình huống dưới đây? Vì sao?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522416" y="582244"/>
            <a:ext cx="6126144" cy="2239844"/>
            <a:chOff x="666463" y="1474550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666463" y="1474550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680674" y="1484976"/>
              <a:ext cx="563654" cy="524465"/>
              <a:chOff x="5185477" y="-1967414"/>
              <a:chExt cx="563654" cy="52446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190463" y="-1923878"/>
                <a:ext cx="475943" cy="485916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69381" y="-1967414"/>
                <a:ext cx="4797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VN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855" y="1035590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556F7D-6A34-410C-978C-99C37E980701}"/>
              </a:ext>
            </a:extLst>
          </p:cNvPr>
          <p:cNvGrpSpPr/>
          <p:nvPr/>
        </p:nvGrpSpPr>
        <p:grpSpPr>
          <a:xfrm>
            <a:off x="580387" y="410020"/>
            <a:ext cx="7747536" cy="523220"/>
            <a:chOff x="3475987" y="517218"/>
            <a:chExt cx="7747536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DEE918B-8844-4CDB-8E26-F853F77EE699}"/>
                </a:ext>
              </a:extLst>
            </p:cNvPr>
            <p:cNvSpPr/>
            <p:nvPr/>
          </p:nvSpPr>
          <p:spPr>
            <a:xfrm>
              <a:off x="3475987" y="517218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364BFC-D33B-4E33-8779-8FD71066367F}"/>
                </a:ext>
              </a:extLst>
            </p:cNvPr>
            <p:cNvSpPr txBox="1"/>
            <p:nvPr/>
          </p:nvSpPr>
          <p:spPr>
            <a:xfrm>
              <a:off x="3939812" y="517218"/>
              <a:ext cx="7283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Xử</a:t>
              </a:r>
              <a:r>
                <a:rPr lang="en-US" sz="2800" b="1" dirty="0">
                  <a:solidFill>
                    <a:srgbClr val="00B050"/>
                  </a:solidFill>
                </a:rPr>
                <a:t> l</a:t>
              </a:r>
              <a:r>
                <a:rPr lang="vi-VN" sz="2800" b="1" dirty="0">
                  <a:solidFill>
                    <a:srgbClr val="00B050"/>
                  </a:solidFill>
                </a:rPr>
                <a:t>í tình huống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FDE42E9-EF74-43E2-A21C-5F4B13913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7" y="933240"/>
            <a:ext cx="4613400" cy="2924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9CFA5-7950-4B2E-8621-E95958C6A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49" y="860909"/>
            <a:ext cx="4613401" cy="2902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C97BDD-7D33-47EB-91B8-B35A73B20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31" y="3822502"/>
            <a:ext cx="4760338" cy="280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26" y="527539"/>
            <a:ext cx="7943948" cy="4997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 You're Happy - Super Simple Songs">
            <a:hlinkClick r:id="" action="ppaction://media"/>
            <a:extLst>
              <a:ext uri="{FF2B5EF4-FFF2-40B4-BE49-F238E27FC236}">
                <a16:creationId xmlns:a16="http://schemas.microsoft.com/office/drawing/2014/main" id="{1A0A6E1A-DC4D-4A47-983F-3A836108DA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CD61C9-359F-4B11-875C-540C3F18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0E71FF-31D6-4AFD-8D47-36C4C5484970}"/>
              </a:ext>
            </a:extLst>
          </p:cNvPr>
          <p:cNvSpPr txBox="1"/>
          <p:nvPr/>
        </p:nvSpPr>
        <p:spPr>
          <a:xfrm>
            <a:off x="354037" y="1828799"/>
            <a:ext cx="108609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2120175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57C9D0-C087-4D03-90AB-80A19DEF591F}"/>
              </a:ext>
            </a:extLst>
          </p:cNvPr>
          <p:cNvGrpSpPr/>
          <p:nvPr/>
        </p:nvGrpSpPr>
        <p:grpSpPr>
          <a:xfrm>
            <a:off x="480527" y="331431"/>
            <a:ext cx="8542083" cy="466477"/>
            <a:chOff x="2755571" y="449438"/>
            <a:chExt cx="8542083" cy="4664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EBC2B2-6475-9248-BC27-2B99CAB2508E}"/>
                </a:ext>
              </a:extLst>
            </p:cNvPr>
            <p:cNvSpPr txBox="1"/>
            <p:nvPr/>
          </p:nvSpPr>
          <p:spPr>
            <a:xfrm flipH="1">
              <a:off x="3210241" y="454250"/>
              <a:ext cx="80874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dirty="0">
                  <a:solidFill>
                    <a:srgbClr val="00B050"/>
                  </a:solidFill>
                </a:rPr>
                <a:t>Đọc các tình huống sau và trả lời câu hỏi: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DE89836-6F9E-AB4A-95AA-F481A9E63F0A}"/>
                </a:ext>
              </a:extLst>
            </p:cNvPr>
            <p:cNvSpPr/>
            <p:nvPr/>
          </p:nvSpPr>
          <p:spPr>
            <a:xfrm>
              <a:off x="2755571" y="449438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32" grpId="0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B34A5E7-C078-45A7-A293-3D9B67D83D52}"/>
              </a:ext>
            </a:extLst>
          </p:cNvPr>
          <p:cNvSpPr/>
          <p:nvPr/>
        </p:nvSpPr>
        <p:spPr>
          <a:xfrm>
            <a:off x="6384080" y="2724300"/>
            <a:ext cx="4862088" cy="1791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576646" y="319971"/>
            <a:ext cx="4862088" cy="233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lỡ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tay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đổ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màu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nước vào bài vẽ của hai bạn, khiến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cả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hai cùng lo lắng.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Hải tự trách mình và từ bỏ cuộc th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i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.</a:t>
            </a: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4420378" y="4619467"/>
            <a:ext cx="7314422" cy="966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401304" y="699395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767614" y="364932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</a:t>
            </a:r>
            <a:r>
              <a:rPr lang="en-US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 </a:t>
            </a: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chế cảm xúc tiêu cực đã đem lại điều gì cho bạn?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4F6DA5-3542-4AB4-A485-639FE75CDCFC}"/>
              </a:ext>
            </a:extLst>
          </p:cNvPr>
          <p:cNvSpPr txBox="1"/>
          <p:nvPr/>
        </p:nvSpPr>
        <p:spPr>
          <a:xfrm>
            <a:off x="6576646" y="2627826"/>
            <a:ext cx="4862088" cy="187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Còn Sơn,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sau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phút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trấn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tĩnh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bạn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liền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dùng ngay vết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màu</a:t>
            </a: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loang trên giấy để vẽ bầu trời trong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bức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10000"/>
                  </a:schemeClr>
                </a:solidFill>
              </a:rPr>
              <a:t>tran</a:t>
            </a: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h của mình.</a:t>
            </a:r>
          </a:p>
        </p:txBody>
      </p:sp>
    </p:spTree>
    <p:extLst>
      <p:ext uri="{BB962C8B-B14F-4D97-AF65-F5344CB8AC3E}">
        <p14:creationId xmlns:p14="http://schemas.microsoft.com/office/powerpoint/2010/main" val="414147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/>
      <p:bldP spid="33" grpId="0"/>
      <p:bldP spid="10" grpId="0"/>
      <p:bldP spid="10" grpId="1"/>
      <p:bldP spid="5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287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5E1E1B8-B415-4EE3-9899-B05E238E618A}"/>
              </a:ext>
            </a:extLst>
          </p:cNvPr>
          <p:cNvGrpSpPr/>
          <p:nvPr/>
        </p:nvGrpSpPr>
        <p:grpSpPr>
          <a:xfrm>
            <a:off x="668863" y="512993"/>
            <a:ext cx="9115985" cy="466477"/>
            <a:chOff x="2755571" y="449438"/>
            <a:chExt cx="9115985" cy="4664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EBC2B2-6475-9248-BC27-2B99CAB2508E}"/>
                </a:ext>
              </a:extLst>
            </p:cNvPr>
            <p:cNvSpPr txBox="1"/>
            <p:nvPr/>
          </p:nvSpPr>
          <p:spPr>
            <a:xfrm flipH="1">
              <a:off x="3210240" y="454250"/>
              <a:ext cx="8661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dirty="0">
                  <a:solidFill>
                    <a:srgbClr val="00B050"/>
                  </a:solidFill>
                </a:rPr>
                <a:t>Quan sát tranh và nêu cách kiềm chế cảm xúc tiêu cực: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DE89836-6F9E-AB4A-95AA-F481A9E63F0A}"/>
                </a:ext>
              </a:extLst>
            </p:cNvPr>
            <p:cNvSpPr/>
            <p:nvPr/>
          </p:nvSpPr>
          <p:spPr>
            <a:xfrm>
              <a:off x="2755571" y="449438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2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116235-6E35-46C3-9651-99471BFC8DB8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2.xml><?xml version="1.0" encoding="utf-8"?>
<ds:datastoreItem xmlns:ds="http://schemas.openxmlformats.org/officeDocument/2006/customXml" ds:itemID="{7059B657-0941-45F1-82BB-2E7DEA202A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8F6096-A69F-4478-8DE3-557CF207BDC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</TotalTime>
  <Words>711</Words>
  <Application>Microsoft Office PowerPoint</Application>
  <PresentationFormat>Màn hình rộng</PresentationFormat>
  <Paragraphs>62</Paragraphs>
  <Slides>17</Slides>
  <Notes>0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18" baseType="lpstr">
      <vt:lpstr>Cute Sticker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Kiều Ngọc Linh</cp:lastModifiedBy>
  <cp:revision>133</cp:revision>
  <dcterms:created xsi:type="dcterms:W3CDTF">2021-06-11T02:39:36Z</dcterms:created>
  <dcterms:modified xsi:type="dcterms:W3CDTF">2023-02-21T07:57:12Z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