
<file path=[Content_Types].xml><?xml version="1.0" encoding="utf-8"?>
<Types xmlns="http://schemas.openxmlformats.org/package/2006/content-types">
  <Default Extension="jpe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</p:sldMasterIdLst>
  <p:notesMasterIdLst>
    <p:notesMasterId r:id="rId17"/>
  </p:notesMasterIdLst>
  <p:sldIdLst>
    <p:sldId id="267" r:id="rId5"/>
    <p:sldId id="268" r:id="rId6"/>
    <p:sldId id="269" r:id="rId7"/>
    <p:sldId id="292" r:id="rId8"/>
    <p:sldId id="293" r:id="rId9"/>
    <p:sldId id="294" r:id="rId10"/>
    <p:sldId id="295" r:id="rId11"/>
    <p:sldId id="296" r:id="rId12"/>
    <p:sldId id="300" r:id="rId13"/>
    <p:sldId id="299" r:id="rId14"/>
    <p:sldId id="298" r:id="rId15"/>
    <p:sldId id="301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F21BBA-A3C2-4A62-98FC-59B4DB1A58B9}" v="16" dt="2023-02-21T07:59:30.4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7" autoAdjust="0"/>
    <p:restoredTop sz="94660"/>
  </p:normalViewPr>
  <p:slideViewPr>
    <p:cSldViewPr snapToGrid="0">
      <p:cViewPr varScale="1">
        <p:scale>
          <a:sx n="89" d="100"/>
          <a:sy n="89" d="100"/>
        </p:scale>
        <p:origin x="29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8EF21BBA-A3C2-4A62-98FC-59B4DB1A58B9}"/>
    <pc:docChg chg="modSld">
      <pc:chgData name="" userId="" providerId="" clId="Web-{8EF21BBA-A3C2-4A62-98FC-59B4DB1A58B9}" dt="2023-02-21T07:59:30.435" v="9" actId="20577"/>
      <pc:docMkLst>
        <pc:docMk/>
      </pc:docMkLst>
      <pc:sldChg chg="modSp">
        <pc:chgData name="" userId="" providerId="" clId="Web-{8EF21BBA-A3C2-4A62-98FC-59B4DB1A58B9}" dt="2023-02-21T07:59:30.435" v="9" actId="20577"/>
        <pc:sldMkLst>
          <pc:docMk/>
          <pc:sldMk cId="2951911664" sldId="267"/>
        </pc:sldMkLst>
        <pc:spChg chg="mod">
          <ac:chgData name="" userId="" providerId="" clId="Web-{8EF21BBA-A3C2-4A62-98FC-59B4DB1A58B9}" dt="2023-02-21T07:59:30.435" v="9" actId="20577"/>
          <ac:spMkLst>
            <pc:docMk/>
            <pc:sldMk cId="2951911664" sldId="267"/>
            <ac:spMk id="1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EC399-2350-413D-BBE0-5DBD4DEE962F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9A740-FCA8-4300-908D-F737055C768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7002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0F6CB-D614-4A48-ACA6-D26F851B9E4C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1536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7252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F8D1-FCB7-4574-A71A-5FEC5AD19D88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18B0-76EE-412C-A094-5AD4AE4CD1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030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F8D1-FCB7-4574-A71A-5FEC5AD19D88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18B0-76EE-412C-A094-5AD4AE4CD1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4526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F8D1-FCB7-4574-A71A-5FEC5AD19D88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18B0-76EE-412C-A094-5AD4AE4CD1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0980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1908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F8D1-FCB7-4574-A71A-5FEC5AD19D88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18B0-76EE-412C-A094-5AD4AE4CD1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9916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F8D1-FCB7-4574-A71A-5FEC5AD19D88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18B0-76EE-412C-A094-5AD4AE4CD1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7024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F8D1-FCB7-4574-A71A-5FEC5AD19D88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18B0-76EE-412C-A094-5AD4AE4CD1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1322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F8D1-FCB7-4574-A71A-5FEC5AD19D88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18B0-76EE-412C-A094-5AD4AE4CD1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833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F8D1-FCB7-4574-A71A-5FEC5AD19D88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18B0-76EE-412C-A094-5AD4AE4CD1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504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F8D1-FCB7-4574-A71A-5FEC5AD19D88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18B0-76EE-412C-A094-5AD4AE4CD1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224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F8D1-FCB7-4574-A71A-5FEC5AD19D88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18B0-76EE-412C-A094-5AD4AE4CD1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248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F8D1-FCB7-4574-A71A-5FEC5AD19D88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18B0-76EE-412C-A094-5AD4AE4CD1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595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DF8D1-FCB7-4574-A71A-5FEC5AD19D88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018B0-76EE-412C-A094-5AD4AE4CD1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168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2613"/>
          <a:stretch>
            <a:fillRect/>
          </a:stretch>
        </p:blipFill>
        <p:spPr>
          <a:xfrm>
            <a:off x="0" y="-50799"/>
            <a:ext cx="12192000" cy="69838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52051" y="1287664"/>
            <a:ext cx="8087899" cy="3073518"/>
            <a:chOff x="0" y="0"/>
            <a:chExt cx="4103860" cy="15595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3860" cy="1559526"/>
            </a:xfrm>
            <a:custGeom>
              <a:avLst/>
              <a:gdLst/>
              <a:ahLst/>
              <a:cxnLst/>
              <a:rect l="l" t="t" r="r" b="b"/>
              <a:pathLst>
                <a:path w="4103860" h="1559526">
                  <a:moveTo>
                    <a:pt x="3979400" y="1559526"/>
                  </a:moveTo>
                  <a:lnTo>
                    <a:pt x="124460" y="1559526"/>
                  </a:lnTo>
                  <a:cubicBezTo>
                    <a:pt x="55880" y="1559526"/>
                    <a:pt x="0" y="1503646"/>
                    <a:pt x="0" y="14350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79400" y="0"/>
                  </a:lnTo>
                  <a:cubicBezTo>
                    <a:pt x="4047980" y="0"/>
                    <a:pt x="4103860" y="55880"/>
                    <a:pt x="4103860" y="124460"/>
                  </a:cubicBezTo>
                  <a:lnTo>
                    <a:pt x="4103860" y="1435066"/>
                  </a:lnTo>
                  <a:cubicBezTo>
                    <a:pt x="4103860" y="1503646"/>
                    <a:pt x="4047980" y="1559526"/>
                    <a:pt x="3979400" y="1559526"/>
                  </a:cubicBezTo>
                  <a:close/>
                </a:path>
              </a:pathLst>
            </a:custGeom>
            <a:solidFill>
              <a:srgbClr val="FFFDF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23314" y="-452686"/>
            <a:ext cx="2187557" cy="20642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58775" y="3221825"/>
            <a:ext cx="1409100" cy="1388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40614" y="3469359"/>
            <a:ext cx="1605529" cy="10917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56961">
            <a:off x="1164723" y="-341847"/>
            <a:ext cx="1222482" cy="1204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81790">
            <a:off x="238091" y="443507"/>
            <a:ext cx="1598308" cy="12067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209811">
            <a:off x="7031212" y="6108027"/>
            <a:ext cx="1969537" cy="16257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83161">
            <a:off x="10636625" y="4725760"/>
            <a:ext cx="1031169" cy="14885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8387558">
            <a:off x="-507970" y="5383786"/>
            <a:ext cx="2099475" cy="21952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37245" y="3441110"/>
            <a:ext cx="623364" cy="5961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778069" y="6481420"/>
            <a:ext cx="683003" cy="62712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181222" y="3236337"/>
            <a:ext cx="557601" cy="50285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7170843" y="483545"/>
            <a:ext cx="506667" cy="4394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5691203" y="-452686"/>
            <a:ext cx="1215616" cy="115594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184856" y="1625711"/>
            <a:ext cx="7740467" cy="1067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rgbClr val="002060"/>
                </a:solidFill>
                <a:latin typeface="Times New Roman"/>
                <a:cs typeface="Times New Roman"/>
              </a:rPr>
              <a:t>Chào </a:t>
            </a:r>
            <a:r>
              <a:rPr lang="en-US" sz="4800" b="1" dirty="0" err="1">
                <a:solidFill>
                  <a:srgbClr val="002060"/>
                </a:solidFill>
                <a:latin typeface="Times New Roman"/>
                <a:cs typeface="Times New Roman"/>
              </a:rPr>
              <a:t>mừng</a:t>
            </a:r>
            <a:r>
              <a:rPr lang="en-US" sz="4800" b="1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/>
                <a:cs typeface="Times New Roman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/>
                <a:cs typeface="Times New Roman"/>
              </a:rPr>
              <a:t> con </a:t>
            </a:r>
            <a:r>
              <a:rPr lang="en-US" sz="4800" b="1" dirty="0" err="1">
                <a:solidFill>
                  <a:srgbClr val="002060"/>
                </a:solidFill>
                <a:latin typeface="Times New Roman"/>
                <a:cs typeface="Times New Roman"/>
              </a:rPr>
              <a:t>học</a:t>
            </a:r>
            <a:r>
              <a:rPr lang="en-US" sz="4800" b="1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Times New Roman"/>
                <a:cs typeface="Times New Roman"/>
              </a:rPr>
              <a:t>sinh </a:t>
            </a:r>
          </a:p>
        </p:txBody>
      </p:sp>
    </p:spTree>
    <p:extLst>
      <p:ext uri="{BB962C8B-B14F-4D97-AF65-F5344CB8AC3E}">
        <p14:creationId xmlns:p14="http://schemas.microsoft.com/office/powerpoint/2010/main" val="2951911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C44C25-0C2B-C34A-A218-B10AB3EB97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3329" y="3429000"/>
            <a:ext cx="6686294" cy="33506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0858" y="243840"/>
            <a:ext cx="893212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3 – 5 câu kể lại việc em và các bạn chăm sóc cây. 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G: </a:t>
            </a:r>
            <a:endParaRPr lang="x-none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Em và các bạn đã làm việc gì để chăm sóc cây?</a:t>
            </a:r>
            <a:endParaRPr lang="x-none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Kết quả công việc ra sao?</a:t>
            </a:r>
            <a:endParaRPr lang="x-none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Em có suy nghĩ gì khi làm xong việc đó?</a:t>
            </a:r>
            <a:endParaRPr lang="x-none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1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3AD1E2-BAA4-614B-8AA8-95EF8A805123}"/>
              </a:ext>
            </a:extLst>
          </p:cNvPr>
          <p:cNvSpPr txBox="1"/>
          <p:nvPr/>
        </p:nvSpPr>
        <p:spPr>
          <a:xfrm>
            <a:off x="2006309" y="3048088"/>
            <a:ext cx="95134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2. </a:t>
            </a:r>
            <a:r>
              <a:rPr lang="vi-VN" sz="2800" dirty="0">
                <a:latin typeface="+mj-lt"/>
              </a:rPr>
              <a:t>Chia sẻ với các bạn những chi tiết thú vị trong câu chuyện.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73DBAD-5BB2-7047-92C6-0362FF3C5BC3}"/>
              </a:ext>
            </a:extLst>
          </p:cNvPr>
          <p:cNvSpPr txBox="1"/>
          <p:nvPr/>
        </p:nvSpPr>
        <p:spPr>
          <a:xfrm>
            <a:off x="3569774" y="625792"/>
            <a:ext cx="70261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chemeClr val="accent2"/>
                </a:solidFill>
                <a:latin typeface="+mj-lt"/>
              </a:rPr>
              <a:t>Đọc mở rộng</a:t>
            </a:r>
            <a:endParaRPr lang="en-US" sz="6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5FBF8A-C683-DC4F-8D52-7E14A6824B00}"/>
              </a:ext>
            </a:extLst>
          </p:cNvPr>
          <p:cNvSpPr txBox="1"/>
          <p:nvPr/>
        </p:nvSpPr>
        <p:spPr>
          <a:xfrm>
            <a:off x="2006308" y="2379174"/>
            <a:ext cx="9328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1. </a:t>
            </a:r>
            <a:r>
              <a:rPr lang="vi-VN" sz="2800" dirty="0">
                <a:latin typeface="+mj-lt"/>
              </a:rPr>
              <a:t>Kể tên những câu chuyện viết về thiên nhiên mà em đã đọc.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933911-272C-8744-AEA0-457841574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675" y="3786751"/>
            <a:ext cx="4365032" cy="2942309"/>
          </a:xfrm>
          <a:prstGeom prst="rect">
            <a:avLst/>
          </a:prstGeom>
        </p:spPr>
      </p:pic>
      <p:pic>
        <p:nvPicPr>
          <p:cNvPr id="12" name="Picture 2" descr="Rich harvest of wheat. Wheat field, blue sky and clouds , #SPONSORED,  #wheat, #Wheat, #Rich, #harv… | Art drawings for kids, Wheat drawing, Free  vector illustration">
            <a:extLst>
              <a:ext uri="{FF2B5EF4-FFF2-40B4-BE49-F238E27FC236}">
                <a16:creationId xmlns:a16="http://schemas.microsoft.com/office/drawing/2014/main" id="{9CA255E9-4A70-7943-9E94-60C6A1C8A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883" y="411893"/>
            <a:ext cx="1919044" cy="17439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40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ảy Sắc Cầu Vồng (Giọng Bắc) - Truyện Ru Bé Ngủ - BabyBook V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1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der the Sea - Animal Songs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3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63374"/>
            <a:ext cx="12191999" cy="6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0382" y="591035"/>
            <a:ext cx="8091236" cy="220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10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Tiếng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en-US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11115" y="2357362"/>
            <a:ext cx="1015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Luyện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tập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Viết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đoạn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văn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kể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về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việc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</a:p>
          <a:p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          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chăm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sóc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cây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cối</a:t>
            </a:r>
            <a:endParaRPr lang="vi-VN" sz="3600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83538" y="3322920"/>
            <a:ext cx="2975313" cy="2431697"/>
            <a:chOff x="155575" y="1289714"/>
            <a:chExt cx="4965065" cy="6520785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5" y="4843564"/>
              <a:ext cx="3248027" cy="1839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58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T. 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599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882676" y="82406"/>
            <a:ext cx="928255" cy="85344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47454" y="82406"/>
            <a:ext cx="793127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FF0000"/>
                </a:solidFill>
              </a:rPr>
              <a:t>1.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</a:rPr>
              <a:t>Nhìn tranh,nói về việc bạn nhỏ đang làm. </a:t>
            </a:r>
            <a:endParaRPr lang="en-US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4EA6E0-9DC8-1041-BCB5-A2BDDC93A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95"/>
          <a:stretch/>
        </p:blipFill>
        <p:spPr>
          <a:xfrm>
            <a:off x="1810931" y="851431"/>
            <a:ext cx="8503843" cy="58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65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C99AE04-D572-8F46-9137-9CAB0C380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9690" y="1124324"/>
            <a:ext cx="5945325" cy="39160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983752-3979-0E44-B3C9-87E22123DA55}"/>
              </a:ext>
            </a:extLst>
          </p:cNvPr>
          <p:cNvSpPr txBox="1"/>
          <p:nvPr/>
        </p:nvSpPr>
        <p:spPr>
          <a:xfrm>
            <a:off x="4288688" y="5340673"/>
            <a:ext cx="3361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đang bắt sâu.</a:t>
            </a:r>
          </a:p>
        </p:txBody>
      </p:sp>
    </p:spTree>
    <p:extLst>
      <p:ext uri="{BB962C8B-B14F-4D97-AF65-F5344CB8AC3E}">
        <p14:creationId xmlns:p14="http://schemas.microsoft.com/office/powerpoint/2010/main" val="40199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5176534-7273-8745-96BC-BA422D78C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1607" y="1034936"/>
            <a:ext cx="5868787" cy="37919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F161D7-EEC0-B942-8E50-C22A0332E159}"/>
              </a:ext>
            </a:extLst>
          </p:cNvPr>
          <p:cNvSpPr txBox="1"/>
          <p:nvPr/>
        </p:nvSpPr>
        <p:spPr>
          <a:xfrm>
            <a:off x="3335497" y="5289584"/>
            <a:ext cx="5612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đang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03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702FC-E7D3-734B-9122-7B7C3B14D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0964" y="1121168"/>
            <a:ext cx="5910069" cy="3839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2CD9CB-8F6A-C34E-BE54-D310A22A28FE}"/>
              </a:ext>
            </a:extLst>
          </p:cNvPr>
          <p:cNvSpPr txBox="1"/>
          <p:nvPr/>
        </p:nvSpPr>
        <p:spPr>
          <a:xfrm>
            <a:off x="3335497" y="5289584"/>
            <a:ext cx="5238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dirty="0">
                <a:solidFill>
                  <a:srgbClr val="FF0000"/>
                </a:solidFill>
              </a:rPr>
              <a:t>Bạn nhỏ đang tưới </a:t>
            </a:r>
            <a:r>
              <a:rPr lang="x-none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x-none" sz="2800" b="1" dirty="0">
                <a:solidFill>
                  <a:srgbClr val="FF0000"/>
                </a:solidFill>
              </a:rPr>
              <a:t> cho hoa.</a:t>
            </a:r>
          </a:p>
        </p:txBody>
      </p:sp>
    </p:spTree>
    <p:extLst>
      <p:ext uri="{BB962C8B-B14F-4D97-AF65-F5344CB8AC3E}">
        <p14:creationId xmlns:p14="http://schemas.microsoft.com/office/powerpoint/2010/main" val="91561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5F3797-293D-0849-912E-C59F2F23A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6143" y="1055630"/>
            <a:ext cx="5759715" cy="3793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5EDC24-684E-9743-B8EC-AA983677093D}"/>
              </a:ext>
            </a:extLst>
          </p:cNvPr>
          <p:cNvSpPr txBox="1"/>
          <p:nvPr/>
        </p:nvSpPr>
        <p:spPr>
          <a:xfrm>
            <a:off x="3338062" y="5178749"/>
            <a:ext cx="69852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chào tạm biệt vườn hoa trước khi đi học.</a:t>
            </a:r>
          </a:p>
        </p:txBody>
      </p:sp>
    </p:spTree>
    <p:extLst>
      <p:ext uri="{BB962C8B-B14F-4D97-AF65-F5344CB8AC3E}">
        <p14:creationId xmlns:p14="http://schemas.microsoft.com/office/powerpoint/2010/main" val="416478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4EA6E0-9DC8-1041-BCB5-A2BDDC93A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95"/>
          <a:stretch/>
        </p:blipFill>
        <p:spPr>
          <a:xfrm>
            <a:off x="2461188" y="384024"/>
            <a:ext cx="7674123" cy="53199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50833" y="5830048"/>
            <a:ext cx="10770549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 những bức tranh, con thấy bạn nhỏ là một cô bé như thế nào ?</a:t>
            </a:r>
            <a:endParaRPr lang="vi-VN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3382" y="5577928"/>
            <a:ext cx="10864553" cy="1156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vườn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sóc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0833" y="5956109"/>
            <a:ext cx="9845965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vườn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55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4AA7BF-45FA-453F-A549-ADC92CF8F6B8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2.xml><?xml version="1.0" encoding="utf-8"?>
<ds:datastoreItem xmlns:ds="http://schemas.openxmlformats.org/officeDocument/2006/customXml" ds:itemID="{EA188E24-1CA9-4105-8FAF-3B19B024F9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A49225-580C-432D-A21F-BD74FCBA754E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992</TotalTime>
  <Words>232</Words>
  <Application>Microsoft Office PowerPoint</Application>
  <PresentationFormat>Màn hình rộng</PresentationFormat>
  <Paragraphs>25</Paragraphs>
  <Slides>12</Slides>
  <Notes>2</Notes>
  <HiddenSlides>0</HiddenSlides>
  <MMClips>2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3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30</cp:revision>
  <dcterms:created xsi:type="dcterms:W3CDTF">2022-01-29T03:47:03Z</dcterms:created>
  <dcterms:modified xsi:type="dcterms:W3CDTF">2023-02-21T07:59:36Z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