
<file path=[Content_Types].xml><?xml version="1.0" encoding="utf-8"?>
<Types xmlns="http://schemas.openxmlformats.org/package/2006/content-types">
  <Default Extension="jpeg" ContentType="image/jpeg"/>
  <Default Extension="mkv" ContentType="video/unknown"/>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18"/>
  </p:notesMasterIdLst>
  <p:sldIdLst>
    <p:sldId id="267" r:id="rId5"/>
    <p:sldId id="268" r:id="rId6"/>
    <p:sldId id="269" r:id="rId7"/>
    <p:sldId id="281" r:id="rId8"/>
    <p:sldId id="280" r:id="rId9"/>
    <p:sldId id="283" r:id="rId10"/>
    <p:sldId id="284" r:id="rId11"/>
    <p:sldId id="285" r:id="rId12"/>
    <p:sldId id="286" r:id="rId13"/>
    <p:sldId id="287" r:id="rId14"/>
    <p:sldId id="290" r:id="rId15"/>
    <p:sldId id="289" r:id="rId16"/>
    <p:sldId id="291"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B0023-30ED-4636-8D53-F541EBA7185B}" v="12" dt="2023-02-21T07:59:03.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7" autoAdjust="0"/>
    <p:restoredTop sz="94660"/>
  </p:normalViewPr>
  <p:slideViewPr>
    <p:cSldViewPr snapToGrid="0">
      <p:cViewPr varScale="1">
        <p:scale>
          <a:sx n="89" d="100"/>
          <a:sy n="89" d="100"/>
        </p:scale>
        <p:origin x="29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8CB0023-30ED-4636-8D53-F541EBA7185B}"/>
    <pc:docChg chg="modSld">
      <pc:chgData name="" userId="" providerId="" clId="Web-{48CB0023-30ED-4636-8D53-F541EBA7185B}" dt="2023-02-21T07:59:03.395" v="7" actId="20577"/>
      <pc:docMkLst>
        <pc:docMk/>
      </pc:docMkLst>
      <pc:sldChg chg="modSp">
        <pc:chgData name="" userId="" providerId="" clId="Web-{48CB0023-30ED-4636-8D53-F541EBA7185B}" dt="2023-02-21T07:59:03.395" v="7" actId="20577"/>
        <pc:sldMkLst>
          <pc:docMk/>
          <pc:sldMk cId="2951911664" sldId="267"/>
        </pc:sldMkLst>
        <pc:spChg chg="mod">
          <ac:chgData name="" userId="" providerId="" clId="Web-{48CB0023-30ED-4636-8D53-F541EBA7185B}" dt="2023-02-21T07:59:03.395" v="7" actId="20577"/>
          <ac:spMkLst>
            <pc:docMk/>
            <pc:sldMk cId="2951911664" sldId="267"/>
            <ac:spMk id="19"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380B0-E3E6-428F-836B-74827F5FDEF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vi-VN"/>
        </a:p>
      </dgm:t>
    </dgm:pt>
    <dgm:pt modelId="{2C73160F-2AE1-4819-932F-B431A69A825B}">
      <dgm:prSet phldrT="[Text]" custT="1"/>
      <dgm:spPr/>
      <dgm:t>
        <a:bodyPr/>
        <a:lstStyle/>
        <a:p>
          <a:r>
            <a:rPr lang="vi-VN" sz="3600" dirty="0">
              <a:latin typeface="+mj-lt"/>
            </a:rPr>
            <a:t>Cây ngô</a:t>
          </a:r>
        </a:p>
      </dgm:t>
    </dgm:pt>
    <dgm:pt modelId="{369E1DC0-3650-49CB-AAAA-06A7939ADEF7}" type="parTrans" cxnId="{026979CC-222C-46BB-983F-3CE43D2B4232}">
      <dgm:prSet/>
      <dgm:spPr/>
      <dgm:t>
        <a:bodyPr/>
        <a:lstStyle/>
        <a:p>
          <a:endParaRPr lang="vi-VN" sz="2800">
            <a:latin typeface="+mj-lt"/>
          </a:endParaRPr>
        </a:p>
      </dgm:t>
    </dgm:pt>
    <dgm:pt modelId="{D0F7DA09-0617-4592-B5A9-E41DC6709D7C}" type="sibTrans" cxnId="{026979CC-222C-46BB-983F-3CE43D2B4232}">
      <dgm:prSet/>
      <dgm:spPr/>
      <dgm:t>
        <a:bodyPr/>
        <a:lstStyle/>
        <a:p>
          <a:endParaRPr lang="vi-VN" sz="2800">
            <a:latin typeface="+mj-lt"/>
          </a:endParaRPr>
        </a:p>
      </dgm:t>
    </dgm:pt>
    <dgm:pt modelId="{12F18DB2-DAE1-4FE1-92BA-C8FBDEDCE8D4}">
      <dgm:prSet phldrT="[Text]" custT="1"/>
      <dgm:spPr/>
      <dgm:t>
        <a:bodyPr/>
        <a:lstStyle/>
        <a:p>
          <a:r>
            <a:rPr lang="vi-VN" sz="3600" dirty="0">
              <a:latin typeface="+mj-lt"/>
            </a:rPr>
            <a:t>Cây khoai lang</a:t>
          </a:r>
        </a:p>
      </dgm:t>
    </dgm:pt>
    <dgm:pt modelId="{43B7F6CA-A7C8-4843-B7D6-25A854E52C97}" type="parTrans" cxnId="{D80AF6F5-4816-464A-A865-289DDCC0811C}">
      <dgm:prSet/>
      <dgm:spPr/>
      <dgm:t>
        <a:bodyPr/>
        <a:lstStyle/>
        <a:p>
          <a:endParaRPr lang="vi-VN" sz="2800">
            <a:latin typeface="+mj-lt"/>
          </a:endParaRPr>
        </a:p>
      </dgm:t>
    </dgm:pt>
    <dgm:pt modelId="{3BA92D65-9F6D-4EC6-827C-2D04AAFEF961}" type="sibTrans" cxnId="{D80AF6F5-4816-464A-A865-289DDCC0811C}">
      <dgm:prSet/>
      <dgm:spPr/>
      <dgm:t>
        <a:bodyPr/>
        <a:lstStyle/>
        <a:p>
          <a:endParaRPr lang="vi-VN" sz="2800">
            <a:latin typeface="+mj-lt"/>
          </a:endParaRPr>
        </a:p>
      </dgm:t>
    </dgm:pt>
    <dgm:pt modelId="{91D9A63F-6AEF-47A2-AC15-72169770D3D2}">
      <dgm:prSet phldrT="[Text]" custT="1"/>
      <dgm:spPr/>
      <dgm:t>
        <a:bodyPr/>
        <a:lstStyle/>
        <a:p>
          <a:r>
            <a:rPr lang="vi-VN" sz="3600" dirty="0">
              <a:latin typeface="+mj-lt"/>
            </a:rPr>
            <a:t>  Cây sắn</a:t>
          </a:r>
        </a:p>
      </dgm:t>
    </dgm:pt>
    <dgm:pt modelId="{120A216F-F3E5-48CF-AE50-143453215D52}" type="parTrans" cxnId="{D7B2B2CD-DCE7-40BB-A729-F72EE894949B}">
      <dgm:prSet/>
      <dgm:spPr/>
      <dgm:t>
        <a:bodyPr/>
        <a:lstStyle/>
        <a:p>
          <a:endParaRPr lang="vi-VN" sz="2800">
            <a:latin typeface="+mj-lt"/>
          </a:endParaRPr>
        </a:p>
      </dgm:t>
    </dgm:pt>
    <dgm:pt modelId="{207A71D3-3BC4-495B-9843-58F5182114E1}" type="sibTrans" cxnId="{D7B2B2CD-DCE7-40BB-A729-F72EE894949B}">
      <dgm:prSet/>
      <dgm:spPr/>
      <dgm:t>
        <a:bodyPr/>
        <a:lstStyle/>
        <a:p>
          <a:endParaRPr lang="vi-VN" sz="2800">
            <a:latin typeface="+mj-lt"/>
          </a:endParaRPr>
        </a:p>
      </dgm:t>
    </dgm:pt>
    <dgm:pt modelId="{B2823006-B74B-4A83-94DC-BB95CB86ADC0}">
      <dgm:prSet phldrT="[Text]" custT="1"/>
      <dgm:spPr/>
      <dgm:t>
        <a:bodyPr/>
        <a:lstStyle/>
        <a:p>
          <a:r>
            <a:rPr lang="vi-VN" sz="3600" dirty="0">
              <a:latin typeface="+mj-lt"/>
            </a:rPr>
            <a:t>Cây khoai tây</a:t>
          </a:r>
        </a:p>
      </dgm:t>
    </dgm:pt>
    <dgm:pt modelId="{0E83C09B-13C7-416C-A372-75789B3BD496}" type="parTrans" cxnId="{3A142CE7-1E1C-466A-AF11-E6AB4C0202AC}">
      <dgm:prSet/>
      <dgm:spPr/>
      <dgm:t>
        <a:bodyPr/>
        <a:lstStyle/>
        <a:p>
          <a:endParaRPr lang="vi-VN" sz="2800">
            <a:latin typeface="+mj-lt"/>
          </a:endParaRPr>
        </a:p>
      </dgm:t>
    </dgm:pt>
    <dgm:pt modelId="{661FE2C3-3792-4361-9B07-6124BE8AFD6E}" type="sibTrans" cxnId="{3A142CE7-1E1C-466A-AF11-E6AB4C0202AC}">
      <dgm:prSet/>
      <dgm:spPr/>
      <dgm:t>
        <a:bodyPr/>
        <a:lstStyle/>
        <a:p>
          <a:endParaRPr lang="vi-VN" sz="2800">
            <a:latin typeface="+mj-lt"/>
          </a:endParaRPr>
        </a:p>
      </dgm:t>
    </dgm:pt>
    <dgm:pt modelId="{BA75316B-EC3D-4898-926A-37DB729AE812}">
      <dgm:prSet phldrT="[Text]"/>
      <dgm:spPr/>
      <dgm:t>
        <a:bodyPr/>
        <a:lstStyle/>
        <a:p>
          <a:r>
            <a:rPr lang="vi-VN" dirty="0">
              <a:latin typeface="+mj-lt"/>
            </a:rPr>
            <a:t>…</a:t>
          </a:r>
        </a:p>
      </dgm:t>
    </dgm:pt>
    <dgm:pt modelId="{47771CAA-3FE2-4E3D-8BDA-F5AC1E752D25}" type="parTrans" cxnId="{7FDB13A3-BEB8-4F6A-BBDF-1DC413DAA2BA}">
      <dgm:prSet/>
      <dgm:spPr/>
      <dgm:t>
        <a:bodyPr/>
        <a:lstStyle/>
        <a:p>
          <a:endParaRPr lang="vi-VN">
            <a:latin typeface="+mj-lt"/>
          </a:endParaRPr>
        </a:p>
      </dgm:t>
    </dgm:pt>
    <dgm:pt modelId="{F8FBE616-B9E1-4FBF-A019-521843636DB2}" type="sibTrans" cxnId="{7FDB13A3-BEB8-4F6A-BBDF-1DC413DAA2BA}">
      <dgm:prSet/>
      <dgm:spPr/>
      <dgm:t>
        <a:bodyPr/>
        <a:lstStyle/>
        <a:p>
          <a:endParaRPr lang="vi-VN">
            <a:latin typeface="+mj-lt"/>
          </a:endParaRPr>
        </a:p>
      </dgm:t>
    </dgm:pt>
    <dgm:pt modelId="{F256F3A6-3212-4581-BC8B-FC6182E2FD0F}" type="pres">
      <dgm:prSet presAssocID="{AA6380B0-E3E6-428F-836B-74827F5FDEFD}" presName="Name0" presStyleCnt="0">
        <dgm:presLayoutVars>
          <dgm:chMax val="7"/>
          <dgm:chPref val="7"/>
          <dgm:dir/>
        </dgm:presLayoutVars>
      </dgm:prSet>
      <dgm:spPr/>
    </dgm:pt>
    <dgm:pt modelId="{E84145CA-3212-46D6-9DB0-E80FBDDD0965}" type="pres">
      <dgm:prSet presAssocID="{AA6380B0-E3E6-428F-836B-74827F5FDEFD}" presName="Name1" presStyleCnt="0"/>
      <dgm:spPr/>
    </dgm:pt>
    <dgm:pt modelId="{6277F0B5-B53C-49EC-A4C1-620E62984B7E}" type="pres">
      <dgm:prSet presAssocID="{AA6380B0-E3E6-428F-836B-74827F5FDEFD}" presName="cycle" presStyleCnt="0"/>
      <dgm:spPr/>
    </dgm:pt>
    <dgm:pt modelId="{EB9EA23E-65A2-4F73-B052-2AC899D0ADD8}" type="pres">
      <dgm:prSet presAssocID="{AA6380B0-E3E6-428F-836B-74827F5FDEFD}" presName="srcNode" presStyleLbl="node1" presStyleIdx="0" presStyleCnt="5"/>
      <dgm:spPr/>
    </dgm:pt>
    <dgm:pt modelId="{8992B51C-E238-4000-BA1B-71EE94723F96}" type="pres">
      <dgm:prSet presAssocID="{AA6380B0-E3E6-428F-836B-74827F5FDEFD}" presName="conn" presStyleLbl="parChTrans1D2" presStyleIdx="0" presStyleCnt="1"/>
      <dgm:spPr/>
    </dgm:pt>
    <dgm:pt modelId="{A1C0410B-359D-46B8-8E87-8D197F77545A}" type="pres">
      <dgm:prSet presAssocID="{AA6380B0-E3E6-428F-836B-74827F5FDEFD}" presName="extraNode" presStyleLbl="node1" presStyleIdx="0" presStyleCnt="5"/>
      <dgm:spPr/>
    </dgm:pt>
    <dgm:pt modelId="{9AE8EB8F-9CF2-4D2C-BB36-D9C0E8938BA0}" type="pres">
      <dgm:prSet presAssocID="{AA6380B0-E3E6-428F-836B-74827F5FDEFD}" presName="dstNode" presStyleLbl="node1" presStyleIdx="0" presStyleCnt="5"/>
      <dgm:spPr/>
    </dgm:pt>
    <dgm:pt modelId="{B5229BF6-A6CA-4B61-B766-2E66C07865C0}" type="pres">
      <dgm:prSet presAssocID="{2C73160F-2AE1-4819-932F-B431A69A825B}" presName="text_1" presStyleLbl="node1" presStyleIdx="0" presStyleCnt="5">
        <dgm:presLayoutVars>
          <dgm:bulletEnabled val="1"/>
        </dgm:presLayoutVars>
      </dgm:prSet>
      <dgm:spPr/>
    </dgm:pt>
    <dgm:pt modelId="{F41182BF-5F2D-47DF-9D56-6B7D21615A26}" type="pres">
      <dgm:prSet presAssocID="{2C73160F-2AE1-4819-932F-B431A69A825B}" presName="accent_1" presStyleCnt="0"/>
      <dgm:spPr/>
    </dgm:pt>
    <dgm:pt modelId="{3C7D8010-EC30-4471-8C65-98C3A3A1B05D}" type="pres">
      <dgm:prSet presAssocID="{2C73160F-2AE1-4819-932F-B431A69A825B}" presName="accentRepeatNode" presStyleLbl="solidFgAcc1" presStyleIdx="0" presStyleCnt="5"/>
      <dgm:spPr/>
    </dgm:pt>
    <dgm:pt modelId="{FDBE33E5-B40D-4426-B4F8-116D9D680834}" type="pres">
      <dgm:prSet presAssocID="{12F18DB2-DAE1-4FE1-92BA-C8FBDEDCE8D4}" presName="text_2" presStyleLbl="node1" presStyleIdx="1" presStyleCnt="5">
        <dgm:presLayoutVars>
          <dgm:bulletEnabled val="1"/>
        </dgm:presLayoutVars>
      </dgm:prSet>
      <dgm:spPr/>
    </dgm:pt>
    <dgm:pt modelId="{D65629C2-0E15-4BC7-8740-9AFCF397B6C7}" type="pres">
      <dgm:prSet presAssocID="{12F18DB2-DAE1-4FE1-92BA-C8FBDEDCE8D4}" presName="accent_2" presStyleCnt="0"/>
      <dgm:spPr/>
    </dgm:pt>
    <dgm:pt modelId="{47B0D572-8A2C-440F-9936-0D28A03748D6}" type="pres">
      <dgm:prSet presAssocID="{12F18DB2-DAE1-4FE1-92BA-C8FBDEDCE8D4}" presName="accentRepeatNode" presStyleLbl="solidFgAcc1" presStyleIdx="1" presStyleCnt="5"/>
      <dgm:spPr/>
    </dgm:pt>
    <dgm:pt modelId="{C79495D3-41F8-40DF-9774-38AA38E7C0DA}" type="pres">
      <dgm:prSet presAssocID="{91D9A63F-6AEF-47A2-AC15-72169770D3D2}" presName="text_3" presStyleLbl="node1" presStyleIdx="2" presStyleCnt="5">
        <dgm:presLayoutVars>
          <dgm:bulletEnabled val="1"/>
        </dgm:presLayoutVars>
      </dgm:prSet>
      <dgm:spPr/>
    </dgm:pt>
    <dgm:pt modelId="{59DA2DDE-1C0E-4A43-88B8-5E29646DA691}" type="pres">
      <dgm:prSet presAssocID="{91D9A63F-6AEF-47A2-AC15-72169770D3D2}" presName="accent_3" presStyleCnt="0"/>
      <dgm:spPr/>
    </dgm:pt>
    <dgm:pt modelId="{54AF7CA5-BAA6-461E-9ABD-64C7B43AB4B0}" type="pres">
      <dgm:prSet presAssocID="{91D9A63F-6AEF-47A2-AC15-72169770D3D2}" presName="accentRepeatNode" presStyleLbl="solidFgAcc1" presStyleIdx="2" presStyleCnt="5"/>
      <dgm:spPr/>
    </dgm:pt>
    <dgm:pt modelId="{10B07A34-282E-4FB5-999A-002A1CBB8269}" type="pres">
      <dgm:prSet presAssocID="{B2823006-B74B-4A83-94DC-BB95CB86ADC0}" presName="text_4" presStyleLbl="node1" presStyleIdx="3" presStyleCnt="5">
        <dgm:presLayoutVars>
          <dgm:bulletEnabled val="1"/>
        </dgm:presLayoutVars>
      </dgm:prSet>
      <dgm:spPr/>
    </dgm:pt>
    <dgm:pt modelId="{7C0F0EBE-04DF-48FB-B684-C71AA1D761A8}" type="pres">
      <dgm:prSet presAssocID="{B2823006-B74B-4A83-94DC-BB95CB86ADC0}" presName="accent_4" presStyleCnt="0"/>
      <dgm:spPr/>
    </dgm:pt>
    <dgm:pt modelId="{6FF787CD-623D-46E8-8C17-61995619C9CF}" type="pres">
      <dgm:prSet presAssocID="{B2823006-B74B-4A83-94DC-BB95CB86ADC0}" presName="accentRepeatNode" presStyleLbl="solidFgAcc1" presStyleIdx="3" presStyleCnt="5"/>
      <dgm:spPr/>
    </dgm:pt>
    <dgm:pt modelId="{7FD93F08-DD7A-418B-AE8F-A4CEFD9231BE}" type="pres">
      <dgm:prSet presAssocID="{BA75316B-EC3D-4898-926A-37DB729AE812}" presName="text_5" presStyleLbl="node1" presStyleIdx="4" presStyleCnt="5">
        <dgm:presLayoutVars>
          <dgm:bulletEnabled val="1"/>
        </dgm:presLayoutVars>
      </dgm:prSet>
      <dgm:spPr/>
    </dgm:pt>
    <dgm:pt modelId="{DBF92E05-E182-4A06-949D-3E84EBC100B6}" type="pres">
      <dgm:prSet presAssocID="{BA75316B-EC3D-4898-926A-37DB729AE812}" presName="accent_5" presStyleCnt="0"/>
      <dgm:spPr/>
    </dgm:pt>
    <dgm:pt modelId="{CC11EA37-0769-4469-A145-9CB7905BF29E}" type="pres">
      <dgm:prSet presAssocID="{BA75316B-EC3D-4898-926A-37DB729AE812}" presName="accentRepeatNode" presStyleLbl="solidFgAcc1" presStyleIdx="4" presStyleCnt="5"/>
      <dgm:spPr/>
    </dgm:pt>
  </dgm:ptLst>
  <dgm:cxnLst>
    <dgm:cxn modelId="{8E9FC01A-0156-4EFF-A5C5-5BE354CD9A00}" type="presOf" srcId="{BA75316B-EC3D-4898-926A-37DB729AE812}" destId="{7FD93F08-DD7A-418B-AE8F-A4CEFD9231BE}" srcOrd="0" destOrd="0" presId="urn:microsoft.com/office/officeart/2008/layout/VerticalCurvedList"/>
    <dgm:cxn modelId="{1D708623-8C5A-45CF-8863-97F572648D89}" type="presOf" srcId="{91D9A63F-6AEF-47A2-AC15-72169770D3D2}" destId="{C79495D3-41F8-40DF-9774-38AA38E7C0DA}" srcOrd="0" destOrd="0" presId="urn:microsoft.com/office/officeart/2008/layout/VerticalCurvedList"/>
    <dgm:cxn modelId="{209E4F28-17B3-4009-BB0E-9A9E99710F98}" type="presOf" srcId="{AA6380B0-E3E6-428F-836B-74827F5FDEFD}" destId="{F256F3A6-3212-4581-BC8B-FC6182E2FD0F}" srcOrd="0" destOrd="0" presId="urn:microsoft.com/office/officeart/2008/layout/VerticalCurvedList"/>
    <dgm:cxn modelId="{68C35895-5FBA-4B83-A7AD-D5908D3F7480}" type="presOf" srcId="{12F18DB2-DAE1-4FE1-92BA-C8FBDEDCE8D4}" destId="{FDBE33E5-B40D-4426-B4F8-116D9D680834}" srcOrd="0" destOrd="0" presId="urn:microsoft.com/office/officeart/2008/layout/VerticalCurvedList"/>
    <dgm:cxn modelId="{7FDB13A3-BEB8-4F6A-BBDF-1DC413DAA2BA}" srcId="{AA6380B0-E3E6-428F-836B-74827F5FDEFD}" destId="{BA75316B-EC3D-4898-926A-37DB729AE812}" srcOrd="4" destOrd="0" parTransId="{47771CAA-3FE2-4E3D-8BDA-F5AC1E752D25}" sibTransId="{F8FBE616-B9E1-4FBF-A019-521843636DB2}"/>
    <dgm:cxn modelId="{2DF1CCB6-E8AD-42C2-9BAB-F651E74053AD}" type="presOf" srcId="{D0F7DA09-0617-4592-B5A9-E41DC6709D7C}" destId="{8992B51C-E238-4000-BA1B-71EE94723F96}" srcOrd="0" destOrd="0" presId="urn:microsoft.com/office/officeart/2008/layout/VerticalCurvedList"/>
    <dgm:cxn modelId="{B6D5F4C6-4853-40E5-9CFC-B1C0E6668744}" type="presOf" srcId="{2C73160F-2AE1-4819-932F-B431A69A825B}" destId="{B5229BF6-A6CA-4B61-B766-2E66C07865C0}" srcOrd="0" destOrd="0" presId="urn:microsoft.com/office/officeart/2008/layout/VerticalCurvedList"/>
    <dgm:cxn modelId="{026979CC-222C-46BB-983F-3CE43D2B4232}" srcId="{AA6380B0-E3E6-428F-836B-74827F5FDEFD}" destId="{2C73160F-2AE1-4819-932F-B431A69A825B}" srcOrd="0" destOrd="0" parTransId="{369E1DC0-3650-49CB-AAAA-06A7939ADEF7}" sibTransId="{D0F7DA09-0617-4592-B5A9-E41DC6709D7C}"/>
    <dgm:cxn modelId="{D7B2B2CD-DCE7-40BB-A729-F72EE894949B}" srcId="{AA6380B0-E3E6-428F-836B-74827F5FDEFD}" destId="{91D9A63F-6AEF-47A2-AC15-72169770D3D2}" srcOrd="2" destOrd="0" parTransId="{120A216F-F3E5-48CF-AE50-143453215D52}" sibTransId="{207A71D3-3BC4-495B-9843-58F5182114E1}"/>
    <dgm:cxn modelId="{4ACB6AD6-CFCA-4089-9BB7-A441ED49432E}" type="presOf" srcId="{B2823006-B74B-4A83-94DC-BB95CB86ADC0}" destId="{10B07A34-282E-4FB5-999A-002A1CBB8269}" srcOrd="0" destOrd="0" presId="urn:microsoft.com/office/officeart/2008/layout/VerticalCurvedList"/>
    <dgm:cxn modelId="{3A142CE7-1E1C-466A-AF11-E6AB4C0202AC}" srcId="{AA6380B0-E3E6-428F-836B-74827F5FDEFD}" destId="{B2823006-B74B-4A83-94DC-BB95CB86ADC0}" srcOrd="3" destOrd="0" parTransId="{0E83C09B-13C7-416C-A372-75789B3BD496}" sibTransId="{661FE2C3-3792-4361-9B07-6124BE8AFD6E}"/>
    <dgm:cxn modelId="{D80AF6F5-4816-464A-A865-289DDCC0811C}" srcId="{AA6380B0-E3E6-428F-836B-74827F5FDEFD}" destId="{12F18DB2-DAE1-4FE1-92BA-C8FBDEDCE8D4}" srcOrd="1" destOrd="0" parTransId="{43B7F6CA-A7C8-4843-B7D6-25A854E52C97}" sibTransId="{3BA92D65-9F6D-4EC6-827C-2D04AAFEF961}"/>
    <dgm:cxn modelId="{FDCD8052-5BDF-4238-93B7-C6D291C24028}" type="presParOf" srcId="{F256F3A6-3212-4581-BC8B-FC6182E2FD0F}" destId="{E84145CA-3212-46D6-9DB0-E80FBDDD0965}" srcOrd="0" destOrd="0" presId="urn:microsoft.com/office/officeart/2008/layout/VerticalCurvedList"/>
    <dgm:cxn modelId="{9BD6B2AE-A885-49A0-8080-23768D5D3D4B}" type="presParOf" srcId="{E84145CA-3212-46D6-9DB0-E80FBDDD0965}" destId="{6277F0B5-B53C-49EC-A4C1-620E62984B7E}" srcOrd="0" destOrd="0" presId="urn:microsoft.com/office/officeart/2008/layout/VerticalCurvedList"/>
    <dgm:cxn modelId="{DE4390F9-1597-437A-94C1-CF1D3448D7D4}" type="presParOf" srcId="{6277F0B5-B53C-49EC-A4C1-620E62984B7E}" destId="{EB9EA23E-65A2-4F73-B052-2AC899D0ADD8}" srcOrd="0" destOrd="0" presId="urn:microsoft.com/office/officeart/2008/layout/VerticalCurvedList"/>
    <dgm:cxn modelId="{8427BE03-6F8C-4BEA-81CF-5852DC3AA13E}" type="presParOf" srcId="{6277F0B5-B53C-49EC-A4C1-620E62984B7E}" destId="{8992B51C-E238-4000-BA1B-71EE94723F96}" srcOrd="1" destOrd="0" presId="urn:microsoft.com/office/officeart/2008/layout/VerticalCurvedList"/>
    <dgm:cxn modelId="{538C96C0-D0BF-4590-ABFD-9196E7AE2E58}" type="presParOf" srcId="{6277F0B5-B53C-49EC-A4C1-620E62984B7E}" destId="{A1C0410B-359D-46B8-8E87-8D197F77545A}" srcOrd="2" destOrd="0" presId="urn:microsoft.com/office/officeart/2008/layout/VerticalCurvedList"/>
    <dgm:cxn modelId="{4A5FBF03-4B19-4B4E-8143-A551B623E2EE}" type="presParOf" srcId="{6277F0B5-B53C-49EC-A4C1-620E62984B7E}" destId="{9AE8EB8F-9CF2-4D2C-BB36-D9C0E8938BA0}" srcOrd="3" destOrd="0" presId="urn:microsoft.com/office/officeart/2008/layout/VerticalCurvedList"/>
    <dgm:cxn modelId="{575568F0-3FB2-46CC-8E0E-F21A9CC8F5EE}" type="presParOf" srcId="{E84145CA-3212-46D6-9DB0-E80FBDDD0965}" destId="{B5229BF6-A6CA-4B61-B766-2E66C07865C0}" srcOrd="1" destOrd="0" presId="urn:microsoft.com/office/officeart/2008/layout/VerticalCurvedList"/>
    <dgm:cxn modelId="{D550F2AE-2A3A-4B7A-AE06-EA72A41D9447}" type="presParOf" srcId="{E84145CA-3212-46D6-9DB0-E80FBDDD0965}" destId="{F41182BF-5F2D-47DF-9D56-6B7D21615A26}" srcOrd="2" destOrd="0" presId="urn:microsoft.com/office/officeart/2008/layout/VerticalCurvedList"/>
    <dgm:cxn modelId="{176320FE-B529-46FD-9090-BCF88D964860}" type="presParOf" srcId="{F41182BF-5F2D-47DF-9D56-6B7D21615A26}" destId="{3C7D8010-EC30-4471-8C65-98C3A3A1B05D}" srcOrd="0" destOrd="0" presId="urn:microsoft.com/office/officeart/2008/layout/VerticalCurvedList"/>
    <dgm:cxn modelId="{D110ADF2-BE5E-4073-AD0E-A8C17F2D75C1}" type="presParOf" srcId="{E84145CA-3212-46D6-9DB0-E80FBDDD0965}" destId="{FDBE33E5-B40D-4426-B4F8-116D9D680834}" srcOrd="3" destOrd="0" presId="urn:microsoft.com/office/officeart/2008/layout/VerticalCurvedList"/>
    <dgm:cxn modelId="{B81FE941-8201-4021-9ECD-2A7F2D99A2F0}" type="presParOf" srcId="{E84145CA-3212-46D6-9DB0-E80FBDDD0965}" destId="{D65629C2-0E15-4BC7-8740-9AFCF397B6C7}" srcOrd="4" destOrd="0" presId="urn:microsoft.com/office/officeart/2008/layout/VerticalCurvedList"/>
    <dgm:cxn modelId="{C4255CBD-820C-4268-AFC1-5687AE0DE05A}" type="presParOf" srcId="{D65629C2-0E15-4BC7-8740-9AFCF397B6C7}" destId="{47B0D572-8A2C-440F-9936-0D28A03748D6}" srcOrd="0" destOrd="0" presId="urn:microsoft.com/office/officeart/2008/layout/VerticalCurvedList"/>
    <dgm:cxn modelId="{A96E84B4-4637-4C49-A9B6-4D82B629AB1F}" type="presParOf" srcId="{E84145CA-3212-46D6-9DB0-E80FBDDD0965}" destId="{C79495D3-41F8-40DF-9774-38AA38E7C0DA}" srcOrd="5" destOrd="0" presId="urn:microsoft.com/office/officeart/2008/layout/VerticalCurvedList"/>
    <dgm:cxn modelId="{A04ED893-22A9-4A2A-860E-4325332D109D}" type="presParOf" srcId="{E84145CA-3212-46D6-9DB0-E80FBDDD0965}" destId="{59DA2DDE-1C0E-4A43-88B8-5E29646DA691}" srcOrd="6" destOrd="0" presId="urn:microsoft.com/office/officeart/2008/layout/VerticalCurvedList"/>
    <dgm:cxn modelId="{C5C734E2-7D16-46DB-8790-F26C2892EAE7}" type="presParOf" srcId="{59DA2DDE-1C0E-4A43-88B8-5E29646DA691}" destId="{54AF7CA5-BAA6-461E-9ABD-64C7B43AB4B0}" srcOrd="0" destOrd="0" presId="urn:microsoft.com/office/officeart/2008/layout/VerticalCurvedList"/>
    <dgm:cxn modelId="{B9309218-F78A-4C27-BA8E-0B09F14207CB}" type="presParOf" srcId="{E84145CA-3212-46D6-9DB0-E80FBDDD0965}" destId="{10B07A34-282E-4FB5-999A-002A1CBB8269}" srcOrd="7" destOrd="0" presId="urn:microsoft.com/office/officeart/2008/layout/VerticalCurvedList"/>
    <dgm:cxn modelId="{6DE6BE15-FB61-4FC3-A252-F0014263B14B}" type="presParOf" srcId="{E84145CA-3212-46D6-9DB0-E80FBDDD0965}" destId="{7C0F0EBE-04DF-48FB-B684-C71AA1D761A8}" srcOrd="8" destOrd="0" presId="urn:microsoft.com/office/officeart/2008/layout/VerticalCurvedList"/>
    <dgm:cxn modelId="{761B3D3F-50BC-4C90-9462-41DFD0967378}" type="presParOf" srcId="{7C0F0EBE-04DF-48FB-B684-C71AA1D761A8}" destId="{6FF787CD-623D-46E8-8C17-61995619C9CF}" srcOrd="0" destOrd="0" presId="urn:microsoft.com/office/officeart/2008/layout/VerticalCurvedList"/>
    <dgm:cxn modelId="{12691573-2993-4D9B-9FB2-336FDCA86A45}" type="presParOf" srcId="{E84145CA-3212-46D6-9DB0-E80FBDDD0965}" destId="{7FD93F08-DD7A-418B-AE8F-A4CEFD9231BE}" srcOrd="9" destOrd="0" presId="urn:microsoft.com/office/officeart/2008/layout/VerticalCurvedList"/>
    <dgm:cxn modelId="{499EFC64-E32A-4440-BE3E-0C8E9321471F}" type="presParOf" srcId="{E84145CA-3212-46D6-9DB0-E80FBDDD0965}" destId="{DBF92E05-E182-4A06-949D-3E84EBC100B6}" srcOrd="10" destOrd="0" presId="urn:microsoft.com/office/officeart/2008/layout/VerticalCurvedList"/>
    <dgm:cxn modelId="{41D00AB7-F7EA-4FBF-98C7-A1565A847FB0}" type="presParOf" srcId="{DBF92E05-E182-4A06-949D-3E84EBC100B6}" destId="{CC11EA37-0769-4469-A145-9CB7905BF29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380B0-E3E6-428F-836B-74827F5FDEF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vi-VN"/>
        </a:p>
      </dgm:t>
    </dgm:pt>
    <dgm:pt modelId="{2C73160F-2AE1-4819-932F-B431A69A825B}">
      <dgm:prSet phldrT="[Text]" custT="1"/>
      <dgm:spPr/>
      <dgm:t>
        <a:bodyPr/>
        <a:lstStyle/>
        <a:p>
          <a:r>
            <a:rPr lang="vi-VN" sz="3600" dirty="0">
              <a:latin typeface="+mj-lt"/>
            </a:rPr>
            <a:t>Cây bưởi</a:t>
          </a:r>
        </a:p>
      </dgm:t>
    </dgm:pt>
    <dgm:pt modelId="{369E1DC0-3650-49CB-AAAA-06A7939ADEF7}" type="parTrans" cxnId="{026979CC-222C-46BB-983F-3CE43D2B4232}">
      <dgm:prSet/>
      <dgm:spPr/>
      <dgm:t>
        <a:bodyPr/>
        <a:lstStyle/>
        <a:p>
          <a:endParaRPr lang="vi-VN" sz="2800">
            <a:latin typeface="+mj-lt"/>
          </a:endParaRPr>
        </a:p>
      </dgm:t>
    </dgm:pt>
    <dgm:pt modelId="{D0F7DA09-0617-4592-B5A9-E41DC6709D7C}" type="sibTrans" cxnId="{026979CC-222C-46BB-983F-3CE43D2B4232}">
      <dgm:prSet/>
      <dgm:spPr/>
      <dgm:t>
        <a:bodyPr/>
        <a:lstStyle/>
        <a:p>
          <a:endParaRPr lang="vi-VN" sz="2800">
            <a:latin typeface="+mj-lt"/>
          </a:endParaRPr>
        </a:p>
      </dgm:t>
    </dgm:pt>
    <dgm:pt modelId="{12F18DB2-DAE1-4FE1-92BA-C8FBDEDCE8D4}">
      <dgm:prSet phldrT="[Text]" custT="1"/>
      <dgm:spPr/>
      <dgm:t>
        <a:bodyPr/>
        <a:lstStyle/>
        <a:p>
          <a:r>
            <a:rPr lang="vi-VN" sz="3600" dirty="0">
              <a:latin typeface="+mj-lt"/>
            </a:rPr>
            <a:t>Cây thanh long</a:t>
          </a:r>
        </a:p>
      </dgm:t>
    </dgm:pt>
    <dgm:pt modelId="{43B7F6CA-A7C8-4843-B7D6-25A854E52C97}" type="parTrans" cxnId="{D80AF6F5-4816-464A-A865-289DDCC0811C}">
      <dgm:prSet/>
      <dgm:spPr/>
      <dgm:t>
        <a:bodyPr/>
        <a:lstStyle/>
        <a:p>
          <a:endParaRPr lang="vi-VN" sz="2800">
            <a:latin typeface="+mj-lt"/>
          </a:endParaRPr>
        </a:p>
      </dgm:t>
    </dgm:pt>
    <dgm:pt modelId="{3BA92D65-9F6D-4EC6-827C-2D04AAFEF961}" type="sibTrans" cxnId="{D80AF6F5-4816-464A-A865-289DDCC0811C}">
      <dgm:prSet/>
      <dgm:spPr/>
      <dgm:t>
        <a:bodyPr/>
        <a:lstStyle/>
        <a:p>
          <a:endParaRPr lang="vi-VN" sz="2800">
            <a:latin typeface="+mj-lt"/>
          </a:endParaRPr>
        </a:p>
      </dgm:t>
    </dgm:pt>
    <dgm:pt modelId="{91D9A63F-6AEF-47A2-AC15-72169770D3D2}">
      <dgm:prSet phldrT="[Text]" custT="1"/>
      <dgm:spPr/>
      <dgm:t>
        <a:bodyPr/>
        <a:lstStyle/>
        <a:p>
          <a:r>
            <a:rPr lang="vi-VN" sz="3600" dirty="0">
              <a:latin typeface="+mj-lt"/>
            </a:rPr>
            <a:t>  Cây ổi</a:t>
          </a:r>
        </a:p>
      </dgm:t>
    </dgm:pt>
    <dgm:pt modelId="{120A216F-F3E5-48CF-AE50-143453215D52}" type="parTrans" cxnId="{D7B2B2CD-DCE7-40BB-A729-F72EE894949B}">
      <dgm:prSet/>
      <dgm:spPr/>
      <dgm:t>
        <a:bodyPr/>
        <a:lstStyle/>
        <a:p>
          <a:endParaRPr lang="vi-VN" sz="2800">
            <a:latin typeface="+mj-lt"/>
          </a:endParaRPr>
        </a:p>
      </dgm:t>
    </dgm:pt>
    <dgm:pt modelId="{207A71D3-3BC4-495B-9843-58F5182114E1}" type="sibTrans" cxnId="{D7B2B2CD-DCE7-40BB-A729-F72EE894949B}">
      <dgm:prSet/>
      <dgm:spPr/>
      <dgm:t>
        <a:bodyPr/>
        <a:lstStyle/>
        <a:p>
          <a:endParaRPr lang="vi-VN" sz="2800">
            <a:latin typeface="+mj-lt"/>
          </a:endParaRPr>
        </a:p>
      </dgm:t>
    </dgm:pt>
    <dgm:pt modelId="{B2823006-B74B-4A83-94DC-BB95CB86ADC0}">
      <dgm:prSet phldrT="[Text]" custT="1"/>
      <dgm:spPr/>
      <dgm:t>
        <a:bodyPr/>
        <a:lstStyle/>
        <a:p>
          <a:r>
            <a:rPr lang="vi-VN" sz="3600" dirty="0">
              <a:latin typeface="+mj-lt"/>
            </a:rPr>
            <a:t>Cây nhãn</a:t>
          </a:r>
        </a:p>
      </dgm:t>
    </dgm:pt>
    <dgm:pt modelId="{0E83C09B-13C7-416C-A372-75789B3BD496}" type="parTrans" cxnId="{3A142CE7-1E1C-466A-AF11-E6AB4C0202AC}">
      <dgm:prSet/>
      <dgm:spPr/>
      <dgm:t>
        <a:bodyPr/>
        <a:lstStyle/>
        <a:p>
          <a:endParaRPr lang="vi-VN" sz="2800">
            <a:latin typeface="+mj-lt"/>
          </a:endParaRPr>
        </a:p>
      </dgm:t>
    </dgm:pt>
    <dgm:pt modelId="{661FE2C3-3792-4361-9B07-6124BE8AFD6E}" type="sibTrans" cxnId="{3A142CE7-1E1C-466A-AF11-E6AB4C0202AC}">
      <dgm:prSet/>
      <dgm:spPr/>
      <dgm:t>
        <a:bodyPr/>
        <a:lstStyle/>
        <a:p>
          <a:endParaRPr lang="vi-VN" sz="2800">
            <a:latin typeface="+mj-lt"/>
          </a:endParaRPr>
        </a:p>
      </dgm:t>
    </dgm:pt>
    <dgm:pt modelId="{BA75316B-EC3D-4898-926A-37DB729AE812}">
      <dgm:prSet phldrT="[Text]"/>
      <dgm:spPr/>
      <dgm:t>
        <a:bodyPr/>
        <a:lstStyle/>
        <a:p>
          <a:r>
            <a:rPr lang="vi-VN" dirty="0">
              <a:latin typeface="+mj-lt"/>
            </a:rPr>
            <a:t>…</a:t>
          </a:r>
        </a:p>
      </dgm:t>
    </dgm:pt>
    <dgm:pt modelId="{47771CAA-3FE2-4E3D-8BDA-F5AC1E752D25}" type="parTrans" cxnId="{7FDB13A3-BEB8-4F6A-BBDF-1DC413DAA2BA}">
      <dgm:prSet/>
      <dgm:spPr/>
      <dgm:t>
        <a:bodyPr/>
        <a:lstStyle/>
        <a:p>
          <a:endParaRPr lang="vi-VN">
            <a:latin typeface="+mj-lt"/>
          </a:endParaRPr>
        </a:p>
      </dgm:t>
    </dgm:pt>
    <dgm:pt modelId="{F8FBE616-B9E1-4FBF-A019-521843636DB2}" type="sibTrans" cxnId="{7FDB13A3-BEB8-4F6A-BBDF-1DC413DAA2BA}">
      <dgm:prSet/>
      <dgm:spPr/>
      <dgm:t>
        <a:bodyPr/>
        <a:lstStyle/>
        <a:p>
          <a:endParaRPr lang="vi-VN">
            <a:latin typeface="+mj-lt"/>
          </a:endParaRPr>
        </a:p>
      </dgm:t>
    </dgm:pt>
    <dgm:pt modelId="{F256F3A6-3212-4581-BC8B-FC6182E2FD0F}" type="pres">
      <dgm:prSet presAssocID="{AA6380B0-E3E6-428F-836B-74827F5FDEFD}" presName="Name0" presStyleCnt="0">
        <dgm:presLayoutVars>
          <dgm:chMax val="7"/>
          <dgm:chPref val="7"/>
          <dgm:dir/>
        </dgm:presLayoutVars>
      </dgm:prSet>
      <dgm:spPr/>
    </dgm:pt>
    <dgm:pt modelId="{E84145CA-3212-46D6-9DB0-E80FBDDD0965}" type="pres">
      <dgm:prSet presAssocID="{AA6380B0-E3E6-428F-836B-74827F5FDEFD}" presName="Name1" presStyleCnt="0"/>
      <dgm:spPr/>
    </dgm:pt>
    <dgm:pt modelId="{6277F0B5-B53C-49EC-A4C1-620E62984B7E}" type="pres">
      <dgm:prSet presAssocID="{AA6380B0-E3E6-428F-836B-74827F5FDEFD}" presName="cycle" presStyleCnt="0"/>
      <dgm:spPr/>
    </dgm:pt>
    <dgm:pt modelId="{EB9EA23E-65A2-4F73-B052-2AC899D0ADD8}" type="pres">
      <dgm:prSet presAssocID="{AA6380B0-E3E6-428F-836B-74827F5FDEFD}" presName="srcNode" presStyleLbl="node1" presStyleIdx="0" presStyleCnt="5"/>
      <dgm:spPr/>
    </dgm:pt>
    <dgm:pt modelId="{8992B51C-E238-4000-BA1B-71EE94723F96}" type="pres">
      <dgm:prSet presAssocID="{AA6380B0-E3E6-428F-836B-74827F5FDEFD}" presName="conn" presStyleLbl="parChTrans1D2" presStyleIdx="0" presStyleCnt="1"/>
      <dgm:spPr/>
    </dgm:pt>
    <dgm:pt modelId="{A1C0410B-359D-46B8-8E87-8D197F77545A}" type="pres">
      <dgm:prSet presAssocID="{AA6380B0-E3E6-428F-836B-74827F5FDEFD}" presName="extraNode" presStyleLbl="node1" presStyleIdx="0" presStyleCnt="5"/>
      <dgm:spPr/>
    </dgm:pt>
    <dgm:pt modelId="{9AE8EB8F-9CF2-4D2C-BB36-D9C0E8938BA0}" type="pres">
      <dgm:prSet presAssocID="{AA6380B0-E3E6-428F-836B-74827F5FDEFD}" presName="dstNode" presStyleLbl="node1" presStyleIdx="0" presStyleCnt="5"/>
      <dgm:spPr/>
    </dgm:pt>
    <dgm:pt modelId="{B5229BF6-A6CA-4B61-B766-2E66C07865C0}" type="pres">
      <dgm:prSet presAssocID="{2C73160F-2AE1-4819-932F-B431A69A825B}" presName="text_1" presStyleLbl="node1" presStyleIdx="0" presStyleCnt="5">
        <dgm:presLayoutVars>
          <dgm:bulletEnabled val="1"/>
        </dgm:presLayoutVars>
      </dgm:prSet>
      <dgm:spPr/>
    </dgm:pt>
    <dgm:pt modelId="{F41182BF-5F2D-47DF-9D56-6B7D21615A26}" type="pres">
      <dgm:prSet presAssocID="{2C73160F-2AE1-4819-932F-B431A69A825B}" presName="accent_1" presStyleCnt="0"/>
      <dgm:spPr/>
    </dgm:pt>
    <dgm:pt modelId="{3C7D8010-EC30-4471-8C65-98C3A3A1B05D}" type="pres">
      <dgm:prSet presAssocID="{2C73160F-2AE1-4819-932F-B431A69A825B}" presName="accentRepeatNode" presStyleLbl="solidFgAcc1" presStyleIdx="0" presStyleCnt="5"/>
      <dgm:spPr/>
    </dgm:pt>
    <dgm:pt modelId="{FDBE33E5-B40D-4426-B4F8-116D9D680834}" type="pres">
      <dgm:prSet presAssocID="{12F18DB2-DAE1-4FE1-92BA-C8FBDEDCE8D4}" presName="text_2" presStyleLbl="node1" presStyleIdx="1" presStyleCnt="5">
        <dgm:presLayoutVars>
          <dgm:bulletEnabled val="1"/>
        </dgm:presLayoutVars>
      </dgm:prSet>
      <dgm:spPr/>
    </dgm:pt>
    <dgm:pt modelId="{D65629C2-0E15-4BC7-8740-9AFCF397B6C7}" type="pres">
      <dgm:prSet presAssocID="{12F18DB2-DAE1-4FE1-92BA-C8FBDEDCE8D4}" presName="accent_2" presStyleCnt="0"/>
      <dgm:spPr/>
    </dgm:pt>
    <dgm:pt modelId="{47B0D572-8A2C-440F-9936-0D28A03748D6}" type="pres">
      <dgm:prSet presAssocID="{12F18DB2-DAE1-4FE1-92BA-C8FBDEDCE8D4}" presName="accentRepeatNode" presStyleLbl="solidFgAcc1" presStyleIdx="1" presStyleCnt="5"/>
      <dgm:spPr/>
    </dgm:pt>
    <dgm:pt modelId="{C79495D3-41F8-40DF-9774-38AA38E7C0DA}" type="pres">
      <dgm:prSet presAssocID="{91D9A63F-6AEF-47A2-AC15-72169770D3D2}" presName="text_3" presStyleLbl="node1" presStyleIdx="2" presStyleCnt="5">
        <dgm:presLayoutVars>
          <dgm:bulletEnabled val="1"/>
        </dgm:presLayoutVars>
      </dgm:prSet>
      <dgm:spPr/>
    </dgm:pt>
    <dgm:pt modelId="{59DA2DDE-1C0E-4A43-88B8-5E29646DA691}" type="pres">
      <dgm:prSet presAssocID="{91D9A63F-6AEF-47A2-AC15-72169770D3D2}" presName="accent_3" presStyleCnt="0"/>
      <dgm:spPr/>
    </dgm:pt>
    <dgm:pt modelId="{54AF7CA5-BAA6-461E-9ABD-64C7B43AB4B0}" type="pres">
      <dgm:prSet presAssocID="{91D9A63F-6AEF-47A2-AC15-72169770D3D2}" presName="accentRepeatNode" presStyleLbl="solidFgAcc1" presStyleIdx="2" presStyleCnt="5"/>
      <dgm:spPr/>
    </dgm:pt>
    <dgm:pt modelId="{10B07A34-282E-4FB5-999A-002A1CBB8269}" type="pres">
      <dgm:prSet presAssocID="{B2823006-B74B-4A83-94DC-BB95CB86ADC0}" presName="text_4" presStyleLbl="node1" presStyleIdx="3" presStyleCnt="5">
        <dgm:presLayoutVars>
          <dgm:bulletEnabled val="1"/>
        </dgm:presLayoutVars>
      </dgm:prSet>
      <dgm:spPr/>
    </dgm:pt>
    <dgm:pt modelId="{7C0F0EBE-04DF-48FB-B684-C71AA1D761A8}" type="pres">
      <dgm:prSet presAssocID="{B2823006-B74B-4A83-94DC-BB95CB86ADC0}" presName="accent_4" presStyleCnt="0"/>
      <dgm:spPr/>
    </dgm:pt>
    <dgm:pt modelId="{6FF787CD-623D-46E8-8C17-61995619C9CF}" type="pres">
      <dgm:prSet presAssocID="{B2823006-B74B-4A83-94DC-BB95CB86ADC0}" presName="accentRepeatNode" presStyleLbl="solidFgAcc1" presStyleIdx="3" presStyleCnt="5"/>
      <dgm:spPr/>
    </dgm:pt>
    <dgm:pt modelId="{7FD93F08-DD7A-418B-AE8F-A4CEFD9231BE}" type="pres">
      <dgm:prSet presAssocID="{BA75316B-EC3D-4898-926A-37DB729AE812}" presName="text_5" presStyleLbl="node1" presStyleIdx="4" presStyleCnt="5">
        <dgm:presLayoutVars>
          <dgm:bulletEnabled val="1"/>
        </dgm:presLayoutVars>
      </dgm:prSet>
      <dgm:spPr/>
    </dgm:pt>
    <dgm:pt modelId="{DBF92E05-E182-4A06-949D-3E84EBC100B6}" type="pres">
      <dgm:prSet presAssocID="{BA75316B-EC3D-4898-926A-37DB729AE812}" presName="accent_5" presStyleCnt="0"/>
      <dgm:spPr/>
    </dgm:pt>
    <dgm:pt modelId="{CC11EA37-0769-4469-A145-9CB7905BF29E}" type="pres">
      <dgm:prSet presAssocID="{BA75316B-EC3D-4898-926A-37DB729AE812}" presName="accentRepeatNode" presStyleLbl="solidFgAcc1" presStyleIdx="4" presStyleCnt="5"/>
      <dgm:spPr/>
    </dgm:pt>
  </dgm:ptLst>
  <dgm:cxnLst>
    <dgm:cxn modelId="{75ADFB13-2DA0-4163-AA19-69A2A46F0674}" type="presOf" srcId="{91D9A63F-6AEF-47A2-AC15-72169770D3D2}" destId="{C79495D3-41F8-40DF-9774-38AA38E7C0DA}" srcOrd="0" destOrd="0" presId="urn:microsoft.com/office/officeart/2008/layout/VerticalCurvedList"/>
    <dgm:cxn modelId="{F974F627-55C0-4142-8BF5-AF8F56201919}" type="presOf" srcId="{B2823006-B74B-4A83-94DC-BB95CB86ADC0}" destId="{10B07A34-282E-4FB5-999A-002A1CBB8269}" srcOrd="0" destOrd="0" presId="urn:microsoft.com/office/officeart/2008/layout/VerticalCurvedList"/>
    <dgm:cxn modelId="{5FA5E563-D727-4872-9F05-EECF89B381DB}" type="presOf" srcId="{12F18DB2-DAE1-4FE1-92BA-C8FBDEDCE8D4}" destId="{FDBE33E5-B40D-4426-B4F8-116D9D680834}" srcOrd="0" destOrd="0" presId="urn:microsoft.com/office/officeart/2008/layout/VerticalCurvedList"/>
    <dgm:cxn modelId="{CF11544B-0086-4598-BF8D-230976EDBA45}" type="presOf" srcId="{2C73160F-2AE1-4819-932F-B431A69A825B}" destId="{B5229BF6-A6CA-4B61-B766-2E66C07865C0}" srcOrd="0" destOrd="0" presId="urn:microsoft.com/office/officeart/2008/layout/VerticalCurvedList"/>
    <dgm:cxn modelId="{6E19CF88-9D69-493F-9E93-03937053EB7C}" type="presOf" srcId="{D0F7DA09-0617-4592-B5A9-E41DC6709D7C}" destId="{8992B51C-E238-4000-BA1B-71EE94723F96}" srcOrd="0" destOrd="0" presId="urn:microsoft.com/office/officeart/2008/layout/VerticalCurvedList"/>
    <dgm:cxn modelId="{1170B98E-0B33-465E-8771-D49302916AE9}" type="presOf" srcId="{AA6380B0-E3E6-428F-836B-74827F5FDEFD}" destId="{F256F3A6-3212-4581-BC8B-FC6182E2FD0F}" srcOrd="0" destOrd="0" presId="urn:microsoft.com/office/officeart/2008/layout/VerticalCurvedList"/>
    <dgm:cxn modelId="{7FDB13A3-BEB8-4F6A-BBDF-1DC413DAA2BA}" srcId="{AA6380B0-E3E6-428F-836B-74827F5FDEFD}" destId="{BA75316B-EC3D-4898-926A-37DB729AE812}" srcOrd="4" destOrd="0" parTransId="{47771CAA-3FE2-4E3D-8BDA-F5AC1E752D25}" sibTransId="{F8FBE616-B9E1-4FBF-A019-521843636DB2}"/>
    <dgm:cxn modelId="{5C89FBB7-9B16-4B9F-A166-0CA53841E38C}" type="presOf" srcId="{BA75316B-EC3D-4898-926A-37DB729AE812}" destId="{7FD93F08-DD7A-418B-AE8F-A4CEFD9231BE}" srcOrd="0" destOrd="0" presId="urn:microsoft.com/office/officeart/2008/layout/VerticalCurvedList"/>
    <dgm:cxn modelId="{026979CC-222C-46BB-983F-3CE43D2B4232}" srcId="{AA6380B0-E3E6-428F-836B-74827F5FDEFD}" destId="{2C73160F-2AE1-4819-932F-B431A69A825B}" srcOrd="0" destOrd="0" parTransId="{369E1DC0-3650-49CB-AAAA-06A7939ADEF7}" sibTransId="{D0F7DA09-0617-4592-B5A9-E41DC6709D7C}"/>
    <dgm:cxn modelId="{D7B2B2CD-DCE7-40BB-A729-F72EE894949B}" srcId="{AA6380B0-E3E6-428F-836B-74827F5FDEFD}" destId="{91D9A63F-6AEF-47A2-AC15-72169770D3D2}" srcOrd="2" destOrd="0" parTransId="{120A216F-F3E5-48CF-AE50-143453215D52}" sibTransId="{207A71D3-3BC4-495B-9843-58F5182114E1}"/>
    <dgm:cxn modelId="{3A142CE7-1E1C-466A-AF11-E6AB4C0202AC}" srcId="{AA6380B0-E3E6-428F-836B-74827F5FDEFD}" destId="{B2823006-B74B-4A83-94DC-BB95CB86ADC0}" srcOrd="3" destOrd="0" parTransId="{0E83C09B-13C7-416C-A372-75789B3BD496}" sibTransId="{661FE2C3-3792-4361-9B07-6124BE8AFD6E}"/>
    <dgm:cxn modelId="{D80AF6F5-4816-464A-A865-289DDCC0811C}" srcId="{AA6380B0-E3E6-428F-836B-74827F5FDEFD}" destId="{12F18DB2-DAE1-4FE1-92BA-C8FBDEDCE8D4}" srcOrd="1" destOrd="0" parTransId="{43B7F6CA-A7C8-4843-B7D6-25A854E52C97}" sibTransId="{3BA92D65-9F6D-4EC6-827C-2D04AAFEF961}"/>
    <dgm:cxn modelId="{5865C8B5-032A-460F-B2F7-C716F1D97D3A}" type="presParOf" srcId="{F256F3A6-3212-4581-BC8B-FC6182E2FD0F}" destId="{E84145CA-3212-46D6-9DB0-E80FBDDD0965}" srcOrd="0" destOrd="0" presId="urn:microsoft.com/office/officeart/2008/layout/VerticalCurvedList"/>
    <dgm:cxn modelId="{333EF40D-CE3B-4967-9EDE-C1670AE1DD9D}" type="presParOf" srcId="{E84145CA-3212-46D6-9DB0-E80FBDDD0965}" destId="{6277F0B5-B53C-49EC-A4C1-620E62984B7E}" srcOrd="0" destOrd="0" presId="urn:microsoft.com/office/officeart/2008/layout/VerticalCurvedList"/>
    <dgm:cxn modelId="{B9AE577E-AB0E-4E0C-871B-E92C878B43E2}" type="presParOf" srcId="{6277F0B5-B53C-49EC-A4C1-620E62984B7E}" destId="{EB9EA23E-65A2-4F73-B052-2AC899D0ADD8}" srcOrd="0" destOrd="0" presId="urn:microsoft.com/office/officeart/2008/layout/VerticalCurvedList"/>
    <dgm:cxn modelId="{97BF5B18-80EB-46F9-9A13-A0F86138424F}" type="presParOf" srcId="{6277F0B5-B53C-49EC-A4C1-620E62984B7E}" destId="{8992B51C-E238-4000-BA1B-71EE94723F96}" srcOrd="1" destOrd="0" presId="urn:microsoft.com/office/officeart/2008/layout/VerticalCurvedList"/>
    <dgm:cxn modelId="{232E3A44-271D-4410-86BA-DA6CD2976436}" type="presParOf" srcId="{6277F0B5-B53C-49EC-A4C1-620E62984B7E}" destId="{A1C0410B-359D-46B8-8E87-8D197F77545A}" srcOrd="2" destOrd="0" presId="urn:microsoft.com/office/officeart/2008/layout/VerticalCurvedList"/>
    <dgm:cxn modelId="{CFA51599-9354-4572-9A06-F8A6A9C54F61}" type="presParOf" srcId="{6277F0B5-B53C-49EC-A4C1-620E62984B7E}" destId="{9AE8EB8F-9CF2-4D2C-BB36-D9C0E8938BA0}" srcOrd="3" destOrd="0" presId="urn:microsoft.com/office/officeart/2008/layout/VerticalCurvedList"/>
    <dgm:cxn modelId="{FCE638D2-2807-49DD-AD6E-8262F7B3BFDE}" type="presParOf" srcId="{E84145CA-3212-46D6-9DB0-E80FBDDD0965}" destId="{B5229BF6-A6CA-4B61-B766-2E66C07865C0}" srcOrd="1" destOrd="0" presId="urn:microsoft.com/office/officeart/2008/layout/VerticalCurvedList"/>
    <dgm:cxn modelId="{540BD8C8-30D0-4780-A3F0-9E13084AB386}" type="presParOf" srcId="{E84145CA-3212-46D6-9DB0-E80FBDDD0965}" destId="{F41182BF-5F2D-47DF-9D56-6B7D21615A26}" srcOrd="2" destOrd="0" presId="urn:microsoft.com/office/officeart/2008/layout/VerticalCurvedList"/>
    <dgm:cxn modelId="{D66F94A5-267F-4B41-AE7D-BDD6216F3DAB}" type="presParOf" srcId="{F41182BF-5F2D-47DF-9D56-6B7D21615A26}" destId="{3C7D8010-EC30-4471-8C65-98C3A3A1B05D}" srcOrd="0" destOrd="0" presId="urn:microsoft.com/office/officeart/2008/layout/VerticalCurvedList"/>
    <dgm:cxn modelId="{49286DAC-48DC-4337-B4EC-67094FF8F609}" type="presParOf" srcId="{E84145CA-3212-46D6-9DB0-E80FBDDD0965}" destId="{FDBE33E5-B40D-4426-B4F8-116D9D680834}" srcOrd="3" destOrd="0" presId="urn:microsoft.com/office/officeart/2008/layout/VerticalCurvedList"/>
    <dgm:cxn modelId="{CC3165C8-4EFA-45A8-8D44-1C2C2A990B44}" type="presParOf" srcId="{E84145CA-3212-46D6-9DB0-E80FBDDD0965}" destId="{D65629C2-0E15-4BC7-8740-9AFCF397B6C7}" srcOrd="4" destOrd="0" presId="urn:microsoft.com/office/officeart/2008/layout/VerticalCurvedList"/>
    <dgm:cxn modelId="{715449E7-D097-448A-A8B8-A2D8B3952068}" type="presParOf" srcId="{D65629C2-0E15-4BC7-8740-9AFCF397B6C7}" destId="{47B0D572-8A2C-440F-9936-0D28A03748D6}" srcOrd="0" destOrd="0" presId="urn:microsoft.com/office/officeart/2008/layout/VerticalCurvedList"/>
    <dgm:cxn modelId="{17CE0882-85FC-41DA-BAC1-633D819AD72F}" type="presParOf" srcId="{E84145CA-3212-46D6-9DB0-E80FBDDD0965}" destId="{C79495D3-41F8-40DF-9774-38AA38E7C0DA}" srcOrd="5" destOrd="0" presId="urn:microsoft.com/office/officeart/2008/layout/VerticalCurvedList"/>
    <dgm:cxn modelId="{F1A04EF5-320F-4666-9907-5DE5728E75E0}" type="presParOf" srcId="{E84145CA-3212-46D6-9DB0-E80FBDDD0965}" destId="{59DA2DDE-1C0E-4A43-88B8-5E29646DA691}" srcOrd="6" destOrd="0" presId="urn:microsoft.com/office/officeart/2008/layout/VerticalCurvedList"/>
    <dgm:cxn modelId="{ACC0F61E-080D-4804-ADAD-1A503EEE9B62}" type="presParOf" srcId="{59DA2DDE-1C0E-4A43-88B8-5E29646DA691}" destId="{54AF7CA5-BAA6-461E-9ABD-64C7B43AB4B0}" srcOrd="0" destOrd="0" presId="urn:microsoft.com/office/officeart/2008/layout/VerticalCurvedList"/>
    <dgm:cxn modelId="{C8E9B2C7-C753-4656-A9D0-6900C6281C29}" type="presParOf" srcId="{E84145CA-3212-46D6-9DB0-E80FBDDD0965}" destId="{10B07A34-282E-4FB5-999A-002A1CBB8269}" srcOrd="7" destOrd="0" presId="urn:microsoft.com/office/officeart/2008/layout/VerticalCurvedList"/>
    <dgm:cxn modelId="{553FA947-4D4B-4999-9CE4-6E95616B29C8}" type="presParOf" srcId="{E84145CA-3212-46D6-9DB0-E80FBDDD0965}" destId="{7C0F0EBE-04DF-48FB-B684-C71AA1D761A8}" srcOrd="8" destOrd="0" presId="urn:microsoft.com/office/officeart/2008/layout/VerticalCurvedList"/>
    <dgm:cxn modelId="{7EE04E3F-BA04-4443-9242-F92B8042F9C5}" type="presParOf" srcId="{7C0F0EBE-04DF-48FB-B684-C71AA1D761A8}" destId="{6FF787CD-623D-46E8-8C17-61995619C9CF}" srcOrd="0" destOrd="0" presId="urn:microsoft.com/office/officeart/2008/layout/VerticalCurvedList"/>
    <dgm:cxn modelId="{41C11D9E-6D94-42EF-B715-35432253C39E}" type="presParOf" srcId="{E84145CA-3212-46D6-9DB0-E80FBDDD0965}" destId="{7FD93F08-DD7A-418B-AE8F-A4CEFD9231BE}" srcOrd="9" destOrd="0" presId="urn:microsoft.com/office/officeart/2008/layout/VerticalCurvedList"/>
    <dgm:cxn modelId="{66A12444-8FD7-42B0-B5F5-4AD0B18EF15C}" type="presParOf" srcId="{E84145CA-3212-46D6-9DB0-E80FBDDD0965}" destId="{DBF92E05-E182-4A06-949D-3E84EBC100B6}" srcOrd="10" destOrd="0" presId="urn:microsoft.com/office/officeart/2008/layout/VerticalCurvedList"/>
    <dgm:cxn modelId="{2B49ED2A-9D4D-4D7B-A2C3-F03EA5CB180B}" type="presParOf" srcId="{DBF92E05-E182-4A06-949D-3E84EBC100B6}" destId="{CC11EA37-0769-4469-A145-9CB7905BF29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2B51C-E238-4000-BA1B-71EE94723F96}">
      <dsp:nvSpPr>
        <dsp:cNvPr id="0" name=""/>
        <dsp:cNvSpPr/>
      </dsp:nvSpPr>
      <dsp:spPr>
        <a:xfrm>
          <a:off x="-7292431" y="-1114589"/>
          <a:ext cx="8677958" cy="8677958"/>
        </a:xfrm>
        <a:prstGeom prst="blockArc">
          <a:avLst>
            <a:gd name="adj1" fmla="val 18900000"/>
            <a:gd name="adj2" fmla="val 2700000"/>
            <a:gd name="adj3" fmla="val 24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229BF6-A6CA-4B61-B766-2E66C07865C0}">
      <dsp:nvSpPr>
        <dsp:cNvPr id="0" name=""/>
        <dsp:cNvSpPr/>
      </dsp:nvSpPr>
      <dsp:spPr>
        <a:xfrm>
          <a:off x="604906" y="402919"/>
          <a:ext cx="6881438"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dirty="0">
              <a:latin typeface="+mj-lt"/>
            </a:rPr>
            <a:t>Cây ngô</a:t>
          </a:r>
        </a:p>
      </dsp:txBody>
      <dsp:txXfrm>
        <a:off x="604906" y="402919"/>
        <a:ext cx="6881438" cy="806355"/>
      </dsp:txXfrm>
    </dsp:sp>
    <dsp:sp modelId="{3C7D8010-EC30-4471-8C65-98C3A3A1B05D}">
      <dsp:nvSpPr>
        <dsp:cNvPr id="0" name=""/>
        <dsp:cNvSpPr/>
      </dsp:nvSpPr>
      <dsp:spPr>
        <a:xfrm>
          <a:off x="100934" y="302125"/>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BE33E5-B40D-4426-B4F8-116D9D680834}">
      <dsp:nvSpPr>
        <dsp:cNvPr id="0" name=""/>
        <dsp:cNvSpPr/>
      </dsp:nvSpPr>
      <dsp:spPr>
        <a:xfrm>
          <a:off x="1182716" y="1612065"/>
          <a:ext cx="6303627"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dirty="0">
              <a:latin typeface="+mj-lt"/>
            </a:rPr>
            <a:t>Cây khoai lang</a:t>
          </a:r>
        </a:p>
      </dsp:txBody>
      <dsp:txXfrm>
        <a:off x="1182716" y="1612065"/>
        <a:ext cx="6303627" cy="806355"/>
      </dsp:txXfrm>
    </dsp:sp>
    <dsp:sp modelId="{47B0D572-8A2C-440F-9936-0D28A03748D6}">
      <dsp:nvSpPr>
        <dsp:cNvPr id="0" name=""/>
        <dsp:cNvSpPr/>
      </dsp:nvSpPr>
      <dsp:spPr>
        <a:xfrm>
          <a:off x="678744" y="1511271"/>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9495D3-41F8-40DF-9774-38AA38E7C0DA}">
      <dsp:nvSpPr>
        <dsp:cNvPr id="0" name=""/>
        <dsp:cNvSpPr/>
      </dsp:nvSpPr>
      <dsp:spPr>
        <a:xfrm>
          <a:off x="1360058" y="2821211"/>
          <a:ext cx="6126286"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dirty="0">
              <a:latin typeface="+mj-lt"/>
            </a:rPr>
            <a:t>  Cây sắn</a:t>
          </a:r>
        </a:p>
      </dsp:txBody>
      <dsp:txXfrm>
        <a:off x="1360058" y="2821211"/>
        <a:ext cx="6126286" cy="806355"/>
      </dsp:txXfrm>
    </dsp:sp>
    <dsp:sp modelId="{54AF7CA5-BAA6-461E-9ABD-64C7B43AB4B0}">
      <dsp:nvSpPr>
        <dsp:cNvPr id="0" name=""/>
        <dsp:cNvSpPr/>
      </dsp:nvSpPr>
      <dsp:spPr>
        <a:xfrm>
          <a:off x="856086" y="2720417"/>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B07A34-282E-4FB5-999A-002A1CBB8269}">
      <dsp:nvSpPr>
        <dsp:cNvPr id="0" name=""/>
        <dsp:cNvSpPr/>
      </dsp:nvSpPr>
      <dsp:spPr>
        <a:xfrm>
          <a:off x="1182716" y="4030357"/>
          <a:ext cx="6303627"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dirty="0">
              <a:latin typeface="+mj-lt"/>
            </a:rPr>
            <a:t>Cây khoai tây</a:t>
          </a:r>
        </a:p>
      </dsp:txBody>
      <dsp:txXfrm>
        <a:off x="1182716" y="4030357"/>
        <a:ext cx="6303627" cy="806355"/>
      </dsp:txXfrm>
    </dsp:sp>
    <dsp:sp modelId="{6FF787CD-623D-46E8-8C17-61995619C9CF}">
      <dsp:nvSpPr>
        <dsp:cNvPr id="0" name=""/>
        <dsp:cNvSpPr/>
      </dsp:nvSpPr>
      <dsp:spPr>
        <a:xfrm>
          <a:off x="678744" y="3929563"/>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D93F08-DD7A-418B-AE8F-A4CEFD9231BE}">
      <dsp:nvSpPr>
        <dsp:cNvPr id="0" name=""/>
        <dsp:cNvSpPr/>
      </dsp:nvSpPr>
      <dsp:spPr>
        <a:xfrm>
          <a:off x="604906" y="5239503"/>
          <a:ext cx="6881438"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111760" rIns="111760" bIns="111760" numCol="1" spcCol="1270" anchor="ctr" anchorCtr="0">
          <a:noAutofit/>
        </a:bodyPr>
        <a:lstStyle/>
        <a:p>
          <a:pPr marL="0" lvl="0" indent="0" algn="l" defTabSz="1955800">
            <a:lnSpc>
              <a:spcPct val="90000"/>
            </a:lnSpc>
            <a:spcBef>
              <a:spcPct val="0"/>
            </a:spcBef>
            <a:spcAft>
              <a:spcPct val="35000"/>
            </a:spcAft>
            <a:buNone/>
          </a:pPr>
          <a:r>
            <a:rPr lang="vi-VN" sz="4400" kern="1200" dirty="0">
              <a:latin typeface="+mj-lt"/>
            </a:rPr>
            <a:t>…</a:t>
          </a:r>
        </a:p>
      </dsp:txBody>
      <dsp:txXfrm>
        <a:off x="604906" y="5239503"/>
        <a:ext cx="6881438" cy="806355"/>
      </dsp:txXfrm>
    </dsp:sp>
    <dsp:sp modelId="{CC11EA37-0769-4469-A145-9CB7905BF29E}">
      <dsp:nvSpPr>
        <dsp:cNvPr id="0" name=""/>
        <dsp:cNvSpPr/>
      </dsp:nvSpPr>
      <dsp:spPr>
        <a:xfrm>
          <a:off x="100934" y="5138709"/>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2B51C-E238-4000-BA1B-71EE94723F96}">
      <dsp:nvSpPr>
        <dsp:cNvPr id="0" name=""/>
        <dsp:cNvSpPr/>
      </dsp:nvSpPr>
      <dsp:spPr>
        <a:xfrm>
          <a:off x="-7292431" y="-1114589"/>
          <a:ext cx="8677958" cy="8677958"/>
        </a:xfrm>
        <a:prstGeom prst="blockArc">
          <a:avLst>
            <a:gd name="adj1" fmla="val 18900000"/>
            <a:gd name="adj2" fmla="val 2700000"/>
            <a:gd name="adj3" fmla="val 24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229BF6-A6CA-4B61-B766-2E66C07865C0}">
      <dsp:nvSpPr>
        <dsp:cNvPr id="0" name=""/>
        <dsp:cNvSpPr/>
      </dsp:nvSpPr>
      <dsp:spPr>
        <a:xfrm>
          <a:off x="604906" y="402919"/>
          <a:ext cx="6881438"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dirty="0">
              <a:latin typeface="+mj-lt"/>
            </a:rPr>
            <a:t>Cây bưởi</a:t>
          </a:r>
        </a:p>
      </dsp:txBody>
      <dsp:txXfrm>
        <a:off x="604906" y="402919"/>
        <a:ext cx="6881438" cy="806355"/>
      </dsp:txXfrm>
    </dsp:sp>
    <dsp:sp modelId="{3C7D8010-EC30-4471-8C65-98C3A3A1B05D}">
      <dsp:nvSpPr>
        <dsp:cNvPr id="0" name=""/>
        <dsp:cNvSpPr/>
      </dsp:nvSpPr>
      <dsp:spPr>
        <a:xfrm>
          <a:off x="100934" y="302125"/>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BE33E5-B40D-4426-B4F8-116D9D680834}">
      <dsp:nvSpPr>
        <dsp:cNvPr id="0" name=""/>
        <dsp:cNvSpPr/>
      </dsp:nvSpPr>
      <dsp:spPr>
        <a:xfrm>
          <a:off x="1182716" y="1612065"/>
          <a:ext cx="6303627"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dirty="0">
              <a:latin typeface="+mj-lt"/>
            </a:rPr>
            <a:t>Cây thanh long</a:t>
          </a:r>
        </a:p>
      </dsp:txBody>
      <dsp:txXfrm>
        <a:off x="1182716" y="1612065"/>
        <a:ext cx="6303627" cy="806355"/>
      </dsp:txXfrm>
    </dsp:sp>
    <dsp:sp modelId="{47B0D572-8A2C-440F-9936-0D28A03748D6}">
      <dsp:nvSpPr>
        <dsp:cNvPr id="0" name=""/>
        <dsp:cNvSpPr/>
      </dsp:nvSpPr>
      <dsp:spPr>
        <a:xfrm>
          <a:off x="678744" y="1511271"/>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9495D3-41F8-40DF-9774-38AA38E7C0DA}">
      <dsp:nvSpPr>
        <dsp:cNvPr id="0" name=""/>
        <dsp:cNvSpPr/>
      </dsp:nvSpPr>
      <dsp:spPr>
        <a:xfrm>
          <a:off x="1360058" y="2821211"/>
          <a:ext cx="6126286"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dirty="0">
              <a:latin typeface="+mj-lt"/>
            </a:rPr>
            <a:t>  Cây ổi</a:t>
          </a:r>
        </a:p>
      </dsp:txBody>
      <dsp:txXfrm>
        <a:off x="1360058" y="2821211"/>
        <a:ext cx="6126286" cy="806355"/>
      </dsp:txXfrm>
    </dsp:sp>
    <dsp:sp modelId="{54AF7CA5-BAA6-461E-9ABD-64C7B43AB4B0}">
      <dsp:nvSpPr>
        <dsp:cNvPr id="0" name=""/>
        <dsp:cNvSpPr/>
      </dsp:nvSpPr>
      <dsp:spPr>
        <a:xfrm>
          <a:off x="856086" y="2720417"/>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B07A34-282E-4FB5-999A-002A1CBB8269}">
      <dsp:nvSpPr>
        <dsp:cNvPr id="0" name=""/>
        <dsp:cNvSpPr/>
      </dsp:nvSpPr>
      <dsp:spPr>
        <a:xfrm>
          <a:off x="1182716" y="4030357"/>
          <a:ext cx="6303627"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dirty="0">
              <a:latin typeface="+mj-lt"/>
            </a:rPr>
            <a:t>Cây nhãn</a:t>
          </a:r>
        </a:p>
      </dsp:txBody>
      <dsp:txXfrm>
        <a:off x="1182716" y="4030357"/>
        <a:ext cx="6303627" cy="806355"/>
      </dsp:txXfrm>
    </dsp:sp>
    <dsp:sp modelId="{6FF787CD-623D-46E8-8C17-61995619C9CF}">
      <dsp:nvSpPr>
        <dsp:cNvPr id="0" name=""/>
        <dsp:cNvSpPr/>
      </dsp:nvSpPr>
      <dsp:spPr>
        <a:xfrm>
          <a:off x="678744" y="3929563"/>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D93F08-DD7A-418B-AE8F-A4CEFD9231BE}">
      <dsp:nvSpPr>
        <dsp:cNvPr id="0" name=""/>
        <dsp:cNvSpPr/>
      </dsp:nvSpPr>
      <dsp:spPr>
        <a:xfrm>
          <a:off x="604906" y="5239503"/>
          <a:ext cx="6881438" cy="806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45" tIns="111760" rIns="111760" bIns="111760" numCol="1" spcCol="1270" anchor="ctr" anchorCtr="0">
          <a:noAutofit/>
        </a:bodyPr>
        <a:lstStyle/>
        <a:p>
          <a:pPr marL="0" lvl="0" indent="0" algn="l" defTabSz="1955800">
            <a:lnSpc>
              <a:spcPct val="90000"/>
            </a:lnSpc>
            <a:spcBef>
              <a:spcPct val="0"/>
            </a:spcBef>
            <a:spcAft>
              <a:spcPct val="35000"/>
            </a:spcAft>
            <a:buNone/>
          </a:pPr>
          <a:r>
            <a:rPr lang="vi-VN" sz="4400" kern="1200" dirty="0">
              <a:latin typeface="+mj-lt"/>
            </a:rPr>
            <a:t>…</a:t>
          </a:r>
        </a:p>
      </dsp:txBody>
      <dsp:txXfrm>
        <a:off x="604906" y="5239503"/>
        <a:ext cx="6881438" cy="806355"/>
      </dsp:txXfrm>
    </dsp:sp>
    <dsp:sp modelId="{CC11EA37-0769-4469-A145-9CB7905BF29E}">
      <dsp:nvSpPr>
        <dsp:cNvPr id="0" name=""/>
        <dsp:cNvSpPr/>
      </dsp:nvSpPr>
      <dsp:spPr>
        <a:xfrm>
          <a:off x="100934" y="5138709"/>
          <a:ext cx="1007944" cy="10079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EC399-2350-413D-BBE0-5DBD4DEE962F}" type="datetimeFigureOut">
              <a:rPr lang="vi-VN" smtClean="0"/>
              <a:t>20/02/2023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9A740-FCA8-4300-908D-F737055C768A}" type="slidenum">
              <a:rPr lang="vi-VN" smtClean="0"/>
              <a:t>‹#›</a:t>
            </a:fld>
            <a:endParaRPr lang="vi-VN"/>
          </a:p>
        </p:txBody>
      </p:sp>
    </p:spTree>
    <p:extLst>
      <p:ext uri="{BB962C8B-B14F-4D97-AF65-F5344CB8AC3E}">
        <p14:creationId xmlns:p14="http://schemas.microsoft.com/office/powerpoint/2010/main" val="370700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9670F6CB-D614-4A48-ACA6-D26F851B9E4C}" type="slidenum">
              <a:rPr lang="vi-VN" smtClean="0"/>
              <a:t>2</a:t>
            </a:fld>
            <a:endParaRPr lang="vi-VN"/>
          </a:p>
        </p:txBody>
      </p:sp>
    </p:spTree>
    <p:extLst>
      <p:ext uri="{BB962C8B-B14F-4D97-AF65-F5344CB8AC3E}">
        <p14:creationId xmlns:p14="http://schemas.microsoft.com/office/powerpoint/2010/main" val="169153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47252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01056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175556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CDF8D1-FCB7-4574-A71A-5FEC5AD19D88}"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41803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DF8D1-FCB7-4574-A71A-5FEC5AD19D88}"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3064526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DF8D1-FCB7-4574-A71A-5FEC5AD19D88}"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3650980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361908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DF8D1-FCB7-4574-A71A-5FEC5AD19D88}"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199991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DF8D1-FCB7-4574-A71A-5FEC5AD19D88}"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330702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CDF8D1-FCB7-4574-A71A-5FEC5AD19D88}" type="datetimeFigureOut">
              <a:rPr lang="vi-VN" smtClean="0"/>
              <a:t>20/02/2023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383132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CDF8D1-FCB7-4574-A71A-5FEC5AD19D88}" type="datetimeFigureOut">
              <a:rPr lang="vi-VN" smtClean="0"/>
              <a:t>20/02/2023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390833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CDF8D1-FCB7-4574-A71A-5FEC5AD19D88}" type="datetimeFigureOut">
              <a:rPr lang="vi-VN" smtClean="0"/>
              <a:t>20/02/2023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270504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CDF8D1-FCB7-4574-A71A-5FEC5AD19D88}" type="datetimeFigureOut">
              <a:rPr lang="vi-VN" smtClean="0"/>
              <a:t>20/02/2023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425224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CDF8D1-FCB7-4574-A71A-5FEC5AD19D88}" type="datetimeFigureOut">
              <a:rPr lang="vi-VN" smtClean="0"/>
              <a:t>20/02/2023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125248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CDF8D1-FCB7-4574-A71A-5FEC5AD19D88}" type="datetimeFigureOut">
              <a:rPr lang="vi-VN" smtClean="0"/>
              <a:t>20/02/2023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F018B0-76EE-412C-A094-5AD4AE4CD1B4}" type="slidenum">
              <a:rPr lang="vi-VN" smtClean="0"/>
              <a:t>‹#›</a:t>
            </a:fld>
            <a:endParaRPr lang="vi-VN"/>
          </a:p>
        </p:txBody>
      </p:sp>
    </p:spTree>
    <p:extLst>
      <p:ext uri="{BB962C8B-B14F-4D97-AF65-F5344CB8AC3E}">
        <p14:creationId xmlns:p14="http://schemas.microsoft.com/office/powerpoint/2010/main" val="359595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DF8D1-FCB7-4574-A71A-5FEC5AD19D88}" type="datetimeFigureOut">
              <a:rPr lang="vi-VN" smtClean="0"/>
              <a:t>20/02/2023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018B0-76EE-412C-A094-5AD4AE4CD1B4}" type="slidenum">
              <a:rPr lang="vi-VN" smtClean="0"/>
              <a:t>‹#›</a:t>
            </a:fld>
            <a:endParaRPr lang="vi-VN"/>
          </a:p>
        </p:txBody>
      </p:sp>
    </p:spTree>
    <p:extLst>
      <p:ext uri="{BB962C8B-B14F-4D97-AF65-F5344CB8AC3E}">
        <p14:creationId xmlns:p14="http://schemas.microsoft.com/office/powerpoint/2010/main" val="427168572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kv"/><Relationship Id="rId1" Type="http://schemas.microsoft.com/office/2007/relationships/media" Target="../media/media1.mkv"/><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hdphoto" Target="../media/hdphoto5.wdp"/><Relationship Id="rId3" Type="http://schemas.microsoft.com/office/2007/relationships/hdphoto" Target="../media/hdphoto2.wdp"/><Relationship Id="rId7" Type="http://schemas.openxmlformats.org/officeDocument/2006/relationships/diagramColors" Target="../diagrams/colors1.xml"/><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33.png"/><Relationship Id="rId5" Type="http://schemas.openxmlformats.org/officeDocument/2006/relationships/diagramLayout" Target="../diagrams/layout1.xml"/><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diagramData" Target="../diagrams/data1.xml"/><Relationship Id="rId9" Type="http://schemas.openxmlformats.org/officeDocument/2006/relationships/image" Target="../media/image32.pn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2.xml"/><Relationship Id="rId7" Type="http://schemas.openxmlformats.org/officeDocument/2006/relationships/image" Target="../media/image31.png"/><Relationship Id="rId12" Type="http://schemas.openxmlformats.org/officeDocument/2006/relationships/image" Target="../media/image3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38.jpeg"/><Relationship Id="rId5" Type="http://schemas.openxmlformats.org/officeDocument/2006/relationships/diagramColors" Target="../diagrams/colors2.xml"/><Relationship Id="rId10" Type="http://schemas.openxmlformats.org/officeDocument/2006/relationships/image" Target="../media/image37.jpeg"/><Relationship Id="rId4" Type="http://schemas.openxmlformats.org/officeDocument/2006/relationships/diagramQuickStyle" Target="../diagrams/quickStyle2.xml"/><Relationship Id="rId9"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42613"/>
          <a:stretch>
            <a:fillRect/>
          </a:stretch>
        </p:blipFill>
        <p:spPr>
          <a:xfrm>
            <a:off x="0" y="-50799"/>
            <a:ext cx="12192000" cy="6983818"/>
          </a:xfrm>
          <a:prstGeom prst="rect">
            <a:avLst/>
          </a:prstGeom>
        </p:spPr>
      </p:pic>
      <p:grpSp>
        <p:nvGrpSpPr>
          <p:cNvPr id="3" name="Group 3"/>
          <p:cNvGrpSpPr/>
          <p:nvPr/>
        </p:nvGrpSpPr>
        <p:grpSpPr>
          <a:xfrm>
            <a:off x="2052051" y="1287664"/>
            <a:ext cx="8087899" cy="3073518"/>
            <a:chOff x="0" y="0"/>
            <a:chExt cx="4103860" cy="1559526"/>
          </a:xfrm>
        </p:grpSpPr>
        <p:sp>
          <p:nvSpPr>
            <p:cNvPr id="4" name="Freeform 4"/>
            <p:cNvSpPr/>
            <p:nvPr/>
          </p:nvSpPr>
          <p:spPr>
            <a:xfrm>
              <a:off x="0" y="0"/>
              <a:ext cx="4103860" cy="1559526"/>
            </a:xfrm>
            <a:custGeom>
              <a:avLst/>
              <a:gdLst/>
              <a:ahLst/>
              <a:cxnLst/>
              <a:rect l="l" t="t" r="r" b="b"/>
              <a:pathLst>
                <a:path w="4103860" h="1559526">
                  <a:moveTo>
                    <a:pt x="3979400" y="1559526"/>
                  </a:moveTo>
                  <a:lnTo>
                    <a:pt x="124460" y="1559526"/>
                  </a:lnTo>
                  <a:cubicBezTo>
                    <a:pt x="55880" y="1559526"/>
                    <a:pt x="0" y="1503646"/>
                    <a:pt x="0" y="1435066"/>
                  </a:cubicBezTo>
                  <a:lnTo>
                    <a:pt x="0" y="124460"/>
                  </a:lnTo>
                  <a:cubicBezTo>
                    <a:pt x="0" y="55880"/>
                    <a:pt x="55880" y="0"/>
                    <a:pt x="124460" y="0"/>
                  </a:cubicBezTo>
                  <a:lnTo>
                    <a:pt x="3979400" y="0"/>
                  </a:lnTo>
                  <a:cubicBezTo>
                    <a:pt x="4047980" y="0"/>
                    <a:pt x="4103860" y="55880"/>
                    <a:pt x="4103860" y="124460"/>
                  </a:cubicBezTo>
                  <a:lnTo>
                    <a:pt x="4103860" y="1435066"/>
                  </a:lnTo>
                  <a:cubicBezTo>
                    <a:pt x="4103860" y="1503646"/>
                    <a:pt x="4047980" y="1559526"/>
                    <a:pt x="3979400" y="1559526"/>
                  </a:cubicBezTo>
                  <a:close/>
                </a:path>
              </a:pathLst>
            </a:custGeom>
            <a:solidFill>
              <a:srgbClr val="FFFDFC"/>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23314" y="-452686"/>
            <a:ext cx="2187557" cy="2064259"/>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8775" y="3221825"/>
            <a:ext cx="1409100" cy="1388715"/>
          </a:xfrm>
          <a:prstGeom prst="rect">
            <a:avLst/>
          </a:prstGeom>
        </p:spPr>
      </p:pic>
      <p:pic>
        <p:nvPicPr>
          <p:cNvPr id="8" name="Picture 8"/>
          <p:cNvPicPr>
            <a:picLocks noChangeAspect="1"/>
          </p:cNvPicPr>
          <p:nvPr/>
        </p:nvPicPr>
        <p:blipFill>
          <a:blip r:embed="rId8"/>
          <a:srcRect/>
          <a:stretch>
            <a:fillRect/>
          </a:stretch>
        </p:blipFill>
        <p:spPr>
          <a:xfrm>
            <a:off x="9540614" y="3469359"/>
            <a:ext cx="1605529" cy="109176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6961">
            <a:off x="1164723" y="-341847"/>
            <a:ext cx="1222482" cy="1204700"/>
          </a:xfrm>
          <a:prstGeom prst="rect">
            <a:avLst/>
          </a:prstGeom>
        </p:spPr>
      </p:pic>
      <p:pic>
        <p:nvPicPr>
          <p:cNvPr id="10" name="Picture 10"/>
          <p:cNvPicPr>
            <a:picLocks noChangeAspect="1"/>
          </p:cNvPicPr>
          <p:nvPr/>
        </p:nvPicPr>
        <p:blipFill>
          <a:blip r:embed="rId11"/>
          <a:srcRect/>
          <a:stretch>
            <a:fillRect/>
          </a:stretch>
        </p:blipFill>
        <p:spPr>
          <a:xfrm rot="-881790">
            <a:off x="238091" y="443507"/>
            <a:ext cx="1598308" cy="120672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209811">
            <a:off x="7031212" y="6108027"/>
            <a:ext cx="1969537" cy="1625764"/>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83161">
            <a:off x="10636625" y="4725760"/>
            <a:ext cx="1031169" cy="1488565"/>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87558">
            <a:off x="-507970" y="5383786"/>
            <a:ext cx="2099475" cy="2195269"/>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37245" y="3441110"/>
            <a:ext cx="623364" cy="596163"/>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3778069" y="6481420"/>
            <a:ext cx="683003" cy="627121"/>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181222" y="3236337"/>
            <a:ext cx="557601" cy="502855"/>
          </a:xfrm>
          <a:prstGeom prst="rect">
            <a:avLst/>
          </a:prstGeom>
        </p:spPr>
      </p:pic>
      <p:pic>
        <p:nvPicPr>
          <p:cNvPr id="17" name="Picture 17"/>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170843" y="483545"/>
            <a:ext cx="506667" cy="439418"/>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691203" y="-452686"/>
            <a:ext cx="1215616" cy="1155940"/>
          </a:xfrm>
          <a:prstGeom prst="rect">
            <a:avLst/>
          </a:prstGeom>
        </p:spPr>
      </p:pic>
      <p:sp>
        <p:nvSpPr>
          <p:cNvPr id="19" name="TextBox 19"/>
          <p:cNvSpPr txBox="1"/>
          <p:nvPr/>
        </p:nvSpPr>
        <p:spPr>
          <a:xfrm>
            <a:off x="2184856" y="1625711"/>
            <a:ext cx="7740467" cy="1067600"/>
          </a:xfrm>
          <a:prstGeom prst="rect">
            <a:avLst/>
          </a:prstGeom>
        </p:spPr>
        <p:txBody>
          <a:bodyPr wrap="square" lIns="0" tIns="0" rIns="0" bIns="0" rtlCol="0" anchor="t">
            <a:spAutoFit/>
          </a:bodyPr>
          <a:lstStyle/>
          <a:p>
            <a:pPr algn="ctr">
              <a:lnSpc>
                <a:spcPts val="9600"/>
              </a:lnSpc>
            </a:pPr>
            <a:r>
              <a:rPr lang="en-US" sz="4800" b="1" dirty="0">
                <a:solidFill>
                  <a:srgbClr val="002060"/>
                </a:solidFill>
                <a:latin typeface="Times New Roman"/>
                <a:cs typeface="Times New Roman"/>
              </a:rPr>
              <a:t>Chào </a:t>
            </a:r>
            <a:r>
              <a:rPr lang="en-US" sz="4800" b="1" dirty="0" err="1">
                <a:solidFill>
                  <a:srgbClr val="002060"/>
                </a:solidFill>
                <a:latin typeface="Times New Roman"/>
                <a:cs typeface="Times New Roman"/>
              </a:rPr>
              <a:t>mừng</a:t>
            </a:r>
            <a:r>
              <a:rPr lang="en-US" sz="4800" b="1" dirty="0">
                <a:solidFill>
                  <a:srgbClr val="002060"/>
                </a:solidFill>
                <a:latin typeface="Times New Roman"/>
                <a:cs typeface="Times New Roman"/>
              </a:rPr>
              <a:t> </a:t>
            </a:r>
            <a:r>
              <a:rPr lang="en-US" sz="4800" b="1" dirty="0" err="1">
                <a:solidFill>
                  <a:srgbClr val="002060"/>
                </a:solidFill>
                <a:latin typeface="Times New Roman"/>
                <a:cs typeface="Times New Roman"/>
              </a:rPr>
              <a:t>các</a:t>
            </a:r>
            <a:r>
              <a:rPr lang="en-US" sz="4800" b="1" dirty="0">
                <a:solidFill>
                  <a:srgbClr val="002060"/>
                </a:solidFill>
                <a:latin typeface="Times New Roman"/>
                <a:cs typeface="Times New Roman"/>
              </a:rPr>
              <a:t> con </a:t>
            </a:r>
            <a:r>
              <a:rPr lang="en-US" sz="4800" b="1" dirty="0" err="1">
                <a:solidFill>
                  <a:srgbClr val="002060"/>
                </a:solidFill>
                <a:latin typeface="Times New Roman"/>
                <a:cs typeface="Times New Roman"/>
              </a:rPr>
              <a:t>học</a:t>
            </a:r>
            <a:r>
              <a:rPr lang="en-US" sz="4800" b="1" dirty="0">
                <a:solidFill>
                  <a:srgbClr val="002060"/>
                </a:solidFill>
                <a:latin typeface="Times New Roman"/>
                <a:cs typeface="Times New Roman"/>
              </a:rPr>
              <a:t> </a:t>
            </a:r>
            <a:r>
              <a:rPr lang="en-US" sz="4800" b="1">
                <a:solidFill>
                  <a:srgbClr val="002060"/>
                </a:solidFill>
                <a:latin typeface="Times New Roman"/>
                <a:cs typeface="Times New Roman"/>
              </a:rPr>
              <a:t>sinh </a:t>
            </a:r>
          </a:p>
        </p:txBody>
      </p:sp>
    </p:spTree>
    <p:extLst>
      <p:ext uri="{BB962C8B-B14F-4D97-AF65-F5344CB8AC3E}">
        <p14:creationId xmlns:p14="http://schemas.microsoft.com/office/powerpoint/2010/main" val="2951911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3/ad/45/a3ad45777d667f25a01caf5d204e6b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63374"/>
            <a:ext cx="12191999" cy="6921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0382" y="591035"/>
            <a:ext cx="8091236" cy="2202462"/>
          </a:xfrm>
          <a:prstGeom prst="rect">
            <a:avLst/>
          </a:prstGeom>
          <a:noFill/>
        </p:spPr>
        <p:txBody>
          <a:bodyPr wrap="square" rtlCol="0">
            <a:spAutoFit/>
          </a:bodyPr>
          <a:lstStyle/>
          <a:p>
            <a:pPr algn="ctr">
              <a:lnSpc>
                <a:spcPct val="150000"/>
              </a:lnSpc>
            </a:pPr>
            <a:r>
              <a:rPr lang="en-US" sz="3428" b="1" dirty="0" err="1">
                <a:solidFill>
                  <a:schemeClr val="bg1"/>
                </a:solidFill>
                <a:latin typeface="HP001 4 hàng" panose="020B0603050302020204" pitchFamily="34" charset="-93"/>
              </a:rPr>
              <a:t>Thứ</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tư</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ngày</a:t>
            </a:r>
            <a:r>
              <a:rPr lang="en-US" sz="3428" b="1" dirty="0">
                <a:solidFill>
                  <a:schemeClr val="bg1"/>
                </a:solidFill>
                <a:latin typeface="HP001 4 hàng" panose="020B0603050302020204" pitchFamily="34" charset="-93"/>
              </a:rPr>
              <a:t> 9 </a:t>
            </a:r>
            <a:r>
              <a:rPr lang="en-US" sz="3428" b="1" dirty="0" err="1">
                <a:solidFill>
                  <a:schemeClr val="bg1"/>
                </a:solidFill>
                <a:latin typeface="HP001 4 hàng" panose="020B0603050302020204" pitchFamily="34" charset="-93"/>
              </a:rPr>
              <a:t>tháng</a:t>
            </a:r>
            <a:r>
              <a:rPr lang="en-US" sz="3428" b="1" dirty="0">
                <a:solidFill>
                  <a:schemeClr val="bg1"/>
                </a:solidFill>
                <a:latin typeface="HP001 4 hàng" panose="020B0603050302020204" pitchFamily="34" charset="-93"/>
              </a:rPr>
              <a:t> 2 </a:t>
            </a:r>
            <a:r>
              <a:rPr lang="en-US" sz="3428" b="1" dirty="0" err="1">
                <a:solidFill>
                  <a:schemeClr val="bg1"/>
                </a:solidFill>
                <a:latin typeface="HP001 4 hàng" panose="020B0603050302020204" pitchFamily="34" charset="-93"/>
              </a:rPr>
              <a:t>năm</a:t>
            </a:r>
            <a:r>
              <a:rPr lang="en-US" sz="3428" b="1" dirty="0">
                <a:solidFill>
                  <a:schemeClr val="bg1"/>
                </a:solidFill>
                <a:latin typeface="HP001 4 hàng" panose="020B0603050302020204" pitchFamily="34" charset="-93"/>
              </a:rPr>
              <a:t> 2022</a:t>
            </a:r>
          </a:p>
          <a:p>
            <a:pPr algn="ctr">
              <a:lnSpc>
                <a:spcPct val="150000"/>
              </a:lnSpc>
            </a:pPr>
            <a:r>
              <a:rPr lang="en-US" sz="3428" b="1" dirty="0" err="1">
                <a:solidFill>
                  <a:schemeClr val="bg1"/>
                </a:solidFill>
                <a:latin typeface="HP001 4 hàng" panose="020B0603050302020204" pitchFamily="34" charset="-93"/>
              </a:rPr>
              <a:t>Tiếng</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Việt</a:t>
            </a:r>
            <a:endParaRPr lang="en-US" sz="3428" b="1" dirty="0">
              <a:solidFill>
                <a:schemeClr val="bg1"/>
              </a:solidFill>
              <a:latin typeface="HP001 4 hàng" panose="020B0603050302020204" pitchFamily="34" charset="-93"/>
            </a:endParaRPr>
          </a:p>
          <a:p>
            <a:pPr algn="ctr"/>
            <a:endParaRPr lang="vi-VN" sz="3428" b="1" dirty="0">
              <a:solidFill>
                <a:schemeClr val="bg1"/>
              </a:solidFill>
              <a:latin typeface="HP001 4 hàng" panose="020B0603050302020204" pitchFamily="34" charset="-93"/>
            </a:endParaRPr>
          </a:p>
        </p:txBody>
      </p:sp>
      <p:sp>
        <p:nvSpPr>
          <p:cNvPr id="21" name="TextBox 20"/>
          <p:cNvSpPr txBox="1"/>
          <p:nvPr/>
        </p:nvSpPr>
        <p:spPr>
          <a:xfrm>
            <a:off x="4336470" y="2470331"/>
            <a:ext cx="4086562" cy="646331"/>
          </a:xfrm>
          <a:prstGeom prst="rect">
            <a:avLst/>
          </a:prstGeom>
          <a:noFill/>
        </p:spPr>
        <p:txBody>
          <a:bodyPr wrap="square" rtlCol="0">
            <a:spAutoFit/>
          </a:bodyPr>
          <a:lstStyle/>
          <a:p>
            <a:r>
              <a:rPr lang="en-US" sz="3428" b="1" dirty="0" err="1">
                <a:solidFill>
                  <a:schemeClr val="bg1"/>
                </a:solidFill>
                <a:latin typeface="HP001 4 hàng" panose="020B0603050302020204" pitchFamily="34" charset="-93"/>
              </a:rPr>
              <a:t>Viết</a:t>
            </a:r>
            <a:r>
              <a:rPr lang="en-US" sz="3428" b="1" dirty="0">
                <a:solidFill>
                  <a:schemeClr val="bg1"/>
                </a:solidFill>
                <a:latin typeface="HP001 4 hàng" panose="020B0603050302020204" pitchFamily="34" charset="-93"/>
              </a:rPr>
              <a:t>: </a:t>
            </a:r>
            <a:r>
              <a:rPr lang="en-US" sz="3600" b="1" dirty="0" err="1">
                <a:solidFill>
                  <a:srgbClr val="FFFF00"/>
                </a:solidFill>
                <a:latin typeface="HP001 4 hàng" panose="020B0603050302020204" pitchFamily="34" charset="-93"/>
              </a:rPr>
              <a:t>Mùa</a:t>
            </a:r>
            <a:r>
              <a:rPr lang="en-US" sz="3600" b="1" dirty="0">
                <a:solidFill>
                  <a:srgbClr val="FFFF00"/>
                </a:solidFill>
                <a:latin typeface="HP001 4 hàng" panose="020B0603050302020204" pitchFamily="34" charset="-93"/>
              </a:rPr>
              <a:t> </a:t>
            </a:r>
            <a:r>
              <a:rPr lang="en-US" sz="3600" b="1" dirty="0" err="1">
                <a:solidFill>
                  <a:srgbClr val="FFFF00"/>
                </a:solidFill>
                <a:latin typeface="HP001 4 hàng" panose="020B0603050302020204" pitchFamily="34" charset="-93"/>
              </a:rPr>
              <a:t>vàng</a:t>
            </a:r>
            <a:endParaRPr lang="vi-VN" sz="3600" b="1" dirty="0">
              <a:solidFill>
                <a:srgbClr val="FFFF00"/>
              </a:solidFill>
              <a:latin typeface="HP001 4 hàng" panose="020B0603050302020204" pitchFamily="34" charset="-93"/>
            </a:endParaRPr>
          </a:p>
        </p:txBody>
      </p:sp>
      <p:sp>
        <p:nvSpPr>
          <p:cNvPr id="8" name="TextBox 7"/>
          <p:cNvSpPr txBox="1"/>
          <p:nvPr/>
        </p:nvSpPr>
        <p:spPr>
          <a:xfrm>
            <a:off x="1065104" y="3280649"/>
            <a:ext cx="10157647" cy="523220"/>
          </a:xfrm>
          <a:prstGeom prst="rect">
            <a:avLst/>
          </a:prstGeom>
          <a:noFill/>
        </p:spPr>
        <p:txBody>
          <a:bodyPr wrap="square" rtlCol="0">
            <a:spAutoFit/>
          </a:bodyPr>
          <a:lstStyle/>
          <a:p>
            <a:pPr algn="ctr"/>
            <a:r>
              <a:rPr lang="vi-VN" sz="2800" b="1" dirty="0">
                <a:solidFill>
                  <a:schemeClr val="bg1"/>
                </a:solidFill>
                <a:latin typeface="HP001 4 hàng" panose="020B0603050302020204" pitchFamily="34" charset="-93"/>
              </a:rPr>
              <a:t>Để có cái </a:t>
            </a:r>
            <a:r>
              <a:rPr lang="en-US" sz="2800" b="1" dirty="0" err="1">
                <a:solidFill>
                  <a:schemeClr val="bg1"/>
                </a:solidFill>
                <a:latin typeface="HP001 4 hàng" panose="020B0603050302020204" pitchFamily="34" charset="-93"/>
              </a:rPr>
              <a:t>thu</a:t>
            </a:r>
            <a:r>
              <a:rPr lang="en-US" sz="2800" b="1" dirty="0">
                <a:solidFill>
                  <a:schemeClr val="bg1"/>
                </a:solidFill>
                <a:latin typeface="HP001 4 hàng" panose="020B0603050302020204" pitchFamily="34" charset="-93"/>
              </a:rPr>
              <a:t> </a:t>
            </a:r>
            <a:r>
              <a:rPr lang="en-US" sz="2800" b="1" dirty="0" err="1">
                <a:solidFill>
                  <a:schemeClr val="bg1"/>
                </a:solidFill>
                <a:latin typeface="HP001 4 hàng" panose="020B0603050302020204" pitchFamily="34" charset="-93"/>
              </a:rPr>
              <a:t>hoạch</a:t>
            </a:r>
            <a:r>
              <a:rPr lang="en-US" sz="2800" b="1" dirty="0">
                <a:solidFill>
                  <a:schemeClr val="bg1"/>
                </a:solidFill>
                <a:latin typeface="HP001 4 hàng" panose="020B0603050302020204" pitchFamily="34" charset="-93"/>
              </a:rPr>
              <a:t>, </a:t>
            </a:r>
            <a:r>
              <a:rPr lang="en-US" sz="2800" b="1" dirty="0" err="1">
                <a:solidFill>
                  <a:schemeClr val="bg1"/>
                </a:solidFill>
                <a:latin typeface="HP001 4 hàng" panose="020B0603050302020204" pitchFamily="34" charset="-93"/>
              </a:rPr>
              <a:t>người</a:t>
            </a:r>
            <a:r>
              <a:rPr lang="en-US" sz="2800" b="1" dirty="0">
                <a:solidFill>
                  <a:schemeClr val="bg1"/>
                </a:solidFill>
                <a:latin typeface="HP001 4 hàng" panose="020B0603050302020204" pitchFamily="34" charset="-93"/>
              </a:rPr>
              <a:t> </a:t>
            </a:r>
            <a:r>
              <a:rPr lang="en-US" sz="2800" b="1" dirty="0" err="1">
                <a:solidFill>
                  <a:schemeClr val="bg1"/>
                </a:solidFill>
                <a:latin typeface="HP001 4 hàng" panose="020B0603050302020204" pitchFamily="34" charset="-93"/>
              </a:rPr>
              <a:t>nông</a:t>
            </a:r>
            <a:r>
              <a:rPr lang="en-US" sz="2800" b="1" dirty="0">
                <a:solidFill>
                  <a:schemeClr val="bg1"/>
                </a:solidFill>
                <a:latin typeface="HP001 4 hàng" panose="020B0603050302020204" pitchFamily="34" charset="-93"/>
              </a:rPr>
              <a:t> </a:t>
            </a:r>
            <a:r>
              <a:rPr lang="en-US" sz="2800" b="1" dirty="0" err="1">
                <a:solidFill>
                  <a:schemeClr val="bg1"/>
                </a:solidFill>
                <a:latin typeface="HP001 4 hàng" panose="020B0603050302020204" pitchFamily="34" charset="-93"/>
              </a:rPr>
              <a:t>dân</a:t>
            </a:r>
            <a:r>
              <a:rPr lang="en-US" sz="2800" b="1" dirty="0">
                <a:solidFill>
                  <a:schemeClr val="bg1"/>
                </a:solidFill>
                <a:latin typeface="HP001 4 hàng" panose="020B0603050302020204" pitchFamily="34" charset="-93"/>
              </a:rPr>
              <a:t> </a:t>
            </a:r>
            <a:r>
              <a:rPr lang="en-US" sz="2800" b="1" dirty="0" err="1">
                <a:solidFill>
                  <a:schemeClr val="bg1"/>
                </a:solidFill>
                <a:latin typeface="HP001 4 hàng" panose="020B0603050302020204" pitchFamily="34" charset="-93"/>
              </a:rPr>
              <a:t>phải</a:t>
            </a:r>
            <a:endParaRPr lang="vi-VN" sz="2800" b="1" dirty="0">
              <a:solidFill>
                <a:schemeClr val="bg1"/>
              </a:solidFill>
              <a:latin typeface="HP001 4 hàng" panose="020B0603050302020204" pitchFamily="34" charset="-93"/>
            </a:endParaRPr>
          </a:p>
        </p:txBody>
      </p:sp>
      <p:sp>
        <p:nvSpPr>
          <p:cNvPr id="9" name="Rectangle 8"/>
          <p:cNvSpPr/>
          <p:nvPr/>
        </p:nvSpPr>
        <p:spPr>
          <a:xfrm>
            <a:off x="2439653" y="3771888"/>
            <a:ext cx="7404591" cy="523220"/>
          </a:xfrm>
          <a:prstGeom prst="rect">
            <a:avLst/>
          </a:prstGeom>
        </p:spPr>
        <p:txBody>
          <a:bodyPr wrap="none">
            <a:spAutoFit/>
          </a:bodyPr>
          <a:lstStyle/>
          <a:p>
            <a:r>
              <a:rPr lang="vi-VN" sz="2800" b="1" dirty="0">
                <a:solidFill>
                  <a:schemeClr val="bg1"/>
                </a:solidFill>
                <a:latin typeface="HP001 4 hàng" panose="020B0603050302020204" pitchFamily="34" charset="0"/>
              </a:rPr>
              <a:t>làm rất nhiều việc. Họ phải cày bừa, gieo hạt </a:t>
            </a:r>
            <a:endParaRPr lang="vi-VN" sz="2800" dirty="0">
              <a:solidFill>
                <a:schemeClr val="bg1"/>
              </a:solidFill>
            </a:endParaRPr>
          </a:p>
        </p:txBody>
      </p:sp>
      <p:sp>
        <p:nvSpPr>
          <p:cNvPr id="10" name="Rectangle 9"/>
          <p:cNvSpPr/>
          <p:nvPr/>
        </p:nvSpPr>
        <p:spPr>
          <a:xfrm>
            <a:off x="2439653" y="4286055"/>
            <a:ext cx="7176965" cy="523220"/>
          </a:xfrm>
          <a:prstGeom prst="rect">
            <a:avLst/>
          </a:prstGeom>
        </p:spPr>
        <p:txBody>
          <a:bodyPr wrap="none">
            <a:spAutoFit/>
          </a:bodyPr>
          <a:lstStyle/>
          <a:p>
            <a:r>
              <a:rPr lang="vi-VN" sz="2800" b="1" dirty="0">
                <a:solidFill>
                  <a:schemeClr val="bg1"/>
                </a:solidFill>
                <a:latin typeface="HP001 4 hàng" panose="020B0603050302020204" pitchFamily="34" charset="0"/>
              </a:rPr>
              <a:t>và ươm mầm. Rồi mưa nắng, hạn hán, họ</a:t>
            </a:r>
            <a:endParaRPr lang="vi-VN" sz="2800" dirty="0">
              <a:solidFill>
                <a:schemeClr val="bg1"/>
              </a:solidFill>
            </a:endParaRPr>
          </a:p>
        </p:txBody>
      </p:sp>
      <p:sp>
        <p:nvSpPr>
          <p:cNvPr id="11" name="Rectangle 10"/>
          <p:cNvSpPr/>
          <p:nvPr/>
        </p:nvSpPr>
        <p:spPr>
          <a:xfrm>
            <a:off x="2466194" y="4800222"/>
            <a:ext cx="7407797" cy="523220"/>
          </a:xfrm>
          <a:prstGeom prst="rect">
            <a:avLst/>
          </a:prstGeom>
        </p:spPr>
        <p:txBody>
          <a:bodyPr wrap="none">
            <a:spAutoFit/>
          </a:bodyPr>
          <a:lstStyle/>
          <a:p>
            <a:r>
              <a:rPr lang="vi-VN" sz="2800" b="1" dirty="0">
                <a:solidFill>
                  <a:schemeClr val="bg1"/>
                </a:solidFill>
                <a:latin typeface="HP001 4 hàng" panose="020B0603050302020204" pitchFamily="34" charset="0"/>
              </a:rPr>
              <a:t>phải đổ mồ hôi chăm sóc </a:t>
            </a:r>
            <a:r>
              <a:rPr lang="en-US" sz="2800" b="1" dirty="0" err="1">
                <a:solidFill>
                  <a:schemeClr val="bg1"/>
                </a:solidFill>
                <a:latin typeface="HP001 4 hàng" panose="020B0603050302020204" pitchFamily="34" charset="0"/>
              </a:rPr>
              <a:t>vườn</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cây</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ruộng</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đồng</a:t>
            </a:r>
            <a:r>
              <a:rPr lang="en-US" sz="2800" b="1" dirty="0">
                <a:solidFill>
                  <a:schemeClr val="bg1"/>
                </a:solidFill>
                <a:latin typeface="HP001 4 hàng" panose="020B0603050302020204" pitchFamily="34" charset="0"/>
              </a:rPr>
              <a:t>.</a:t>
            </a:r>
            <a:endParaRPr lang="vi-VN" sz="2800" dirty="0">
              <a:solidFill>
                <a:schemeClr val="bg1"/>
              </a:solidFill>
            </a:endParaRPr>
          </a:p>
        </p:txBody>
      </p:sp>
      <p:sp>
        <p:nvSpPr>
          <p:cNvPr id="12" name="Rectangle 11"/>
          <p:cNvSpPr/>
          <p:nvPr/>
        </p:nvSpPr>
        <p:spPr>
          <a:xfrm>
            <a:off x="2456432" y="5314389"/>
            <a:ext cx="7367723" cy="523220"/>
          </a:xfrm>
          <a:prstGeom prst="rect">
            <a:avLst/>
          </a:prstGeom>
        </p:spPr>
        <p:txBody>
          <a:bodyPr wrap="none">
            <a:spAutoFit/>
          </a:bodyPr>
          <a:lstStyle/>
          <a:p>
            <a:r>
              <a:rPr lang="vi-VN" sz="2800" b="1" dirty="0">
                <a:solidFill>
                  <a:schemeClr val="bg1"/>
                </a:solidFill>
                <a:latin typeface="HP001 4 hàng" panose="020B0603050302020204" pitchFamily="34" charset="0"/>
              </a:rPr>
              <a:t>Nhờ thế mà cây lớn dần, ra hoa kết trái và  </a:t>
            </a:r>
            <a:endParaRPr lang="vi-VN" sz="2800" dirty="0">
              <a:solidFill>
                <a:schemeClr val="bg1"/>
              </a:solidFill>
            </a:endParaRPr>
          </a:p>
        </p:txBody>
      </p:sp>
      <p:sp>
        <p:nvSpPr>
          <p:cNvPr id="13" name="Rectangle 12"/>
          <p:cNvSpPr/>
          <p:nvPr/>
        </p:nvSpPr>
        <p:spPr>
          <a:xfrm>
            <a:off x="2406596" y="5632185"/>
            <a:ext cx="1348126" cy="738664"/>
          </a:xfrm>
          <a:prstGeom prst="rect">
            <a:avLst/>
          </a:prstGeom>
        </p:spPr>
        <p:txBody>
          <a:bodyPr wrap="none">
            <a:spAutoFit/>
          </a:bodyPr>
          <a:lstStyle/>
          <a:p>
            <a:pPr marL="10584" algn="just">
              <a:lnSpc>
                <a:spcPct val="150000"/>
              </a:lnSpc>
            </a:pPr>
            <a:r>
              <a:rPr lang="vi-VN" sz="2800" b="1" dirty="0">
                <a:solidFill>
                  <a:schemeClr val="bg1"/>
                </a:solidFill>
                <a:latin typeface="HP001 4 hàng" panose="020B0603050302020204" pitchFamily="34" charset="0"/>
              </a:rPr>
              <a:t>chín rộ.</a:t>
            </a:r>
          </a:p>
        </p:txBody>
      </p:sp>
    </p:spTree>
    <p:extLst>
      <p:ext uri="{BB962C8B-B14F-4D97-AF65-F5344CB8AC3E}">
        <p14:creationId xmlns:p14="http://schemas.microsoft.com/office/powerpoint/2010/main" val="9405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68772" y="576972"/>
            <a:ext cx="469457" cy="469457"/>
          </a:xfrm>
          <a:prstGeom prst="rect">
            <a:avLst/>
          </a:prstGeom>
        </p:spPr>
      </p:pic>
      <p:sp>
        <p:nvSpPr>
          <p:cNvPr id="5" name="TextBox 4">
            <a:extLst>
              <a:ext uri="{FF2B5EF4-FFF2-40B4-BE49-F238E27FC236}">
                <a16:creationId xmlns:a16="http://schemas.microsoft.com/office/drawing/2014/main" id="{D5D29BEC-04F4-6A40-90D7-EEE793C9FEE0}"/>
              </a:ext>
            </a:extLst>
          </p:cNvPr>
          <p:cNvSpPr txBox="1"/>
          <p:nvPr/>
        </p:nvSpPr>
        <p:spPr>
          <a:xfrm>
            <a:off x="2501453" y="492661"/>
            <a:ext cx="7082091" cy="661207"/>
          </a:xfrm>
          <a:prstGeom prst="rect">
            <a:avLst/>
          </a:prstGeom>
          <a:noFill/>
        </p:spPr>
        <p:txBody>
          <a:bodyPr wrap="square" rtlCol="0">
            <a:spAutoFit/>
          </a:bodyPr>
          <a:lstStyle/>
          <a:p>
            <a:pPr algn="just" defTabSz="1219170">
              <a:lnSpc>
                <a:spcPct val="150000"/>
              </a:lnSpc>
              <a:buClr>
                <a:srgbClr val="000000"/>
              </a:buClr>
              <a:defRPr/>
            </a:pPr>
            <a:r>
              <a:rPr lang="vi-VN" sz="2800" b="1" kern="0" dirty="0">
                <a:solidFill>
                  <a:srgbClr val="17479D"/>
                </a:solidFill>
                <a:latin typeface="+mj-lt"/>
                <a:cs typeface="Arial"/>
                <a:sym typeface="Arial"/>
              </a:rPr>
              <a:t>Chọn </a:t>
            </a:r>
            <a:r>
              <a:rPr lang="vi-VN" sz="2800" b="1" kern="0" dirty="0">
                <a:solidFill>
                  <a:srgbClr val="FF0000"/>
                </a:solidFill>
                <a:latin typeface="+mj-lt"/>
                <a:cs typeface="Arial"/>
                <a:sym typeface="Arial"/>
              </a:rPr>
              <a:t>ng </a:t>
            </a:r>
            <a:r>
              <a:rPr lang="vi-VN" sz="2800" b="1" kern="0" dirty="0">
                <a:solidFill>
                  <a:srgbClr val="17479D"/>
                </a:solidFill>
                <a:latin typeface="+mj-lt"/>
                <a:cs typeface="Arial"/>
                <a:sym typeface="Arial"/>
              </a:rPr>
              <a:t>hoặc </a:t>
            </a:r>
            <a:r>
              <a:rPr lang="vi-VN" sz="2800" b="1" kern="0" dirty="0">
                <a:solidFill>
                  <a:srgbClr val="FF0000"/>
                </a:solidFill>
                <a:latin typeface="+mj-lt"/>
                <a:cs typeface="Arial"/>
                <a:sym typeface="Arial"/>
              </a:rPr>
              <a:t>ngh</a:t>
            </a:r>
            <a:r>
              <a:rPr lang="vi-VN" sz="2800" b="1" kern="0" dirty="0">
                <a:solidFill>
                  <a:srgbClr val="17479D"/>
                </a:solidFill>
                <a:latin typeface="+mj-lt"/>
                <a:cs typeface="Arial"/>
                <a:sym typeface="Arial"/>
              </a:rPr>
              <a:t> thay cho ô vuông.</a:t>
            </a:r>
          </a:p>
        </p:txBody>
      </p:sp>
      <p:grpSp>
        <p:nvGrpSpPr>
          <p:cNvPr id="6" name="Group 5">
            <a:extLst>
              <a:ext uri="{FF2B5EF4-FFF2-40B4-BE49-F238E27FC236}">
                <a16:creationId xmlns:a16="http://schemas.microsoft.com/office/drawing/2014/main" id="{D0F5C1CE-5D69-A34F-A998-7A729CD09BF1}"/>
              </a:ext>
            </a:extLst>
          </p:cNvPr>
          <p:cNvGrpSpPr/>
          <p:nvPr/>
        </p:nvGrpSpPr>
        <p:grpSpPr>
          <a:xfrm>
            <a:off x="2080104" y="1321385"/>
            <a:ext cx="7082091" cy="4278222"/>
            <a:chOff x="-528710" y="1414598"/>
            <a:chExt cx="5311568" cy="3208667"/>
          </a:xfrm>
          <a:noFill/>
        </p:grpSpPr>
        <p:sp>
          <p:nvSpPr>
            <p:cNvPr id="7" name="Rectangle 6">
              <a:extLst>
                <a:ext uri="{FF2B5EF4-FFF2-40B4-BE49-F238E27FC236}">
                  <a16:creationId xmlns:a16="http://schemas.microsoft.com/office/drawing/2014/main" id="{F3A00893-BE8B-5B41-BEEC-11F2E7ED6F7E}"/>
                </a:ext>
              </a:extLst>
            </p:cNvPr>
            <p:cNvSpPr/>
            <p:nvPr/>
          </p:nvSpPr>
          <p:spPr>
            <a:xfrm>
              <a:off x="-528710" y="1414598"/>
              <a:ext cx="5311568" cy="3208667"/>
            </a:xfrm>
            <a:prstGeom prst="rect">
              <a:avLst/>
            </a:prstGeom>
            <a:grpFill/>
            <a:ln w="19050">
              <a:noFill/>
              <a:extLst>
                <a:ext uri="{C807C97D-BFC1-408E-A445-0C87EB9F89A2}">
                  <ask:lineSketchStyleProps xmlns:ask="http://schemas.microsoft.com/office/drawing/2018/sketchyshapes" sd="86837363">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sk:type>
                      <ask:lineSketchCurved/>
                    </ask:type>
                  </ask:lineSketchStyleProps>
                </a:ext>
              </a:extLst>
            </a:ln>
          </p:spPr>
          <p:txBody>
            <a:bodyPr wrap="square" anchor="b">
              <a:spAutoFit/>
            </a:bodyPr>
            <a:lstStyle/>
            <a:p>
              <a:pPr lvl="0">
                <a:lnSpc>
                  <a:spcPct val="200000"/>
                </a:lnSpc>
                <a:defRPr/>
              </a:pPr>
              <a:r>
                <a:rPr lang="vi-VN" sz="2800" dirty="0">
                  <a:latin typeface="+mj-lt"/>
                  <a:ea typeface="Calibri" panose="020F0502020204030204" pitchFamily="34" charset="0"/>
                  <a:cs typeface="Times New Roman" panose="02020603050405020304" pitchFamily="18" charset="0"/>
                </a:rPr>
                <a:t>Cuốc con về                   hè</a:t>
              </a:r>
            </a:p>
            <a:p>
              <a:pPr lvl="0">
                <a:lnSpc>
                  <a:spcPct val="200000"/>
                </a:lnSpc>
                <a:defRPr/>
              </a:pPr>
              <a:r>
                <a:rPr lang="vi-VN" sz="2800" dirty="0">
                  <a:latin typeface="+mj-lt"/>
                  <a:ea typeface="Calibri" panose="020F0502020204030204" pitchFamily="34" charset="0"/>
                  <a:cs typeface="Times New Roman" panose="02020603050405020304" pitchFamily="18" charset="0"/>
                </a:rPr>
                <a:t>Trong đầm sen bát  </a:t>
              </a:r>
            </a:p>
            <a:p>
              <a:pPr lvl="0">
                <a:lnSpc>
                  <a:spcPct val="200000"/>
                </a:lnSpc>
                <a:defRPr/>
              </a:pPr>
              <a:r>
                <a:rPr lang="vi-VN" sz="2800" dirty="0">
                  <a:latin typeface="+mj-lt"/>
                  <a:ea typeface="Calibri" panose="020F0502020204030204" pitchFamily="34" charset="0"/>
                  <a:cs typeface="Times New Roman" panose="02020603050405020304" pitchFamily="18" charset="0"/>
                </a:rPr>
                <a:t>Lá xanh xoè ô che</a:t>
              </a:r>
            </a:p>
            <a:p>
              <a:pPr lvl="0">
                <a:lnSpc>
                  <a:spcPct val="200000"/>
                </a:lnSpc>
                <a:defRPr/>
              </a:pPr>
              <a:r>
                <a:rPr lang="vi-VN" sz="2800" dirty="0">
                  <a:latin typeface="+mj-lt"/>
                  <a:ea typeface="Calibri" panose="020F0502020204030204" pitchFamily="34" charset="0"/>
                  <a:cs typeface="Times New Roman" panose="02020603050405020304" pitchFamily="18" charset="0"/>
                </a:rPr>
                <a:t>Hoa đưa hương ngào ngạt</a:t>
              </a:r>
              <a:r>
                <a:rPr lang="vi-VN" sz="2800" kern="0" dirty="0">
                  <a:solidFill>
                    <a:srgbClr val="000000"/>
                  </a:solidFill>
                  <a:latin typeface="+mj-lt"/>
                  <a:ea typeface="Calibri" panose="020F0502020204030204" pitchFamily="34" charset="0"/>
                  <a:cs typeface="Times New Roman" panose="02020603050405020304" pitchFamily="18" charset="0"/>
                  <a:sym typeface="Arial"/>
                </a:rPr>
                <a:t>.</a:t>
              </a:r>
            </a:p>
            <a:p>
              <a:pPr algn="r" defTabSz="1219170">
                <a:lnSpc>
                  <a:spcPct val="200000"/>
                </a:lnSpc>
                <a:buClr>
                  <a:srgbClr val="000000"/>
                </a:buClr>
                <a:defRPr/>
              </a:pPr>
              <a:r>
                <a:rPr lang="x-none" sz="2800" dirty="0">
                  <a:latin typeface="+mj-lt"/>
                  <a:ea typeface="Calibri" panose="020F0502020204030204" pitchFamily="34" charset="0"/>
                </a:rPr>
                <a:t>(Nguyễn Văn Chương)</a:t>
              </a:r>
              <a:endParaRPr lang="vi-VN" sz="2800" kern="0" dirty="0">
                <a:solidFill>
                  <a:srgbClr val="000000"/>
                </a:solidFill>
                <a:latin typeface="+mj-lt"/>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962060" y="1563033"/>
              <a:ext cx="954993"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x-none" sz="2800" kern="0">
                <a:solidFill>
                  <a:srgbClr val="BAE5E4"/>
                </a:solidFill>
                <a:latin typeface="+mj-lt"/>
                <a:sym typeface="Arial"/>
              </a:endParaRPr>
            </a:p>
          </p:txBody>
        </p:sp>
        <p:sp>
          <p:nvSpPr>
            <p:cNvPr id="9" name="Rectangle 8">
              <a:extLst>
                <a:ext uri="{FF2B5EF4-FFF2-40B4-BE49-F238E27FC236}">
                  <a16:creationId xmlns:a16="http://schemas.microsoft.com/office/drawing/2014/main" id="{B8600C9E-429F-0547-A61E-1698C59A51EA}"/>
                </a:ext>
              </a:extLst>
            </p:cNvPr>
            <p:cNvSpPr/>
            <p:nvPr/>
          </p:nvSpPr>
          <p:spPr>
            <a:xfrm>
              <a:off x="1635570" y="2180924"/>
              <a:ext cx="996301"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x-none" sz="2800" kern="0">
                <a:solidFill>
                  <a:srgbClr val="BAE5E4"/>
                </a:solidFill>
                <a:latin typeface="+mj-lt"/>
                <a:sym typeface="Arial"/>
              </a:endParaRPr>
            </a:p>
          </p:txBody>
        </p:sp>
      </p:grpSp>
      <p:sp>
        <p:nvSpPr>
          <p:cNvPr id="10" name="Rectangle 9">
            <a:extLst>
              <a:ext uri="{FF2B5EF4-FFF2-40B4-BE49-F238E27FC236}">
                <a16:creationId xmlns:a16="http://schemas.microsoft.com/office/drawing/2014/main" id="{0575EFEA-A3F3-C84B-B2F5-8FEE838EED2B}"/>
              </a:ext>
            </a:extLst>
          </p:cNvPr>
          <p:cNvSpPr/>
          <p:nvPr/>
        </p:nvSpPr>
        <p:spPr>
          <a:xfrm>
            <a:off x="3919991" y="1570659"/>
            <a:ext cx="1701157" cy="523220"/>
          </a:xfrm>
          <a:prstGeom prst="rect">
            <a:avLst/>
          </a:prstGeom>
        </p:spPr>
        <p:txBody>
          <a:bodyPr wrap="square">
            <a:spAutoFit/>
          </a:bodyPr>
          <a:lstStyle/>
          <a:p>
            <a:pPr algn="ctr" defTabSz="1219170">
              <a:buClr>
                <a:srgbClr val="000000"/>
              </a:buClr>
              <a:defRPr/>
            </a:pPr>
            <a:r>
              <a:rPr lang="vi-VN" sz="2800" kern="0" dirty="0">
                <a:solidFill>
                  <a:srgbClr val="FF0000"/>
                </a:solidFill>
                <a:latin typeface="+mj-lt"/>
                <a:cs typeface="Arial"/>
                <a:sym typeface="Arial"/>
              </a:rPr>
              <a:t>nghỉ</a:t>
            </a:r>
            <a:endParaRPr lang="x-none" sz="2800" kern="0" dirty="0">
              <a:solidFill>
                <a:srgbClr val="000000"/>
              </a:solidFill>
              <a:latin typeface="+mj-lt"/>
              <a:cs typeface="Arial"/>
              <a:sym typeface="Arial"/>
            </a:endParaRPr>
          </a:p>
        </p:txBody>
      </p:sp>
      <p:sp>
        <p:nvSpPr>
          <p:cNvPr id="11" name="Rectangle 10">
            <a:extLst>
              <a:ext uri="{FF2B5EF4-FFF2-40B4-BE49-F238E27FC236}">
                <a16:creationId xmlns:a16="http://schemas.microsoft.com/office/drawing/2014/main" id="{F0764737-0A8E-7740-B92E-A5CA1D85AC22}"/>
              </a:ext>
            </a:extLst>
          </p:cNvPr>
          <p:cNvSpPr/>
          <p:nvPr/>
        </p:nvSpPr>
        <p:spPr>
          <a:xfrm>
            <a:off x="5074535" y="2392058"/>
            <a:ext cx="825867" cy="523220"/>
          </a:xfrm>
          <a:prstGeom prst="rect">
            <a:avLst/>
          </a:prstGeom>
        </p:spPr>
        <p:txBody>
          <a:bodyPr wrap="none">
            <a:spAutoFit/>
          </a:bodyPr>
          <a:lstStyle/>
          <a:p>
            <a:pPr defTabSz="1219170">
              <a:buClr>
                <a:srgbClr val="000000"/>
              </a:buClr>
              <a:defRPr/>
            </a:pPr>
            <a:r>
              <a:rPr lang="x-none" sz="2800" kern="0" dirty="0">
                <a:solidFill>
                  <a:srgbClr val="FF0000"/>
                </a:solidFill>
                <a:latin typeface="+mj-lt"/>
                <a:cs typeface="Arial"/>
                <a:sym typeface="Arial"/>
              </a:rPr>
              <a:t>ngát</a:t>
            </a:r>
          </a:p>
        </p:txBody>
      </p:sp>
    </p:spTree>
    <p:extLst>
      <p:ext uri="{BB962C8B-B14F-4D97-AF65-F5344CB8AC3E}">
        <p14:creationId xmlns:p14="http://schemas.microsoft.com/office/powerpoint/2010/main" val="32232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500" fill="hold"/>
                                        <p:tgtEl>
                                          <p:spTgt spid="6"/>
                                        </p:tgtEl>
                                        <p:attrNameLst>
                                          <p:attrName>ppt_x</p:attrName>
                                        </p:attrNameLst>
                                      </p:cBhvr>
                                      <p:tavLst>
                                        <p:tav tm="0">
                                          <p:val>
                                            <p:strVal val="#ppt_x"/>
                                          </p:val>
                                        </p:tav>
                                        <p:tav tm="100000">
                                          <p:val>
                                            <p:strVal val="#ppt_x"/>
                                          </p:val>
                                        </p:tav>
                                      </p:tavLst>
                                    </p:anim>
                                    <p:anim calcmode="lin" valueType="num">
                                      <p:cBhvr additive="base">
                                        <p:cTn id="15"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2754637" y="594331"/>
            <a:ext cx="7082091" cy="646331"/>
          </a:xfrm>
          <a:prstGeom prst="rect">
            <a:avLst/>
          </a:prstGeom>
          <a:noFill/>
        </p:spPr>
        <p:txBody>
          <a:bodyPr wrap="square" rtlCol="0">
            <a:spAutoFit/>
          </a:bodyPr>
          <a:lstStyle/>
          <a:p>
            <a:pPr algn="just">
              <a:lnSpc>
                <a:spcPct val="150000"/>
              </a:lnSpc>
            </a:pPr>
            <a:r>
              <a:rPr lang="vi-VN" sz="2400" b="1" dirty="0">
                <a:solidFill>
                  <a:srgbClr val="17479D"/>
                </a:solidFill>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676847"/>
            <a:ext cx="471619" cy="471619"/>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2544238" y="1282056"/>
            <a:ext cx="6402217" cy="631968"/>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rPr>
              <a:t>a) </a:t>
            </a:r>
            <a:r>
              <a:rPr lang="vi-VN" sz="2400" dirty="0"/>
              <a:t>Chọn </a:t>
            </a:r>
            <a:r>
              <a:rPr lang="vi-VN" sz="2667" b="1" dirty="0">
                <a:solidFill>
                  <a:srgbClr val="FF0000"/>
                </a:solidFill>
              </a:rPr>
              <a:t>r</a:t>
            </a:r>
            <a:r>
              <a:rPr lang="vi-VN" sz="2667" dirty="0"/>
              <a:t>, </a:t>
            </a:r>
            <a:r>
              <a:rPr lang="vi-VN" sz="2667" b="1" dirty="0">
                <a:solidFill>
                  <a:srgbClr val="FF0000"/>
                </a:solidFill>
              </a:rPr>
              <a:t>d</a:t>
            </a:r>
            <a:r>
              <a:rPr lang="vi-VN" sz="2667" dirty="0"/>
              <a:t> </a:t>
            </a:r>
            <a:r>
              <a:rPr lang="vi-VN" sz="2400" dirty="0"/>
              <a:t>hoặc </a:t>
            </a:r>
            <a:r>
              <a:rPr lang="vi-VN" sz="2667" b="1" dirty="0">
                <a:solidFill>
                  <a:srgbClr val="FF0000"/>
                </a:solidFill>
              </a:rPr>
              <a:t>gi</a:t>
            </a:r>
            <a:r>
              <a:rPr lang="vi-VN" sz="2400" dirty="0"/>
              <a:t> thay cho ô vuông</a:t>
            </a:r>
          </a:p>
        </p:txBody>
      </p:sp>
      <p:grpSp>
        <p:nvGrpSpPr>
          <p:cNvPr id="5" name="Group 4">
            <a:extLst>
              <a:ext uri="{FF2B5EF4-FFF2-40B4-BE49-F238E27FC236}">
                <a16:creationId xmlns:a16="http://schemas.microsoft.com/office/drawing/2014/main" id="{7F3FAC21-B224-DC48-9C2F-3D971B7C3D60}"/>
              </a:ext>
            </a:extLst>
          </p:cNvPr>
          <p:cNvGrpSpPr/>
          <p:nvPr/>
        </p:nvGrpSpPr>
        <p:grpSpPr>
          <a:xfrm>
            <a:off x="3316147" y="2293390"/>
            <a:ext cx="6263832" cy="3170740"/>
            <a:chOff x="1344110" y="1720042"/>
            <a:chExt cx="4697874" cy="2378055"/>
          </a:xfrm>
        </p:grpSpPr>
        <p:sp>
          <p:nvSpPr>
            <p:cNvPr id="4" name="Rectangle 3">
              <a:extLst>
                <a:ext uri="{FF2B5EF4-FFF2-40B4-BE49-F238E27FC236}">
                  <a16:creationId xmlns:a16="http://schemas.microsoft.com/office/drawing/2014/main" id="{795184D0-493B-9D40-A318-071FD9BE94D2}"/>
                </a:ext>
              </a:extLst>
            </p:cNvPr>
            <p:cNvSpPr/>
            <p:nvPr/>
          </p:nvSpPr>
          <p:spPr>
            <a:xfrm>
              <a:off x="1344110" y="1720042"/>
              <a:ext cx="4697874" cy="2378055"/>
            </a:xfrm>
            <a:prstGeom prst="rect">
              <a:avLst/>
            </a:prstGeom>
          </p:spPr>
          <p:txBody>
            <a:bodyPr wrap="square">
              <a:spAutoFit/>
            </a:bodyPr>
            <a:lstStyle/>
            <a:p>
              <a:pPr>
                <a:lnSpc>
                  <a:spcPct val="150000"/>
                </a:lnSpc>
              </a:pPr>
              <a:r>
                <a:rPr lang="vi-VN" sz="2667" dirty="0">
                  <a:ea typeface="Calibri" panose="020F0502020204030204" pitchFamily="34" charset="0"/>
                </a:rPr>
                <a:t>Mưa       ăng trên đồng</a:t>
              </a:r>
              <a:endParaRPr lang="x-none" sz="2667" dirty="0">
                <a:ea typeface="Calibri" panose="020F0502020204030204" pitchFamily="34" charset="0"/>
              </a:endParaRPr>
            </a:p>
            <a:p>
              <a:pPr>
                <a:lnSpc>
                  <a:spcPct val="150000"/>
                </a:lnSpc>
              </a:pPr>
              <a:r>
                <a:rPr lang="vi-VN" sz="2667" dirty="0">
                  <a:ea typeface="Calibri" panose="020F0502020204030204" pitchFamily="34" charset="0"/>
                </a:rPr>
                <a:t>Uốn mềm ngọn lúa</a:t>
              </a:r>
              <a:endParaRPr lang="x-none" sz="2667" dirty="0">
                <a:ea typeface="Calibri" panose="020F0502020204030204" pitchFamily="34" charset="0"/>
              </a:endParaRPr>
            </a:p>
            <a:p>
              <a:pPr>
                <a:lnSpc>
                  <a:spcPct val="150000"/>
                </a:lnSpc>
              </a:pPr>
              <a:r>
                <a:rPr lang="vi-VN" sz="2667" dirty="0">
                  <a:ea typeface="Calibri" panose="020F0502020204030204" pitchFamily="34" charset="0"/>
                </a:rPr>
                <a:t>Hoa xoan theo     ó</a:t>
              </a:r>
              <a:endParaRPr lang="x-none" sz="2667" dirty="0">
                <a:ea typeface="Calibri" panose="020F0502020204030204" pitchFamily="34" charset="0"/>
              </a:endParaRPr>
            </a:p>
            <a:p>
              <a:pPr>
                <a:lnSpc>
                  <a:spcPct val="150000"/>
                </a:lnSpc>
              </a:pPr>
              <a:r>
                <a:rPr lang="vi-VN" sz="2667" dirty="0">
                  <a:ea typeface="Calibri" panose="020F0502020204030204" pitchFamily="34" charset="0"/>
                </a:rPr>
                <a:t>    ải tím mặt đường.</a:t>
              </a:r>
              <a:endParaRPr lang="x-none" sz="2667" dirty="0">
                <a:ea typeface="Calibri" panose="020F0502020204030204" pitchFamily="34" charset="0"/>
              </a:endParaRPr>
            </a:p>
            <a:p>
              <a:pPr algn="r">
                <a:lnSpc>
                  <a:spcPct val="150000"/>
                </a:lnSpc>
              </a:pPr>
              <a:r>
                <a:rPr lang="vi-VN" sz="2667" dirty="0">
                  <a:ea typeface="Calibri" panose="020F0502020204030204" pitchFamily="34" charset="0"/>
                </a:rPr>
                <a:t>	(Theo Nguyễn Bao)</a:t>
              </a:r>
              <a:endParaRPr lang="x-none" sz="2667" dirty="0">
                <a:ea typeface="Calibri" panose="020F0502020204030204" pitchFamily="34" charset="0"/>
              </a:endParaRPr>
            </a:p>
          </p:txBody>
        </p:sp>
        <p:sp>
          <p:nvSpPr>
            <p:cNvPr id="15" name="Rectangle 14">
              <a:extLst>
                <a:ext uri="{FF2B5EF4-FFF2-40B4-BE49-F238E27FC236}">
                  <a16:creationId xmlns:a16="http://schemas.microsoft.com/office/drawing/2014/main" id="{54D5556E-C388-9B4C-878F-C7558BC40DCC}"/>
                </a:ext>
              </a:extLst>
            </p:cNvPr>
            <p:cNvSpPr/>
            <p:nvPr/>
          </p:nvSpPr>
          <p:spPr>
            <a:xfrm>
              <a:off x="2144994" y="1865939"/>
              <a:ext cx="265242" cy="26354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x-none" sz="1867" kern="0">
                <a:solidFill>
                  <a:srgbClr val="BAE5E4"/>
                </a:solidFill>
                <a:sym typeface="Arial"/>
              </a:endParaRPr>
            </a:p>
          </p:txBody>
        </p:sp>
      </p:grpSp>
      <p:pic>
        <p:nvPicPr>
          <p:cNvPr id="19" name="Picture 2" descr="Lúa Vàng Hình ảnh | Định dạng hình ảnh PNG 400280211| vn.lovepik.com">
            <a:extLst>
              <a:ext uri="{FF2B5EF4-FFF2-40B4-BE49-F238E27FC236}">
                <a16:creationId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8946455" y="-652928"/>
            <a:ext cx="1813932" cy="29202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a16="http://schemas.microsoft.com/office/drawing/2014/main" id="{468D9E63-94C6-354F-874E-291247AEC5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82779" y="4964528"/>
            <a:ext cx="2760792" cy="193958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4D5556E-C388-9B4C-878F-C7558BC40DCC}"/>
              </a:ext>
            </a:extLst>
          </p:cNvPr>
          <p:cNvSpPr/>
          <p:nvPr/>
        </p:nvSpPr>
        <p:spPr>
          <a:xfrm>
            <a:off x="5711478" y="3703061"/>
            <a:ext cx="353656" cy="35139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x-none" sz="1867" kern="0">
              <a:solidFill>
                <a:srgbClr val="BAE5E4"/>
              </a:solidFill>
              <a:sym typeface="Arial"/>
            </a:endParaRPr>
          </a:p>
        </p:txBody>
      </p:sp>
      <p:sp>
        <p:nvSpPr>
          <p:cNvPr id="13" name="Rectangle 12">
            <a:extLst>
              <a:ext uri="{FF2B5EF4-FFF2-40B4-BE49-F238E27FC236}">
                <a16:creationId xmlns:a16="http://schemas.microsoft.com/office/drawing/2014/main" id="{54D5556E-C388-9B4C-878F-C7558BC40DCC}"/>
              </a:ext>
            </a:extLst>
          </p:cNvPr>
          <p:cNvSpPr/>
          <p:nvPr/>
        </p:nvSpPr>
        <p:spPr>
          <a:xfrm>
            <a:off x="3433985" y="4291166"/>
            <a:ext cx="353656" cy="35139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x-none" sz="1867" kern="0">
              <a:solidFill>
                <a:srgbClr val="BAE5E4"/>
              </a:solidFill>
              <a:sym typeface="Arial"/>
            </a:endParaRPr>
          </a:p>
        </p:txBody>
      </p:sp>
    </p:spTree>
    <p:extLst>
      <p:ext uri="{BB962C8B-B14F-4D97-AF65-F5344CB8AC3E}">
        <p14:creationId xmlns:p14="http://schemas.microsoft.com/office/powerpoint/2010/main" val="388473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2754637" y="594331"/>
            <a:ext cx="7082091" cy="646331"/>
          </a:xfrm>
          <a:prstGeom prst="rect">
            <a:avLst/>
          </a:prstGeom>
          <a:noFill/>
        </p:spPr>
        <p:txBody>
          <a:bodyPr wrap="square" rtlCol="0">
            <a:spAutoFit/>
          </a:bodyPr>
          <a:lstStyle/>
          <a:p>
            <a:pPr algn="just">
              <a:lnSpc>
                <a:spcPct val="150000"/>
              </a:lnSpc>
            </a:pPr>
            <a:r>
              <a:rPr lang="vi-VN" sz="2400" b="1" dirty="0">
                <a:solidFill>
                  <a:srgbClr val="17479D"/>
                </a:solidFill>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676847"/>
            <a:ext cx="471619" cy="471619"/>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2544238" y="1282056"/>
            <a:ext cx="6402217" cy="631968"/>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rPr>
              <a:t>a) </a:t>
            </a:r>
            <a:r>
              <a:rPr lang="vi-VN" sz="2400" dirty="0"/>
              <a:t>Chọn </a:t>
            </a:r>
            <a:r>
              <a:rPr lang="vi-VN" sz="2667" b="1" dirty="0">
                <a:solidFill>
                  <a:srgbClr val="FF0000"/>
                </a:solidFill>
              </a:rPr>
              <a:t>r</a:t>
            </a:r>
            <a:r>
              <a:rPr lang="vi-VN" sz="2667" dirty="0"/>
              <a:t>, </a:t>
            </a:r>
            <a:r>
              <a:rPr lang="vi-VN" sz="2667" b="1" dirty="0">
                <a:solidFill>
                  <a:srgbClr val="FF0000"/>
                </a:solidFill>
              </a:rPr>
              <a:t>d</a:t>
            </a:r>
            <a:r>
              <a:rPr lang="vi-VN" sz="2667" dirty="0"/>
              <a:t> </a:t>
            </a:r>
            <a:r>
              <a:rPr lang="vi-VN" sz="2400" dirty="0"/>
              <a:t>hoặc </a:t>
            </a:r>
            <a:r>
              <a:rPr lang="vi-VN" sz="2667" b="1" dirty="0">
                <a:solidFill>
                  <a:srgbClr val="FF0000"/>
                </a:solidFill>
              </a:rPr>
              <a:t>gi</a:t>
            </a:r>
            <a:r>
              <a:rPr lang="vi-VN" sz="2400" dirty="0"/>
              <a:t> thay cho ô vuông</a:t>
            </a:r>
          </a:p>
        </p:txBody>
      </p:sp>
      <p:sp>
        <p:nvSpPr>
          <p:cNvPr id="4" name="Rectangle 3">
            <a:extLst>
              <a:ext uri="{FF2B5EF4-FFF2-40B4-BE49-F238E27FC236}">
                <a16:creationId xmlns:a16="http://schemas.microsoft.com/office/drawing/2014/main" id="{795184D0-493B-9D40-A318-071FD9BE94D2}"/>
              </a:ext>
            </a:extLst>
          </p:cNvPr>
          <p:cNvSpPr/>
          <p:nvPr/>
        </p:nvSpPr>
        <p:spPr>
          <a:xfrm>
            <a:off x="3316147" y="2293390"/>
            <a:ext cx="6263832" cy="3170740"/>
          </a:xfrm>
          <a:prstGeom prst="rect">
            <a:avLst/>
          </a:prstGeom>
        </p:spPr>
        <p:txBody>
          <a:bodyPr wrap="square">
            <a:spAutoFit/>
          </a:bodyPr>
          <a:lstStyle/>
          <a:p>
            <a:pPr>
              <a:lnSpc>
                <a:spcPct val="150000"/>
              </a:lnSpc>
            </a:pPr>
            <a:r>
              <a:rPr lang="vi-VN" sz="2667" dirty="0">
                <a:ea typeface="Calibri" panose="020F0502020204030204" pitchFamily="34" charset="0"/>
              </a:rPr>
              <a:t>Mưa </a:t>
            </a:r>
            <a:r>
              <a:rPr lang="vi-VN" sz="2667" dirty="0">
                <a:solidFill>
                  <a:srgbClr val="FF0000"/>
                </a:solidFill>
                <a:ea typeface="Calibri" panose="020F0502020204030204" pitchFamily="34" charset="0"/>
              </a:rPr>
              <a:t>gi</a:t>
            </a:r>
            <a:r>
              <a:rPr lang="vi-VN" sz="2667" dirty="0">
                <a:ea typeface="Calibri" panose="020F0502020204030204" pitchFamily="34" charset="0"/>
              </a:rPr>
              <a:t>ăng trên đồng</a:t>
            </a:r>
            <a:endParaRPr lang="x-none" sz="2667" dirty="0">
              <a:ea typeface="Calibri" panose="020F0502020204030204" pitchFamily="34" charset="0"/>
            </a:endParaRPr>
          </a:p>
          <a:p>
            <a:pPr>
              <a:lnSpc>
                <a:spcPct val="150000"/>
              </a:lnSpc>
            </a:pPr>
            <a:r>
              <a:rPr lang="vi-VN" sz="2667" dirty="0">
                <a:ea typeface="Calibri" panose="020F0502020204030204" pitchFamily="34" charset="0"/>
              </a:rPr>
              <a:t>Uốn mềm ngọn lúa</a:t>
            </a:r>
            <a:endParaRPr lang="x-none" sz="2667" dirty="0">
              <a:ea typeface="Calibri" panose="020F0502020204030204" pitchFamily="34" charset="0"/>
            </a:endParaRPr>
          </a:p>
          <a:p>
            <a:pPr>
              <a:lnSpc>
                <a:spcPct val="150000"/>
              </a:lnSpc>
            </a:pPr>
            <a:r>
              <a:rPr lang="vi-VN" sz="2667" dirty="0">
                <a:ea typeface="Calibri" panose="020F0502020204030204" pitchFamily="34" charset="0"/>
              </a:rPr>
              <a:t>Hoa xoan theo </a:t>
            </a:r>
            <a:r>
              <a:rPr lang="vi-VN" sz="2667" dirty="0">
                <a:solidFill>
                  <a:srgbClr val="FF0000"/>
                </a:solidFill>
                <a:ea typeface="Calibri" panose="020F0502020204030204" pitchFamily="34" charset="0"/>
              </a:rPr>
              <a:t>gi</a:t>
            </a:r>
            <a:r>
              <a:rPr lang="vi-VN" sz="2667" dirty="0">
                <a:ea typeface="Calibri" panose="020F0502020204030204" pitchFamily="34" charset="0"/>
              </a:rPr>
              <a:t>ó</a:t>
            </a:r>
            <a:endParaRPr lang="x-none" sz="2667" dirty="0">
              <a:ea typeface="Calibri" panose="020F0502020204030204" pitchFamily="34" charset="0"/>
            </a:endParaRPr>
          </a:p>
          <a:p>
            <a:pPr>
              <a:lnSpc>
                <a:spcPct val="150000"/>
              </a:lnSpc>
            </a:pPr>
            <a:r>
              <a:rPr lang="vi-VN" sz="2667" dirty="0">
                <a:solidFill>
                  <a:srgbClr val="FF0000"/>
                </a:solidFill>
                <a:ea typeface="Calibri" panose="020F0502020204030204" pitchFamily="34" charset="0"/>
              </a:rPr>
              <a:t>R</a:t>
            </a:r>
            <a:r>
              <a:rPr lang="vi-VN" sz="2667" dirty="0">
                <a:ea typeface="Calibri" panose="020F0502020204030204" pitchFamily="34" charset="0"/>
              </a:rPr>
              <a:t>ải tím mặt đường.</a:t>
            </a:r>
            <a:endParaRPr lang="x-none" sz="2667" dirty="0">
              <a:ea typeface="Calibri" panose="020F0502020204030204" pitchFamily="34" charset="0"/>
            </a:endParaRPr>
          </a:p>
          <a:p>
            <a:pPr algn="r">
              <a:lnSpc>
                <a:spcPct val="150000"/>
              </a:lnSpc>
            </a:pPr>
            <a:r>
              <a:rPr lang="vi-VN" sz="2667" dirty="0">
                <a:ea typeface="Calibri" panose="020F0502020204030204" pitchFamily="34" charset="0"/>
              </a:rPr>
              <a:t>	(Theo Nguyễn Bao)</a:t>
            </a:r>
            <a:endParaRPr lang="x-none" sz="2667" dirty="0">
              <a:ea typeface="Calibri" panose="020F0502020204030204" pitchFamily="34" charset="0"/>
            </a:endParaRPr>
          </a:p>
        </p:txBody>
      </p:sp>
      <p:pic>
        <p:nvPicPr>
          <p:cNvPr id="19" name="Picture 2" descr="Lúa Vàng Hình ảnh | Định dạng hình ảnh PNG 400280211| vn.lovepik.com">
            <a:extLst>
              <a:ext uri="{FF2B5EF4-FFF2-40B4-BE49-F238E27FC236}">
                <a16:creationId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8946455" y="-652928"/>
            <a:ext cx="1813932" cy="29202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a16="http://schemas.microsoft.com/office/drawing/2014/main" id="{468D9E63-94C6-354F-874E-291247AEC5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82779" y="4964528"/>
            <a:ext cx="2760792" cy="193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1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ip bank VTV7 - Bài hát Vườn cây của ba (phụ đề Kara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29236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3/ad/45/a3ad45777d667f25a01caf5d204e6b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63374"/>
            <a:ext cx="12191999" cy="6921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0382" y="591035"/>
            <a:ext cx="8091236" cy="2202462"/>
          </a:xfrm>
          <a:prstGeom prst="rect">
            <a:avLst/>
          </a:prstGeom>
          <a:noFill/>
        </p:spPr>
        <p:txBody>
          <a:bodyPr wrap="square" rtlCol="0">
            <a:spAutoFit/>
          </a:bodyPr>
          <a:lstStyle/>
          <a:p>
            <a:pPr algn="ctr">
              <a:lnSpc>
                <a:spcPct val="150000"/>
              </a:lnSpc>
            </a:pPr>
            <a:r>
              <a:rPr lang="en-US" sz="3428" b="1" dirty="0" err="1">
                <a:solidFill>
                  <a:schemeClr val="bg1"/>
                </a:solidFill>
                <a:latin typeface="HP001 4 hàng" panose="020B0603050302020204" pitchFamily="34" charset="-93"/>
              </a:rPr>
              <a:t>Thứ</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tư</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ngày</a:t>
            </a:r>
            <a:r>
              <a:rPr lang="en-US" sz="3428" b="1" dirty="0">
                <a:solidFill>
                  <a:schemeClr val="bg1"/>
                </a:solidFill>
                <a:latin typeface="HP001 4 hàng" panose="020B0603050302020204" pitchFamily="34" charset="-93"/>
              </a:rPr>
              <a:t> 9 </a:t>
            </a:r>
            <a:r>
              <a:rPr lang="en-US" sz="3428" b="1" dirty="0" err="1">
                <a:solidFill>
                  <a:schemeClr val="bg1"/>
                </a:solidFill>
                <a:latin typeface="HP001 4 hàng" panose="020B0603050302020204" pitchFamily="34" charset="-93"/>
              </a:rPr>
              <a:t>tháng</a:t>
            </a:r>
            <a:r>
              <a:rPr lang="en-US" sz="3428" b="1" dirty="0">
                <a:solidFill>
                  <a:schemeClr val="bg1"/>
                </a:solidFill>
                <a:latin typeface="HP001 4 hàng" panose="020B0603050302020204" pitchFamily="34" charset="-93"/>
              </a:rPr>
              <a:t> 2 </a:t>
            </a:r>
            <a:r>
              <a:rPr lang="en-US" sz="3428" b="1" dirty="0" err="1">
                <a:solidFill>
                  <a:schemeClr val="bg1"/>
                </a:solidFill>
                <a:latin typeface="HP001 4 hàng" panose="020B0603050302020204" pitchFamily="34" charset="-93"/>
              </a:rPr>
              <a:t>năm</a:t>
            </a:r>
            <a:r>
              <a:rPr lang="en-US" sz="3428" b="1" dirty="0">
                <a:solidFill>
                  <a:schemeClr val="bg1"/>
                </a:solidFill>
                <a:latin typeface="HP001 4 hàng" panose="020B0603050302020204" pitchFamily="34" charset="-93"/>
              </a:rPr>
              <a:t> 2022</a:t>
            </a:r>
          </a:p>
          <a:p>
            <a:pPr algn="ctr">
              <a:lnSpc>
                <a:spcPct val="150000"/>
              </a:lnSpc>
            </a:pPr>
            <a:r>
              <a:rPr lang="en-US" sz="3428" b="1" dirty="0" err="1">
                <a:solidFill>
                  <a:schemeClr val="bg1"/>
                </a:solidFill>
                <a:latin typeface="HP001 4 hàng" panose="020B0603050302020204" pitchFamily="34" charset="-93"/>
              </a:rPr>
              <a:t>Tiếng</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Việt</a:t>
            </a:r>
            <a:endParaRPr lang="en-US" sz="3428" b="1" dirty="0">
              <a:solidFill>
                <a:schemeClr val="bg1"/>
              </a:solidFill>
              <a:latin typeface="HP001 4 hàng" panose="020B0603050302020204" pitchFamily="34" charset="-93"/>
            </a:endParaRPr>
          </a:p>
          <a:p>
            <a:pPr algn="ctr"/>
            <a:endParaRPr lang="vi-VN" sz="3428" b="1" dirty="0">
              <a:solidFill>
                <a:schemeClr val="bg1"/>
              </a:solidFill>
              <a:latin typeface="HP001 4 hàng" panose="020B0603050302020204" pitchFamily="34" charset="-93"/>
            </a:endParaRPr>
          </a:p>
        </p:txBody>
      </p:sp>
      <p:sp>
        <p:nvSpPr>
          <p:cNvPr id="21" name="TextBox 20"/>
          <p:cNvSpPr txBox="1"/>
          <p:nvPr/>
        </p:nvSpPr>
        <p:spPr>
          <a:xfrm>
            <a:off x="2311115" y="2357362"/>
            <a:ext cx="10157647" cy="646331"/>
          </a:xfrm>
          <a:prstGeom prst="rect">
            <a:avLst/>
          </a:prstGeom>
          <a:noFill/>
        </p:spPr>
        <p:txBody>
          <a:bodyPr wrap="square" rtlCol="0">
            <a:spAutoFit/>
          </a:bodyPr>
          <a:lstStyle/>
          <a:p>
            <a:r>
              <a:rPr lang="en-US" sz="3428" b="1" dirty="0" err="1">
                <a:solidFill>
                  <a:schemeClr val="bg1"/>
                </a:solidFill>
                <a:latin typeface="HP001 4 hàng" panose="020B0603050302020204" pitchFamily="34" charset="-93"/>
              </a:rPr>
              <a:t>Luyện</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tập</a:t>
            </a:r>
            <a:r>
              <a:rPr lang="en-US" sz="3428" b="1" dirty="0">
                <a:solidFill>
                  <a:schemeClr val="bg1"/>
                </a:solidFill>
                <a:latin typeface="HP001 4 hàng" panose="020B0603050302020204" pitchFamily="34" charset="-93"/>
              </a:rPr>
              <a:t>: </a:t>
            </a:r>
            <a:r>
              <a:rPr lang="en-US" sz="3600" b="1" dirty="0" err="1">
                <a:solidFill>
                  <a:srgbClr val="FFFF00"/>
                </a:solidFill>
                <a:latin typeface="HP001 4 hàng" panose="020B0603050302020204" pitchFamily="34" charset="-93"/>
              </a:rPr>
              <a:t>Mở</a:t>
            </a:r>
            <a:r>
              <a:rPr lang="en-US" sz="3600" b="1" dirty="0">
                <a:solidFill>
                  <a:srgbClr val="FFFF00"/>
                </a:solidFill>
                <a:latin typeface="HP001 4 hàng" panose="020B0603050302020204" pitchFamily="34" charset="-93"/>
              </a:rPr>
              <a:t> </a:t>
            </a:r>
            <a:r>
              <a:rPr lang="en-US" sz="3600" b="1" dirty="0" err="1">
                <a:solidFill>
                  <a:srgbClr val="FFFF00"/>
                </a:solidFill>
                <a:latin typeface="HP001 4 hàng" panose="020B0603050302020204" pitchFamily="34" charset="-93"/>
              </a:rPr>
              <a:t>rộng</a:t>
            </a:r>
            <a:r>
              <a:rPr lang="en-US" sz="3600" b="1" dirty="0">
                <a:solidFill>
                  <a:srgbClr val="FFFF00"/>
                </a:solidFill>
                <a:latin typeface="HP001 4 hàng" panose="020B0603050302020204" pitchFamily="34" charset="-93"/>
              </a:rPr>
              <a:t> </a:t>
            </a:r>
            <a:r>
              <a:rPr lang="en-US" sz="3600" b="1" dirty="0" err="1">
                <a:solidFill>
                  <a:srgbClr val="FFFF00"/>
                </a:solidFill>
                <a:latin typeface="HP001 4 hàng" panose="020B0603050302020204" pitchFamily="34" charset="-93"/>
              </a:rPr>
              <a:t>vốn</a:t>
            </a:r>
            <a:r>
              <a:rPr lang="en-US" sz="3600" b="1" dirty="0">
                <a:solidFill>
                  <a:srgbClr val="FFFF00"/>
                </a:solidFill>
                <a:latin typeface="HP001 4 hàng" panose="020B0603050302020204" pitchFamily="34" charset="-93"/>
              </a:rPr>
              <a:t> </a:t>
            </a:r>
            <a:r>
              <a:rPr lang="en-US" sz="3600" b="1" dirty="0" err="1">
                <a:solidFill>
                  <a:srgbClr val="FFFF00"/>
                </a:solidFill>
                <a:latin typeface="HP001 4 hàng" panose="020B0603050302020204" pitchFamily="34" charset="-93"/>
              </a:rPr>
              <a:t>từ</a:t>
            </a:r>
            <a:r>
              <a:rPr lang="en-US" sz="3600" b="1" dirty="0">
                <a:solidFill>
                  <a:srgbClr val="FFFF00"/>
                </a:solidFill>
                <a:latin typeface="HP001 4 hàng" panose="020B0603050302020204" pitchFamily="34" charset="-93"/>
              </a:rPr>
              <a:t> </a:t>
            </a:r>
            <a:r>
              <a:rPr lang="en-US" sz="3600" b="1" dirty="0" err="1">
                <a:solidFill>
                  <a:srgbClr val="FFFF00"/>
                </a:solidFill>
                <a:latin typeface="HP001 4 hàng" panose="020B0603050302020204" pitchFamily="34" charset="-93"/>
              </a:rPr>
              <a:t>về</a:t>
            </a:r>
            <a:r>
              <a:rPr lang="en-US" sz="3600" b="1" dirty="0">
                <a:solidFill>
                  <a:srgbClr val="FFFF00"/>
                </a:solidFill>
                <a:latin typeface="HP001 4 hàng" panose="020B0603050302020204" pitchFamily="34" charset="-93"/>
              </a:rPr>
              <a:t> </a:t>
            </a:r>
            <a:r>
              <a:rPr lang="en-US" sz="3600" b="1" dirty="0" err="1">
                <a:solidFill>
                  <a:srgbClr val="FFFF00"/>
                </a:solidFill>
                <a:latin typeface="HP001 4 hàng" panose="020B0603050302020204" pitchFamily="34" charset="-93"/>
              </a:rPr>
              <a:t>cây</a:t>
            </a:r>
            <a:r>
              <a:rPr lang="en-US" sz="3600" b="1" dirty="0">
                <a:solidFill>
                  <a:srgbClr val="FFFF00"/>
                </a:solidFill>
                <a:latin typeface="HP001 4 hàng" panose="020B0603050302020204" pitchFamily="34" charset="-93"/>
              </a:rPr>
              <a:t> </a:t>
            </a:r>
            <a:r>
              <a:rPr lang="en-US" sz="3600" b="1" dirty="0" err="1">
                <a:solidFill>
                  <a:srgbClr val="FFFF00"/>
                </a:solidFill>
                <a:latin typeface="HP001 4 hàng" panose="020B0603050302020204" pitchFamily="34" charset="-93"/>
              </a:rPr>
              <a:t>cối</a:t>
            </a:r>
            <a:endParaRPr lang="vi-VN" sz="3600" b="1" dirty="0">
              <a:solidFill>
                <a:srgbClr val="FFFF00"/>
              </a:solidFill>
              <a:latin typeface="HP001 4 hàng" panose="020B0603050302020204" pitchFamily="34" charset="-93"/>
            </a:endParaRPr>
          </a:p>
        </p:txBody>
      </p:sp>
      <p:grpSp>
        <p:nvGrpSpPr>
          <p:cNvPr id="5" name="Group 4"/>
          <p:cNvGrpSpPr/>
          <p:nvPr/>
        </p:nvGrpSpPr>
        <p:grpSpPr>
          <a:xfrm>
            <a:off x="4683538" y="3322920"/>
            <a:ext cx="2975313" cy="2431697"/>
            <a:chOff x="155575" y="1289714"/>
            <a:chExt cx="4965065" cy="6520785"/>
          </a:xfrm>
        </p:grpSpPr>
        <p:pic>
          <p:nvPicPr>
            <p:cNvPr id="1030" name="Picture 6" descr="World Reading Day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75" b="99112" l="5833" r="98250"/>
                      </a14:imgEffect>
                    </a14:imgLayer>
                  </a14:imgProps>
                </a:ext>
                <a:ext uri="{28A0092B-C50C-407E-A947-70E740481C1C}">
                  <a14:useLocalDpi xmlns:a14="http://schemas.microsoft.com/office/drawing/2010/main" val="0"/>
                </a:ext>
              </a:extLst>
            </a:blip>
            <a:srcRect/>
            <a:stretch>
              <a:fillRect/>
            </a:stretch>
          </p:blipFill>
          <p:spPr bwMode="auto">
            <a:xfrm>
              <a:off x="155575" y="1289714"/>
              <a:ext cx="4965065" cy="65207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9855" y="4843564"/>
              <a:ext cx="3248027" cy="1839621"/>
            </a:xfrm>
            <a:prstGeom prst="rect">
              <a:avLst/>
            </a:prstGeom>
            <a:noFill/>
          </p:spPr>
          <p:txBody>
            <a:bodyPr wrap="square" rtlCol="0">
              <a:spAutoFit/>
            </a:bodyPr>
            <a:lstStyle/>
            <a:p>
              <a:r>
                <a:rPr lang="en-US" sz="3858" b="1" dirty="0">
                  <a:solidFill>
                    <a:srgbClr val="FF0000"/>
                  </a:solidFill>
                  <a:latin typeface="Times New Roman" panose="02020603050405020304" pitchFamily="18" charset="0"/>
                  <a:cs typeface="Times New Roman" panose="02020603050405020304" pitchFamily="18" charset="0"/>
                </a:rPr>
                <a:t> T. 28</a:t>
              </a:r>
            </a:p>
          </p:txBody>
        </p:sp>
      </p:grpSp>
    </p:spTree>
    <p:extLst>
      <p:ext uri="{BB962C8B-B14F-4D97-AF65-F5344CB8AC3E}">
        <p14:creationId xmlns:p14="http://schemas.microsoft.com/office/powerpoint/2010/main" val="22159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0C902B-43A1-4FFF-8147-8E8C5CEBAFB1}"/>
              </a:ext>
            </a:extLst>
          </p:cNvPr>
          <p:cNvSpPr txBox="1"/>
          <p:nvPr/>
        </p:nvSpPr>
        <p:spPr>
          <a:xfrm>
            <a:off x="339579" y="196963"/>
            <a:ext cx="11257064" cy="751488"/>
          </a:xfrm>
          <a:prstGeom prst="rect">
            <a:avLst/>
          </a:prstGeom>
          <a:noFill/>
        </p:spPr>
        <p:txBody>
          <a:bodyPr wrap="square" rtlCol="0">
            <a:spAutoFit/>
          </a:bodyPr>
          <a:lstStyle/>
          <a:p>
            <a:pPr>
              <a:lnSpc>
                <a:spcPct val="150000"/>
              </a:lnSpc>
            </a:pPr>
            <a:r>
              <a:rPr lang="en-US" sz="3200" b="1" dirty="0">
                <a:solidFill>
                  <a:srgbClr val="FF0000"/>
                </a:solidFill>
              </a:rPr>
              <a:t>1. </a:t>
            </a:r>
            <a:r>
              <a:rPr lang="vi-VN" sz="3200" b="1" dirty="0">
                <a:solidFill>
                  <a:schemeClr val="accent4">
                    <a:lumMod val="50000"/>
                  </a:schemeClr>
                </a:solidFill>
              </a:rPr>
              <a:t>Kể tên các loại cây lương thực, cây ăn quả mà em biết.</a:t>
            </a:r>
            <a:endParaRPr lang="en-US" sz="3200" b="1" dirty="0">
              <a:solidFill>
                <a:schemeClr val="accent4">
                  <a:lumMod val="50000"/>
                </a:schemeClr>
              </a:solidFill>
            </a:endParaRPr>
          </a:p>
        </p:txBody>
      </p:sp>
      <p:sp>
        <p:nvSpPr>
          <p:cNvPr id="5" name="TextBox 4">
            <a:extLst>
              <a:ext uri="{FF2B5EF4-FFF2-40B4-BE49-F238E27FC236}">
                <a16:creationId xmlns:a16="http://schemas.microsoft.com/office/drawing/2014/main" id="{9F3FC9CB-4E87-B846-88A1-228EF63BDFAE}"/>
              </a:ext>
            </a:extLst>
          </p:cNvPr>
          <p:cNvSpPr txBox="1"/>
          <p:nvPr/>
        </p:nvSpPr>
        <p:spPr>
          <a:xfrm>
            <a:off x="3063426" y="5934670"/>
            <a:ext cx="3018886" cy="751488"/>
          </a:xfrm>
          <a:prstGeom prst="rect">
            <a:avLst/>
          </a:prstGeom>
          <a:noFill/>
        </p:spPr>
        <p:txBody>
          <a:bodyPr wrap="square" rtlCol="0">
            <a:spAutoFit/>
          </a:bodyPr>
          <a:lstStyle/>
          <a:p>
            <a:pPr>
              <a:lnSpc>
                <a:spcPct val="150000"/>
              </a:lnSpc>
            </a:pPr>
            <a:r>
              <a:rPr lang="vi-VN" sz="3200" dirty="0">
                <a:solidFill>
                  <a:srgbClr val="FF0000"/>
                </a:solidFill>
                <a:ea typeface="Calibri" panose="020F0502020204030204" pitchFamily="34" charset="0"/>
              </a:rPr>
              <a:t>M: </a:t>
            </a:r>
            <a:r>
              <a:rPr lang="vi-VN" sz="3200" dirty="0">
                <a:ea typeface="Calibri" panose="020F0502020204030204" pitchFamily="34" charset="0"/>
              </a:rPr>
              <a:t>cây lúa</a:t>
            </a:r>
            <a:endParaRPr lang="x-none" sz="3200" dirty="0">
              <a:ea typeface="Calibri" panose="020F0502020204030204" pitchFamily="34" charset="0"/>
            </a:endParaRPr>
          </a:p>
        </p:txBody>
      </p:sp>
      <p:sp>
        <p:nvSpPr>
          <p:cNvPr id="6" name="TextBox 5">
            <a:extLst>
              <a:ext uri="{FF2B5EF4-FFF2-40B4-BE49-F238E27FC236}">
                <a16:creationId xmlns:a16="http://schemas.microsoft.com/office/drawing/2014/main" id="{8E43A13C-C239-5843-A242-BCF164671407}"/>
              </a:ext>
            </a:extLst>
          </p:cNvPr>
          <p:cNvSpPr txBox="1"/>
          <p:nvPr/>
        </p:nvSpPr>
        <p:spPr>
          <a:xfrm>
            <a:off x="7032005" y="5934670"/>
            <a:ext cx="2516441" cy="751488"/>
          </a:xfrm>
          <a:prstGeom prst="rect">
            <a:avLst/>
          </a:prstGeom>
          <a:noFill/>
        </p:spPr>
        <p:txBody>
          <a:bodyPr wrap="square" rtlCol="0">
            <a:spAutoFit/>
          </a:bodyPr>
          <a:lstStyle/>
          <a:p>
            <a:pPr>
              <a:lnSpc>
                <a:spcPct val="150000"/>
              </a:lnSpc>
            </a:pPr>
            <a:r>
              <a:rPr lang="vi-VN" sz="3200" dirty="0">
                <a:solidFill>
                  <a:srgbClr val="FF0000"/>
                </a:solidFill>
                <a:ea typeface="Calibri" panose="020F0502020204030204" pitchFamily="34" charset="0"/>
              </a:rPr>
              <a:t>M: </a:t>
            </a:r>
            <a:r>
              <a:rPr lang="vi-VN" sz="3200" dirty="0">
                <a:ea typeface="Calibri" panose="020F0502020204030204" pitchFamily="34" charset="0"/>
              </a:rPr>
              <a:t>cây hồng</a:t>
            </a:r>
            <a:endParaRPr lang="x-none" sz="3200" dirty="0">
              <a:ea typeface="Calibri" panose="020F0502020204030204" pitchFamily="34" charset="0"/>
            </a:endParaRPr>
          </a:p>
        </p:txBody>
      </p:sp>
      <p:pic>
        <p:nvPicPr>
          <p:cNvPr id="7" name="Picture 6">
            <a:extLst>
              <a:ext uri="{FF2B5EF4-FFF2-40B4-BE49-F238E27FC236}">
                <a16:creationId xmlns:a16="http://schemas.microsoft.com/office/drawing/2014/main" id="{7967FCC6-ECE2-C64B-BB0A-9E628028D26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saturation sat="200000"/>
                    </a14:imgEffect>
                  </a14:imgLayer>
                </a14:imgProps>
              </a:ext>
            </a:extLst>
          </a:blip>
          <a:srcRect l="1997" t="1394" r="1997"/>
          <a:stretch/>
        </p:blipFill>
        <p:spPr>
          <a:xfrm>
            <a:off x="2883788" y="1402993"/>
            <a:ext cx="2826156" cy="4772828"/>
          </a:xfrm>
          <a:prstGeom prst="roundRect">
            <a:avLst>
              <a:gd name="adj" fmla="val 18386"/>
            </a:avLst>
          </a:prstGeom>
        </p:spPr>
      </p:pic>
      <p:pic>
        <p:nvPicPr>
          <p:cNvPr id="8" name="Picture 7">
            <a:extLst>
              <a:ext uri="{FF2B5EF4-FFF2-40B4-BE49-F238E27FC236}">
                <a16:creationId xmlns:a16="http://schemas.microsoft.com/office/drawing/2014/main" id="{7FEB815C-3A3E-1449-A1FA-3761968B5AE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9000"/>
                    </a14:imgEffect>
                    <a14:imgEffect>
                      <a14:saturation sat="200000"/>
                    </a14:imgEffect>
                  </a14:imgLayer>
                </a14:imgProps>
              </a:ext>
            </a:extLst>
          </a:blip>
          <a:srcRect l="3715" t="1917"/>
          <a:stretch/>
        </p:blipFill>
        <p:spPr>
          <a:xfrm>
            <a:off x="6906014" y="1233421"/>
            <a:ext cx="2923785" cy="4867350"/>
          </a:xfrm>
          <a:prstGeom prst="roundRect">
            <a:avLst/>
          </a:prstGeom>
        </p:spPr>
      </p:pic>
    </p:spTree>
    <p:extLst>
      <p:ext uri="{BB962C8B-B14F-4D97-AF65-F5344CB8AC3E}">
        <p14:creationId xmlns:p14="http://schemas.microsoft.com/office/powerpoint/2010/main" val="351657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94783" y="563860"/>
            <a:ext cx="4576028" cy="5562620"/>
            <a:chOff x="253445" y="1246029"/>
            <a:chExt cx="3811871" cy="4950707"/>
          </a:xfrm>
        </p:grpSpPr>
        <p:sp>
          <p:nvSpPr>
            <p:cNvPr id="14" name="Rounded Rectangle 13"/>
            <p:cNvSpPr/>
            <p:nvPr/>
          </p:nvSpPr>
          <p:spPr>
            <a:xfrm>
              <a:off x="292023" y="1771500"/>
              <a:ext cx="2914253" cy="4425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pic>
          <p:nvPicPr>
            <p:cNvPr id="7" name="Picture 6">
              <a:extLst>
                <a:ext uri="{FF2B5EF4-FFF2-40B4-BE49-F238E27FC236}">
                  <a16:creationId xmlns:a16="http://schemas.microsoft.com/office/drawing/2014/main" id="{7967FCC6-ECE2-C64B-BB0A-9E628028D26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saturation sat="200000"/>
                      </a14:imgEffect>
                    </a14:imgLayer>
                  </a14:imgProps>
                </a:ext>
              </a:extLst>
            </a:blip>
            <a:srcRect l="1997" t="1394" r="1997"/>
            <a:stretch/>
          </p:blipFill>
          <p:spPr>
            <a:xfrm>
              <a:off x="253445" y="1556775"/>
              <a:ext cx="2865957" cy="4566222"/>
            </a:xfrm>
            <a:prstGeom prst="roundRect">
              <a:avLst>
                <a:gd name="adj" fmla="val 18386"/>
              </a:avLst>
            </a:prstGeom>
          </p:spPr>
        </p:pic>
        <p:grpSp>
          <p:nvGrpSpPr>
            <p:cNvPr id="12" name="Group 11"/>
            <p:cNvGrpSpPr/>
            <p:nvPr/>
          </p:nvGrpSpPr>
          <p:grpSpPr>
            <a:xfrm>
              <a:off x="292023" y="1246029"/>
              <a:ext cx="3773293" cy="821760"/>
              <a:chOff x="5005633" y="4892140"/>
              <a:chExt cx="3773293" cy="821760"/>
            </a:xfrm>
          </p:grpSpPr>
          <p:sp>
            <p:nvSpPr>
              <p:cNvPr id="11" name="Rounded Rectangle 10"/>
              <p:cNvSpPr/>
              <p:nvPr/>
            </p:nvSpPr>
            <p:spPr>
              <a:xfrm>
                <a:off x="5005633" y="4986779"/>
                <a:ext cx="2865957" cy="660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5" name="TextBox 4">
                <a:extLst>
                  <a:ext uri="{FF2B5EF4-FFF2-40B4-BE49-F238E27FC236}">
                    <a16:creationId xmlns:a16="http://schemas.microsoft.com/office/drawing/2014/main" id="{9F3FC9CB-4E87-B846-88A1-228EF63BDFAE}"/>
                  </a:ext>
                </a:extLst>
              </p:cNvPr>
              <p:cNvSpPr txBox="1"/>
              <p:nvPr/>
            </p:nvSpPr>
            <p:spPr>
              <a:xfrm>
                <a:off x="5184742" y="4892140"/>
                <a:ext cx="3594184" cy="821760"/>
              </a:xfrm>
              <a:prstGeom prst="rect">
                <a:avLst/>
              </a:prstGeom>
              <a:noFill/>
            </p:spPr>
            <p:txBody>
              <a:bodyPr wrap="square" rtlCol="0">
                <a:spAutoFit/>
              </a:bodyPr>
              <a:lstStyle/>
              <a:p>
                <a:pPr>
                  <a:lnSpc>
                    <a:spcPct val="150000"/>
                  </a:lnSpc>
                </a:pPr>
                <a:r>
                  <a:rPr lang="vi-VN" sz="3600" b="1" dirty="0">
                    <a:solidFill>
                      <a:srgbClr val="FFFF00"/>
                    </a:solidFill>
                    <a:latin typeface="+mj-lt"/>
                    <a:ea typeface="Calibri" panose="020F0502020204030204" pitchFamily="34" charset="0"/>
                  </a:rPr>
                  <a:t>Cây lương thực</a:t>
                </a:r>
                <a:endParaRPr lang="x-none" sz="3600" b="1" dirty="0">
                  <a:solidFill>
                    <a:srgbClr val="FFFF00"/>
                  </a:solidFill>
                  <a:latin typeface="+mj-lt"/>
                  <a:ea typeface="Calibri" panose="020F0502020204030204" pitchFamily="34" charset="0"/>
                </a:endParaRPr>
              </a:p>
            </p:txBody>
          </p:sp>
        </p:grpSp>
      </p:grpSp>
      <p:graphicFrame>
        <p:nvGraphicFramePr>
          <p:cNvPr id="18" name="Diagram 17"/>
          <p:cNvGraphicFramePr/>
          <p:nvPr>
            <p:extLst>
              <p:ext uri="{D42A27DB-BD31-4B8C-83A1-F6EECF244321}">
                <p14:modId xmlns:p14="http://schemas.microsoft.com/office/powerpoint/2010/main" val="2628897735"/>
              </p:ext>
            </p:extLst>
          </p:nvPr>
        </p:nvGraphicFramePr>
        <p:xfrm>
          <a:off x="4612804" y="0"/>
          <a:ext cx="7579196" cy="6448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8" name="Picture 4" descr="Bắp Ngô Ngọt"/>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0" r="99896"/>
                    </a14:imgEffect>
                  </a14:imgLayer>
                </a14:imgProps>
              </a:ext>
              <a:ext uri="{28A0092B-C50C-407E-A947-70E740481C1C}">
                <a14:useLocalDpi xmlns:a14="http://schemas.microsoft.com/office/drawing/2010/main" val="0"/>
              </a:ext>
            </a:extLst>
          </a:blip>
          <a:srcRect/>
          <a:stretch>
            <a:fillRect/>
          </a:stretch>
        </p:blipFill>
        <p:spPr bwMode="auto">
          <a:xfrm>
            <a:off x="4836534" y="285726"/>
            <a:ext cx="868554" cy="8685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hoai lang Nhật (250g) – SUNI GREEN FARM"/>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451" y="1507008"/>
            <a:ext cx="952116" cy="9521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iều lợi ích bất ngờ từ củ khoai mì ít người biết đến | Dinh dưỡng | PLO"/>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667" b="95500" l="2000" r="96250"/>
                    </a14:imgEffect>
                  </a14:imgLayer>
                </a14:imgProps>
              </a:ext>
              <a:ext uri="{28A0092B-C50C-407E-A947-70E740481C1C}">
                <a14:useLocalDpi xmlns:a14="http://schemas.microsoft.com/office/drawing/2010/main" val="0"/>
              </a:ext>
            </a:extLst>
          </a:blip>
          <a:srcRect/>
          <a:stretch>
            <a:fillRect/>
          </a:stretch>
        </p:blipFill>
        <p:spPr bwMode="auto">
          <a:xfrm>
            <a:off x="5552235" y="2841269"/>
            <a:ext cx="887776" cy="6658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hoai Tây - thực phẩm sạch an toà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554" l="4400" r="96000"/>
                    </a14:imgEffect>
                  </a14:imgLayer>
                </a14:imgProps>
              </a:ext>
              <a:ext uri="{28A0092B-C50C-407E-A947-70E740481C1C}">
                <a14:useLocalDpi xmlns:a14="http://schemas.microsoft.com/office/drawing/2010/main" val="0"/>
              </a:ext>
            </a:extLst>
          </a:blip>
          <a:srcRect/>
          <a:stretch>
            <a:fillRect/>
          </a:stretch>
        </p:blipFill>
        <p:spPr bwMode="auto">
          <a:xfrm>
            <a:off x="5385686" y="4072717"/>
            <a:ext cx="829378" cy="743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94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graphicEl>
                                              <a:dgm id="{8992B51C-E238-4000-BA1B-71EE94723F96}"/>
                                            </p:graphicEl>
                                          </p:spTgt>
                                        </p:tgtEl>
                                        <p:attrNameLst>
                                          <p:attrName>style.visibility</p:attrName>
                                        </p:attrNameLst>
                                      </p:cBhvr>
                                      <p:to>
                                        <p:strVal val="visible"/>
                                      </p:to>
                                    </p:set>
                                    <p:animEffect transition="in" filter="fade">
                                      <p:cBhvr>
                                        <p:cTn id="7" dur="500"/>
                                        <p:tgtEl>
                                          <p:spTgt spid="18">
                                            <p:graphicEl>
                                              <a:dgm id="{8992B51C-E238-4000-BA1B-71EE94723F9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graphicEl>
                                              <a:dgm id="{3C7D8010-EC30-4471-8C65-98C3A3A1B05D}"/>
                                            </p:graphicEl>
                                          </p:spTgt>
                                        </p:tgtEl>
                                        <p:attrNameLst>
                                          <p:attrName>style.visibility</p:attrName>
                                        </p:attrNameLst>
                                      </p:cBhvr>
                                      <p:to>
                                        <p:strVal val="visible"/>
                                      </p:to>
                                    </p:set>
                                    <p:animEffect transition="in" filter="fade">
                                      <p:cBhvr>
                                        <p:cTn id="10" dur="500"/>
                                        <p:tgtEl>
                                          <p:spTgt spid="18">
                                            <p:graphicEl>
                                              <a:dgm id="{3C7D8010-EC30-4471-8C65-98C3A3A1B05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graphicEl>
                                              <a:dgm id="{B5229BF6-A6CA-4B61-B766-2E66C07865C0}"/>
                                            </p:graphicEl>
                                          </p:spTgt>
                                        </p:tgtEl>
                                        <p:attrNameLst>
                                          <p:attrName>style.visibility</p:attrName>
                                        </p:attrNameLst>
                                      </p:cBhvr>
                                      <p:to>
                                        <p:strVal val="visible"/>
                                      </p:to>
                                    </p:set>
                                    <p:animEffect transition="in" filter="fade">
                                      <p:cBhvr>
                                        <p:cTn id="13" dur="500"/>
                                        <p:tgtEl>
                                          <p:spTgt spid="18">
                                            <p:graphicEl>
                                              <a:dgm id="{B5229BF6-A6CA-4B61-B766-2E66C07865C0}"/>
                                            </p:graphic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graphicEl>
                                              <a:dgm id="{47B0D572-8A2C-440F-9936-0D28A03748D6}"/>
                                            </p:graphicEl>
                                          </p:spTgt>
                                        </p:tgtEl>
                                        <p:attrNameLst>
                                          <p:attrName>style.visibility</p:attrName>
                                        </p:attrNameLst>
                                      </p:cBhvr>
                                      <p:to>
                                        <p:strVal val="visible"/>
                                      </p:to>
                                    </p:set>
                                    <p:animEffect transition="in" filter="fade">
                                      <p:cBhvr>
                                        <p:cTn id="21" dur="500"/>
                                        <p:tgtEl>
                                          <p:spTgt spid="18">
                                            <p:graphicEl>
                                              <a:dgm id="{47B0D572-8A2C-440F-9936-0D28A03748D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graphicEl>
                                              <a:dgm id="{FDBE33E5-B40D-4426-B4F8-116D9D680834}"/>
                                            </p:graphicEl>
                                          </p:spTgt>
                                        </p:tgtEl>
                                        <p:attrNameLst>
                                          <p:attrName>style.visibility</p:attrName>
                                        </p:attrNameLst>
                                      </p:cBhvr>
                                      <p:to>
                                        <p:strVal val="visible"/>
                                      </p:to>
                                    </p:set>
                                    <p:animEffect transition="in" filter="fade">
                                      <p:cBhvr>
                                        <p:cTn id="24" dur="500"/>
                                        <p:tgtEl>
                                          <p:spTgt spid="18">
                                            <p:graphicEl>
                                              <a:dgm id="{FDBE33E5-B40D-4426-B4F8-116D9D680834}"/>
                                            </p:graphic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graphicEl>
                                              <a:dgm id="{54AF7CA5-BAA6-461E-9ABD-64C7B43AB4B0}"/>
                                            </p:graphicEl>
                                          </p:spTgt>
                                        </p:tgtEl>
                                        <p:attrNameLst>
                                          <p:attrName>style.visibility</p:attrName>
                                        </p:attrNameLst>
                                      </p:cBhvr>
                                      <p:to>
                                        <p:strVal val="visible"/>
                                      </p:to>
                                    </p:set>
                                    <p:animEffect transition="in" filter="fade">
                                      <p:cBhvr>
                                        <p:cTn id="32" dur="500"/>
                                        <p:tgtEl>
                                          <p:spTgt spid="18">
                                            <p:graphicEl>
                                              <a:dgm id="{54AF7CA5-BAA6-461E-9ABD-64C7B43AB4B0}"/>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graphicEl>
                                              <a:dgm id="{C79495D3-41F8-40DF-9774-38AA38E7C0DA}"/>
                                            </p:graphicEl>
                                          </p:spTgt>
                                        </p:tgtEl>
                                        <p:attrNameLst>
                                          <p:attrName>style.visibility</p:attrName>
                                        </p:attrNameLst>
                                      </p:cBhvr>
                                      <p:to>
                                        <p:strVal val="visible"/>
                                      </p:to>
                                    </p:set>
                                    <p:animEffect transition="in" filter="fade">
                                      <p:cBhvr>
                                        <p:cTn id="35" dur="500"/>
                                        <p:tgtEl>
                                          <p:spTgt spid="18">
                                            <p:graphicEl>
                                              <a:dgm id="{C79495D3-41F8-40DF-9774-38AA38E7C0DA}"/>
                                            </p:graphic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500"/>
                                        <p:tgtEl>
                                          <p:spTgt spid="10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graphicEl>
                                              <a:dgm id="{6FF787CD-623D-46E8-8C17-61995619C9CF}"/>
                                            </p:graphicEl>
                                          </p:spTgt>
                                        </p:tgtEl>
                                        <p:attrNameLst>
                                          <p:attrName>style.visibility</p:attrName>
                                        </p:attrNameLst>
                                      </p:cBhvr>
                                      <p:to>
                                        <p:strVal val="visible"/>
                                      </p:to>
                                    </p:set>
                                    <p:animEffect transition="in" filter="fade">
                                      <p:cBhvr>
                                        <p:cTn id="43" dur="500"/>
                                        <p:tgtEl>
                                          <p:spTgt spid="18">
                                            <p:graphicEl>
                                              <a:dgm id="{6FF787CD-623D-46E8-8C17-61995619C9CF}"/>
                                            </p:graphic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38"/>
                                        </p:tgtEl>
                                        <p:attrNameLst>
                                          <p:attrName>style.visibility</p:attrName>
                                        </p:attrNameLst>
                                      </p:cBhvr>
                                      <p:to>
                                        <p:strVal val="visible"/>
                                      </p:to>
                                    </p:set>
                                    <p:animEffect transition="in" filter="fade">
                                      <p:cBhvr>
                                        <p:cTn id="46" dur="500"/>
                                        <p:tgtEl>
                                          <p:spTgt spid="103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graphicEl>
                                              <a:dgm id="{10B07A34-282E-4FB5-999A-002A1CBB8269}"/>
                                            </p:graphicEl>
                                          </p:spTgt>
                                        </p:tgtEl>
                                        <p:attrNameLst>
                                          <p:attrName>style.visibility</p:attrName>
                                        </p:attrNameLst>
                                      </p:cBhvr>
                                      <p:to>
                                        <p:strVal val="visible"/>
                                      </p:to>
                                    </p:set>
                                    <p:animEffect transition="in" filter="fade">
                                      <p:cBhvr>
                                        <p:cTn id="49" dur="500"/>
                                        <p:tgtEl>
                                          <p:spTgt spid="18">
                                            <p:graphicEl>
                                              <a:dgm id="{10B07A34-282E-4FB5-999A-002A1CBB8269}"/>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graphicEl>
                                              <a:dgm id="{CC11EA37-0769-4469-A145-9CB7905BF29E}"/>
                                            </p:graphicEl>
                                          </p:spTgt>
                                        </p:tgtEl>
                                        <p:attrNameLst>
                                          <p:attrName>style.visibility</p:attrName>
                                        </p:attrNameLst>
                                      </p:cBhvr>
                                      <p:to>
                                        <p:strVal val="visible"/>
                                      </p:to>
                                    </p:set>
                                    <p:animEffect transition="in" filter="fade">
                                      <p:cBhvr>
                                        <p:cTn id="54" dur="500"/>
                                        <p:tgtEl>
                                          <p:spTgt spid="18">
                                            <p:graphicEl>
                                              <a:dgm id="{CC11EA37-0769-4469-A145-9CB7905BF29E}"/>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graphicEl>
                                              <a:dgm id="{7FD93F08-DD7A-418B-AE8F-A4CEFD9231BE}"/>
                                            </p:graphicEl>
                                          </p:spTgt>
                                        </p:tgtEl>
                                        <p:attrNameLst>
                                          <p:attrName>style.visibility</p:attrName>
                                        </p:attrNameLst>
                                      </p:cBhvr>
                                      <p:to>
                                        <p:strVal val="visible"/>
                                      </p:to>
                                    </p:set>
                                    <p:animEffect transition="in" filter="fade">
                                      <p:cBhvr>
                                        <p:cTn id="57" dur="500"/>
                                        <p:tgtEl>
                                          <p:spTgt spid="18">
                                            <p:graphicEl>
                                              <a:dgm id="{7FD93F08-DD7A-418B-AE8F-A4CEFD9231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741094" y="1154279"/>
            <a:ext cx="3498467" cy="497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graphicFrame>
        <p:nvGraphicFramePr>
          <p:cNvPr id="18" name="Diagram 17"/>
          <p:cNvGraphicFramePr/>
          <p:nvPr>
            <p:extLst>
              <p:ext uri="{D42A27DB-BD31-4B8C-83A1-F6EECF244321}">
                <p14:modId xmlns:p14="http://schemas.microsoft.com/office/powerpoint/2010/main" val="3395023644"/>
              </p:ext>
            </p:extLst>
          </p:nvPr>
        </p:nvGraphicFramePr>
        <p:xfrm>
          <a:off x="4612804" y="0"/>
          <a:ext cx="7579196" cy="6448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7FEB815C-3A3E-1449-A1FA-3761968B5AE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9000"/>
                    </a14:imgEffect>
                    <a14:imgEffect>
                      <a14:saturation sat="200000"/>
                    </a14:imgEffect>
                  </a14:imgLayer>
                </a14:imgProps>
              </a:ext>
            </a:extLst>
          </a:blip>
          <a:srcRect l="3715" t="1917"/>
          <a:stretch/>
        </p:blipFill>
        <p:spPr>
          <a:xfrm>
            <a:off x="683116" y="1272743"/>
            <a:ext cx="3391044" cy="4735271"/>
          </a:xfrm>
          <a:prstGeom prst="roundRect">
            <a:avLst/>
          </a:prstGeom>
        </p:spPr>
      </p:pic>
      <p:grpSp>
        <p:nvGrpSpPr>
          <p:cNvPr id="12" name="Group 11"/>
          <p:cNvGrpSpPr/>
          <p:nvPr/>
        </p:nvGrpSpPr>
        <p:grpSpPr>
          <a:xfrm>
            <a:off x="392135" y="473994"/>
            <a:ext cx="3973005" cy="923330"/>
            <a:chOff x="4665667" y="4836603"/>
            <a:chExt cx="3594184" cy="821760"/>
          </a:xfrm>
        </p:grpSpPr>
        <p:sp>
          <p:nvSpPr>
            <p:cNvPr id="11" name="Rounded Rectangle 10"/>
            <p:cNvSpPr/>
            <p:nvPr/>
          </p:nvSpPr>
          <p:spPr>
            <a:xfrm>
              <a:off x="5005633" y="4986779"/>
              <a:ext cx="2865957" cy="660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5" name="TextBox 4">
              <a:extLst>
                <a:ext uri="{FF2B5EF4-FFF2-40B4-BE49-F238E27FC236}">
                  <a16:creationId xmlns:a16="http://schemas.microsoft.com/office/drawing/2014/main" id="{9F3FC9CB-4E87-B846-88A1-228EF63BDFAE}"/>
                </a:ext>
              </a:extLst>
            </p:cNvPr>
            <p:cNvSpPr txBox="1"/>
            <p:nvPr/>
          </p:nvSpPr>
          <p:spPr>
            <a:xfrm>
              <a:off x="4665667" y="4836603"/>
              <a:ext cx="3594184" cy="821760"/>
            </a:xfrm>
            <a:prstGeom prst="rect">
              <a:avLst/>
            </a:prstGeom>
            <a:noFill/>
          </p:spPr>
          <p:txBody>
            <a:bodyPr wrap="square" rtlCol="0">
              <a:spAutoFit/>
            </a:bodyPr>
            <a:lstStyle/>
            <a:p>
              <a:pPr algn="ctr">
                <a:lnSpc>
                  <a:spcPct val="150000"/>
                </a:lnSpc>
              </a:pPr>
              <a:r>
                <a:rPr lang="vi-VN" sz="3600" b="1" dirty="0">
                  <a:solidFill>
                    <a:srgbClr val="FFFF00"/>
                  </a:solidFill>
                  <a:latin typeface="+mj-lt"/>
                  <a:ea typeface="Calibri" panose="020F0502020204030204" pitchFamily="34" charset="0"/>
                </a:rPr>
                <a:t>Cây ăn quả</a:t>
              </a:r>
              <a:endParaRPr lang="x-none" sz="3600" b="1" dirty="0">
                <a:solidFill>
                  <a:srgbClr val="FFFF00"/>
                </a:solidFill>
                <a:latin typeface="+mj-lt"/>
                <a:ea typeface="Calibri" panose="020F0502020204030204" pitchFamily="34" charset="0"/>
              </a:endParaRPr>
            </a:p>
          </p:txBody>
        </p:sp>
      </p:grpSp>
      <p:pic>
        <p:nvPicPr>
          <p:cNvPr id="2050" name="Picture 2" descr="Cây bưởi - các giống bưởi ngon của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15359" y="264733"/>
            <a:ext cx="1202701" cy="11305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Kỹ thuật trồng và chăm sóc cây thanh long | Báo Dân tộc và Phát triể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7700"/>
          <a:stretch/>
        </p:blipFill>
        <p:spPr bwMode="auto">
          <a:xfrm>
            <a:off x="5189260" y="1435888"/>
            <a:ext cx="1216959" cy="11955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Cả cây ổi đều là “báu vật”: Quả ăn rất ngon, lá ổi ngâm thành trà uống -  DKN New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487" r="20352"/>
          <a:stretch/>
        </p:blipFill>
        <p:spPr bwMode="auto">
          <a:xfrm>
            <a:off x="5345922" y="2672080"/>
            <a:ext cx="1186835" cy="11096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Bài Thuốc Kỳ Diệu Từ Cây Nhãn | Bài Thuốc Tố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46823" y="3903663"/>
            <a:ext cx="1142473" cy="10950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59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graphicEl>
                                              <a:dgm id="{8992B51C-E238-4000-BA1B-71EE94723F96}"/>
                                            </p:graphicEl>
                                          </p:spTgt>
                                        </p:tgtEl>
                                        <p:attrNameLst>
                                          <p:attrName>style.visibility</p:attrName>
                                        </p:attrNameLst>
                                      </p:cBhvr>
                                      <p:to>
                                        <p:strVal val="visible"/>
                                      </p:to>
                                    </p:set>
                                    <p:animEffect transition="in" filter="fade">
                                      <p:cBhvr>
                                        <p:cTn id="7" dur="500"/>
                                        <p:tgtEl>
                                          <p:spTgt spid="18">
                                            <p:graphicEl>
                                              <a:dgm id="{8992B51C-E238-4000-BA1B-71EE94723F9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graphicEl>
                                              <a:dgm id="{3C7D8010-EC30-4471-8C65-98C3A3A1B05D}"/>
                                            </p:graphicEl>
                                          </p:spTgt>
                                        </p:tgtEl>
                                        <p:attrNameLst>
                                          <p:attrName>style.visibility</p:attrName>
                                        </p:attrNameLst>
                                      </p:cBhvr>
                                      <p:to>
                                        <p:strVal val="visible"/>
                                      </p:to>
                                    </p:set>
                                    <p:animEffect transition="in" filter="fade">
                                      <p:cBhvr>
                                        <p:cTn id="10" dur="500"/>
                                        <p:tgtEl>
                                          <p:spTgt spid="18">
                                            <p:graphicEl>
                                              <a:dgm id="{3C7D8010-EC30-4471-8C65-98C3A3A1B05D}"/>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graphicEl>
                                              <a:dgm id="{B5229BF6-A6CA-4B61-B766-2E66C07865C0}"/>
                                            </p:graphicEl>
                                          </p:spTgt>
                                        </p:tgtEl>
                                        <p:attrNameLst>
                                          <p:attrName>style.visibility</p:attrName>
                                        </p:attrNameLst>
                                      </p:cBhvr>
                                      <p:to>
                                        <p:strVal val="visible"/>
                                      </p:to>
                                    </p:set>
                                    <p:animEffect transition="in" filter="fade">
                                      <p:cBhvr>
                                        <p:cTn id="16" dur="500"/>
                                        <p:tgtEl>
                                          <p:spTgt spid="18">
                                            <p:graphicEl>
                                              <a:dgm id="{B5229BF6-A6CA-4B61-B766-2E66C07865C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graphicEl>
                                              <a:dgm id="{47B0D572-8A2C-440F-9936-0D28A03748D6}"/>
                                            </p:graphicEl>
                                          </p:spTgt>
                                        </p:tgtEl>
                                        <p:attrNameLst>
                                          <p:attrName>style.visibility</p:attrName>
                                        </p:attrNameLst>
                                      </p:cBhvr>
                                      <p:to>
                                        <p:strVal val="visible"/>
                                      </p:to>
                                    </p:set>
                                    <p:animEffect transition="in" filter="fade">
                                      <p:cBhvr>
                                        <p:cTn id="21" dur="500"/>
                                        <p:tgtEl>
                                          <p:spTgt spid="18">
                                            <p:graphicEl>
                                              <a:dgm id="{47B0D572-8A2C-440F-9936-0D28A03748D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graphicEl>
                                              <a:dgm id="{FDBE33E5-B40D-4426-B4F8-116D9D680834}"/>
                                            </p:graphicEl>
                                          </p:spTgt>
                                        </p:tgtEl>
                                        <p:attrNameLst>
                                          <p:attrName>style.visibility</p:attrName>
                                        </p:attrNameLst>
                                      </p:cBhvr>
                                      <p:to>
                                        <p:strVal val="visible"/>
                                      </p:to>
                                    </p:set>
                                    <p:animEffect transition="in" filter="fade">
                                      <p:cBhvr>
                                        <p:cTn id="24" dur="500"/>
                                        <p:tgtEl>
                                          <p:spTgt spid="18">
                                            <p:graphicEl>
                                              <a:dgm id="{FDBE33E5-B40D-4426-B4F8-116D9D680834}"/>
                                            </p:graphic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graphicEl>
                                              <a:dgm id="{54AF7CA5-BAA6-461E-9ABD-64C7B43AB4B0}"/>
                                            </p:graphicEl>
                                          </p:spTgt>
                                        </p:tgtEl>
                                        <p:attrNameLst>
                                          <p:attrName>style.visibility</p:attrName>
                                        </p:attrNameLst>
                                      </p:cBhvr>
                                      <p:to>
                                        <p:strVal val="visible"/>
                                      </p:to>
                                    </p:set>
                                    <p:animEffect transition="in" filter="fade">
                                      <p:cBhvr>
                                        <p:cTn id="32" dur="500"/>
                                        <p:tgtEl>
                                          <p:spTgt spid="18">
                                            <p:graphicEl>
                                              <a:dgm id="{54AF7CA5-BAA6-461E-9ABD-64C7B43AB4B0}"/>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graphicEl>
                                              <a:dgm id="{C79495D3-41F8-40DF-9774-38AA38E7C0DA}"/>
                                            </p:graphicEl>
                                          </p:spTgt>
                                        </p:tgtEl>
                                        <p:attrNameLst>
                                          <p:attrName>style.visibility</p:attrName>
                                        </p:attrNameLst>
                                      </p:cBhvr>
                                      <p:to>
                                        <p:strVal val="visible"/>
                                      </p:to>
                                    </p:set>
                                    <p:animEffect transition="in" filter="fade">
                                      <p:cBhvr>
                                        <p:cTn id="35" dur="500"/>
                                        <p:tgtEl>
                                          <p:spTgt spid="18">
                                            <p:graphicEl>
                                              <a:dgm id="{C79495D3-41F8-40DF-9774-38AA38E7C0DA}"/>
                                            </p:graphic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054"/>
                                        </p:tgtEl>
                                        <p:attrNameLst>
                                          <p:attrName>style.visibility</p:attrName>
                                        </p:attrNameLst>
                                      </p:cBhvr>
                                      <p:to>
                                        <p:strVal val="visible"/>
                                      </p:to>
                                    </p:set>
                                    <p:animEffect transition="in" filter="fade">
                                      <p:cBhvr>
                                        <p:cTn id="38" dur="500"/>
                                        <p:tgtEl>
                                          <p:spTgt spid="205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graphicEl>
                                              <a:dgm id="{6FF787CD-623D-46E8-8C17-61995619C9CF}"/>
                                            </p:graphicEl>
                                          </p:spTgt>
                                        </p:tgtEl>
                                        <p:attrNameLst>
                                          <p:attrName>style.visibility</p:attrName>
                                        </p:attrNameLst>
                                      </p:cBhvr>
                                      <p:to>
                                        <p:strVal val="visible"/>
                                      </p:to>
                                    </p:set>
                                    <p:animEffect transition="in" filter="fade">
                                      <p:cBhvr>
                                        <p:cTn id="43" dur="500"/>
                                        <p:tgtEl>
                                          <p:spTgt spid="18">
                                            <p:graphicEl>
                                              <a:dgm id="{6FF787CD-623D-46E8-8C17-61995619C9CF}"/>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graphicEl>
                                              <a:dgm id="{10B07A34-282E-4FB5-999A-002A1CBB8269}"/>
                                            </p:graphicEl>
                                          </p:spTgt>
                                        </p:tgtEl>
                                        <p:attrNameLst>
                                          <p:attrName>style.visibility</p:attrName>
                                        </p:attrNameLst>
                                      </p:cBhvr>
                                      <p:to>
                                        <p:strVal val="visible"/>
                                      </p:to>
                                    </p:set>
                                    <p:animEffect transition="in" filter="fade">
                                      <p:cBhvr>
                                        <p:cTn id="46" dur="500"/>
                                        <p:tgtEl>
                                          <p:spTgt spid="18">
                                            <p:graphicEl>
                                              <a:dgm id="{10B07A34-282E-4FB5-999A-002A1CBB8269}"/>
                                            </p:graphic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056"/>
                                        </p:tgtEl>
                                        <p:attrNameLst>
                                          <p:attrName>style.visibility</p:attrName>
                                        </p:attrNameLst>
                                      </p:cBhvr>
                                      <p:to>
                                        <p:strVal val="visible"/>
                                      </p:to>
                                    </p:set>
                                    <p:animEffect transition="in" filter="fade">
                                      <p:cBhvr>
                                        <p:cTn id="49" dur="500"/>
                                        <p:tgtEl>
                                          <p:spTgt spid="205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graphicEl>
                                              <a:dgm id="{CC11EA37-0769-4469-A145-9CB7905BF29E}"/>
                                            </p:graphicEl>
                                          </p:spTgt>
                                        </p:tgtEl>
                                        <p:attrNameLst>
                                          <p:attrName>style.visibility</p:attrName>
                                        </p:attrNameLst>
                                      </p:cBhvr>
                                      <p:to>
                                        <p:strVal val="visible"/>
                                      </p:to>
                                    </p:set>
                                    <p:animEffect transition="in" filter="fade">
                                      <p:cBhvr>
                                        <p:cTn id="54" dur="500"/>
                                        <p:tgtEl>
                                          <p:spTgt spid="18">
                                            <p:graphicEl>
                                              <a:dgm id="{CC11EA37-0769-4469-A145-9CB7905BF29E}"/>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graphicEl>
                                              <a:dgm id="{7FD93F08-DD7A-418B-AE8F-A4CEFD9231BE}"/>
                                            </p:graphicEl>
                                          </p:spTgt>
                                        </p:tgtEl>
                                        <p:attrNameLst>
                                          <p:attrName>style.visibility</p:attrName>
                                        </p:attrNameLst>
                                      </p:cBhvr>
                                      <p:to>
                                        <p:strVal val="visible"/>
                                      </p:to>
                                    </p:set>
                                    <p:animEffect transition="in" filter="fade">
                                      <p:cBhvr>
                                        <p:cTn id="57" dur="500"/>
                                        <p:tgtEl>
                                          <p:spTgt spid="18">
                                            <p:graphicEl>
                                              <a:dgm id="{7FD93F08-DD7A-418B-AE8F-A4CEFD9231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5545A2-C7B4-8B40-804E-940F820A0F66}"/>
              </a:ext>
            </a:extLst>
          </p:cNvPr>
          <p:cNvSpPr txBox="1"/>
          <p:nvPr/>
        </p:nvSpPr>
        <p:spPr>
          <a:xfrm>
            <a:off x="1070824" y="-209175"/>
            <a:ext cx="10842014" cy="923330"/>
          </a:xfrm>
          <a:prstGeom prst="rect">
            <a:avLst/>
          </a:prstGeom>
          <a:noFill/>
        </p:spPr>
        <p:txBody>
          <a:bodyPr wrap="square" rtlCol="0">
            <a:spAutoFit/>
          </a:bodyPr>
          <a:lstStyle/>
          <a:p>
            <a:pPr>
              <a:lnSpc>
                <a:spcPct val="150000"/>
              </a:lnSpc>
            </a:pPr>
            <a:r>
              <a:rPr lang="en-US" sz="3600" b="1" dirty="0">
                <a:solidFill>
                  <a:srgbClr val="FF0000"/>
                </a:solidFill>
              </a:rPr>
              <a:t>2. </a:t>
            </a:r>
            <a:r>
              <a:rPr lang="vi-VN" sz="3600" b="1" dirty="0">
                <a:solidFill>
                  <a:schemeClr val="accent4">
                    <a:lumMod val="50000"/>
                  </a:schemeClr>
                </a:solidFill>
              </a:rPr>
              <a:t>Tìm từ ngữ chỉ hoạt động chăm sóc cây.</a:t>
            </a:r>
          </a:p>
        </p:txBody>
      </p:sp>
      <p:sp>
        <p:nvSpPr>
          <p:cNvPr id="9" name="Rounded Rectangle 8">
            <a:extLst>
              <a:ext uri="{FF2B5EF4-FFF2-40B4-BE49-F238E27FC236}">
                <a16:creationId xmlns:a16="http://schemas.microsoft.com/office/drawing/2014/main" id="{450470DC-5CE3-0542-8D70-E55CDCB2E177}"/>
              </a:ext>
            </a:extLst>
          </p:cNvPr>
          <p:cNvSpPr/>
          <p:nvPr/>
        </p:nvSpPr>
        <p:spPr>
          <a:xfrm>
            <a:off x="9947306" y="6164466"/>
            <a:ext cx="1837344" cy="584813"/>
          </a:xfrm>
          <a:prstGeom prst="roundRect">
            <a:avLst/>
          </a:prstGeom>
          <a:solidFill>
            <a:schemeClr val="accent5">
              <a:lumMod val="40000"/>
              <a:lumOff val="60000"/>
            </a:schemeClr>
          </a:solidFill>
          <a:ln w="19050">
            <a:solidFill>
              <a:schemeClr val="accent5">
                <a:lumMod val="50000"/>
              </a:schemeClr>
            </a:solidFill>
            <a:prstDash val="solid"/>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67" dirty="0">
                <a:solidFill>
                  <a:schemeClr val="tx1"/>
                </a:solidFill>
                <a:latin typeface="+mj-lt"/>
              </a:rPr>
              <a:t>…</a:t>
            </a:r>
            <a:endParaRPr lang="x-none" sz="2667" dirty="0">
              <a:solidFill>
                <a:schemeClr val="tx1"/>
              </a:solidFill>
              <a:latin typeface="+mj-lt"/>
            </a:endParaRPr>
          </a:p>
        </p:txBody>
      </p:sp>
      <p:grpSp>
        <p:nvGrpSpPr>
          <p:cNvPr id="2" name="Group 1"/>
          <p:cNvGrpSpPr/>
          <p:nvPr/>
        </p:nvGrpSpPr>
        <p:grpSpPr>
          <a:xfrm>
            <a:off x="1179320" y="699870"/>
            <a:ext cx="2226294" cy="2791036"/>
            <a:chOff x="367229" y="3280634"/>
            <a:chExt cx="2401608" cy="2974887"/>
          </a:xfrm>
        </p:grpSpPr>
        <p:sp>
          <p:nvSpPr>
            <p:cNvPr id="5" name="Rounded Rectangle 4">
              <a:extLst>
                <a:ext uri="{FF2B5EF4-FFF2-40B4-BE49-F238E27FC236}">
                  <a16:creationId xmlns:a16="http://schemas.microsoft.com/office/drawing/2014/main" id="{805D6FEB-74D2-6746-B0A7-581154045615}"/>
                </a:ext>
              </a:extLst>
            </p:cNvPr>
            <p:cNvSpPr/>
            <p:nvPr/>
          </p:nvSpPr>
          <p:spPr>
            <a:xfrm>
              <a:off x="367229" y="5682242"/>
              <a:ext cx="2401608" cy="573279"/>
            </a:xfrm>
            <a:prstGeom prst="roundRect">
              <a:avLst/>
            </a:prstGeom>
            <a:ln>
              <a:extLst>
                <a:ext uri="{C807C97D-BFC1-408E-A445-0C87EB9F89A2}">
                  <ask:lineSketchStyleProps xmlns:ask="http://schemas.microsoft.com/office/drawing/2018/sketchyshapes">
                    <ask:type>
                      <ask:lineSketchFreehand/>
                    </ask:type>
                  </ask:lineSketchStyleProps>
                </a:ext>
              </a:extLst>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800" dirty="0">
                  <a:solidFill>
                    <a:schemeClr val="tx1"/>
                  </a:solidFill>
                  <a:latin typeface="+mj-lt"/>
                </a:rPr>
                <a:t>tưới nước</a:t>
              </a:r>
              <a:endParaRPr lang="x-none" sz="2800" dirty="0">
                <a:solidFill>
                  <a:schemeClr val="tx1"/>
                </a:solidFill>
                <a:latin typeface="+mj-lt"/>
              </a:endParaRPr>
            </a:p>
          </p:txBody>
        </p:sp>
        <p:pic>
          <p:nvPicPr>
            <p:cNvPr id="1026" name="Picture 2" descr="Hình ảnh Arbor Day Phim Hoạt Hình Cậu Bé Tưới Nước Png Vật Liệu, Lễ Hội Cây,  Hoạt Hình, Phim Hoạt Hình Chàng Trai miễn phí tải tập tin PNG PSDComment và"/>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229" y="3280634"/>
              <a:ext cx="2401608" cy="2401608"/>
            </a:xfrm>
            <a:prstGeom prst="rect">
              <a:avLst/>
            </a:prstGeom>
          </p:spPr>
          <p:style>
            <a:lnRef idx="1">
              <a:schemeClr val="accent2"/>
            </a:lnRef>
            <a:fillRef idx="3">
              <a:schemeClr val="accent2"/>
            </a:fillRef>
            <a:effectRef idx="2">
              <a:schemeClr val="accent2"/>
            </a:effectRef>
            <a:fontRef idx="minor">
              <a:schemeClr val="lt1"/>
            </a:fontRef>
          </p:style>
        </p:pic>
      </p:grpSp>
      <p:grpSp>
        <p:nvGrpSpPr>
          <p:cNvPr id="10" name="Group 9"/>
          <p:cNvGrpSpPr/>
          <p:nvPr/>
        </p:nvGrpSpPr>
        <p:grpSpPr>
          <a:xfrm>
            <a:off x="4982198" y="699870"/>
            <a:ext cx="2221429" cy="2750461"/>
            <a:chOff x="3526121" y="836241"/>
            <a:chExt cx="2401608" cy="2974887"/>
          </a:xfrm>
        </p:grpSpPr>
        <p:sp>
          <p:nvSpPr>
            <p:cNvPr id="6" name="Rounded Rectangle 5">
              <a:extLst>
                <a:ext uri="{FF2B5EF4-FFF2-40B4-BE49-F238E27FC236}">
                  <a16:creationId xmlns:a16="http://schemas.microsoft.com/office/drawing/2014/main" id="{B2C1D4F0-4F0E-844F-93B3-C444FF041FDF}"/>
                </a:ext>
              </a:extLst>
            </p:cNvPr>
            <p:cNvSpPr/>
            <p:nvPr/>
          </p:nvSpPr>
          <p:spPr>
            <a:xfrm>
              <a:off x="3526121" y="3237849"/>
              <a:ext cx="2401608" cy="573279"/>
            </a:xfrm>
            <a:prstGeom prst="roundRect">
              <a:avLst/>
            </a:prstGeom>
            <a:solidFill>
              <a:schemeClr val="accent6">
                <a:lumMod val="40000"/>
                <a:lumOff val="60000"/>
              </a:schemeClr>
            </a:solidFill>
            <a:ln w="19050">
              <a:solidFill>
                <a:schemeClr val="accent6">
                  <a:lumMod val="75000"/>
                </a:schemeClr>
              </a:solidFill>
              <a:extLst>
                <a:ext uri="{C807C97D-BFC1-408E-A445-0C87EB9F89A2}">
                  <ask:lineSketchStyleProp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bón phân</a:t>
              </a:r>
              <a:endParaRPr lang="x-none" sz="2800" dirty="0">
                <a:solidFill>
                  <a:schemeClr val="tx1"/>
                </a:solidFill>
                <a:latin typeface="+mj-lt"/>
              </a:endParaRPr>
            </a:p>
          </p:txBody>
        </p:sp>
        <p:pic>
          <p:nvPicPr>
            <p:cNvPr id="1030" name="Picture 6" descr="https://www.wikihow.com/images/thumb/d/dd/Apply-Urea-Fertilizer-Step-1.jpg/v4-728px-Apply-Urea-Fertilizer-Step-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24"/>
            <a:stretch/>
          </p:blipFill>
          <p:spPr bwMode="auto">
            <a:xfrm>
              <a:off x="3526121" y="836241"/>
              <a:ext cx="2401608" cy="2401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879080" y="653232"/>
            <a:ext cx="2336573" cy="2876258"/>
            <a:chOff x="6032614" y="786366"/>
            <a:chExt cx="2403951" cy="2998135"/>
          </a:xfrm>
        </p:grpSpPr>
        <p:sp>
          <p:nvSpPr>
            <p:cNvPr id="8" name="Rounded Rectangle 7">
              <a:extLst>
                <a:ext uri="{FF2B5EF4-FFF2-40B4-BE49-F238E27FC236}">
                  <a16:creationId xmlns:a16="http://schemas.microsoft.com/office/drawing/2014/main" id="{123A2B4D-7716-4B4D-8E98-5EECC1BF778A}"/>
                </a:ext>
              </a:extLst>
            </p:cNvPr>
            <p:cNvSpPr/>
            <p:nvPr/>
          </p:nvSpPr>
          <p:spPr>
            <a:xfrm>
              <a:off x="6032614" y="3211222"/>
              <a:ext cx="2403951" cy="573279"/>
            </a:xfrm>
            <a:prstGeom prst="roundRect">
              <a:avLst/>
            </a:prstGeom>
            <a:ln>
              <a:extLst>
                <a:ext uri="{C807C97D-BFC1-408E-A445-0C87EB9F89A2}">
                  <ask:lineSketchStyleProps xmlns:ask="http://schemas.microsoft.com/office/drawing/2018/sketchyshapes">
                    <ask:type>
                      <ask:lineSketchFreehand/>
                    </ask:type>
                  </ask:lineSketchStyleProps>
                </a:ext>
              </a:extLst>
            </a:ln>
          </p:spPr>
          <p:style>
            <a:lnRef idx="1">
              <a:schemeClr val="accent3"/>
            </a:lnRef>
            <a:fillRef idx="3">
              <a:schemeClr val="accent3"/>
            </a:fillRef>
            <a:effectRef idx="2">
              <a:schemeClr val="accent3"/>
            </a:effectRef>
            <a:fontRef idx="minor">
              <a:schemeClr val="lt1"/>
            </a:fontRef>
          </p:style>
          <p:txBody>
            <a:bodyPr rtlCol="0" anchor="ctr"/>
            <a:lstStyle/>
            <a:p>
              <a:pPr algn="ctr"/>
              <a:r>
                <a:rPr lang="vi-VN" sz="2800" dirty="0">
                  <a:solidFill>
                    <a:schemeClr val="tx1"/>
                  </a:solidFill>
                  <a:latin typeface="+mj-lt"/>
                </a:rPr>
                <a:t>tỉa lá</a:t>
              </a:r>
              <a:endParaRPr lang="x-none" sz="2800" dirty="0">
                <a:solidFill>
                  <a:schemeClr val="tx1"/>
                </a:solidFill>
                <a:latin typeface="+mj-lt"/>
              </a:endParaRPr>
            </a:p>
          </p:txBody>
        </p:sp>
        <p:pic>
          <p:nvPicPr>
            <p:cNvPr id="1032" name="Picture 8" descr="Premium Vector | Gardening at home illustration with woman trimming tre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614" y="786366"/>
              <a:ext cx="2399618" cy="2399618"/>
            </a:xfrm>
            <a:prstGeom prst="rect">
              <a:avLst/>
            </a:prstGeom>
          </p:spPr>
          <p:style>
            <a:lnRef idx="1">
              <a:schemeClr val="accent3"/>
            </a:lnRef>
            <a:fillRef idx="3">
              <a:schemeClr val="accent3"/>
            </a:fillRef>
            <a:effectRef idx="2">
              <a:schemeClr val="accent3"/>
            </a:effectRef>
            <a:fontRef idx="minor">
              <a:schemeClr val="lt1"/>
            </a:fontRef>
          </p:style>
        </p:pic>
      </p:grpSp>
      <p:grpSp>
        <p:nvGrpSpPr>
          <p:cNvPr id="12" name="Group 11"/>
          <p:cNvGrpSpPr/>
          <p:nvPr/>
        </p:nvGrpSpPr>
        <p:grpSpPr>
          <a:xfrm>
            <a:off x="6900831" y="3633575"/>
            <a:ext cx="2403951" cy="3104170"/>
            <a:chOff x="9393172" y="680332"/>
            <a:chExt cx="2403951" cy="3104170"/>
          </a:xfrm>
        </p:grpSpPr>
        <p:sp>
          <p:nvSpPr>
            <p:cNvPr id="7" name="Rounded Rectangle 6">
              <a:extLst>
                <a:ext uri="{FF2B5EF4-FFF2-40B4-BE49-F238E27FC236}">
                  <a16:creationId xmlns:a16="http://schemas.microsoft.com/office/drawing/2014/main" id="{91012A4F-8BF9-2D40-AA0D-4EA14A5A9487}"/>
                </a:ext>
              </a:extLst>
            </p:cNvPr>
            <p:cNvSpPr/>
            <p:nvPr/>
          </p:nvSpPr>
          <p:spPr>
            <a:xfrm>
              <a:off x="9393172" y="3211223"/>
              <a:ext cx="2403951" cy="573279"/>
            </a:xfrm>
            <a:prstGeom prst="roundRect">
              <a:avLst/>
            </a:prstGeom>
            <a:ln>
              <a:extLst>
                <a:ext uri="{C807C97D-BFC1-408E-A445-0C87EB9F89A2}">
                  <ask:lineSketchStyleProps xmlns:ask="http://schemas.microsoft.com/office/drawing/2018/sketchyshapes">
                    <ask:type>
                      <ask:lineSketchScribble/>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800" dirty="0">
                  <a:solidFill>
                    <a:schemeClr val="tx1"/>
                  </a:solidFill>
                  <a:latin typeface="+mj-lt"/>
                </a:rPr>
                <a:t>bắt sâu</a:t>
              </a:r>
              <a:endParaRPr lang="x-none" sz="2800" dirty="0">
                <a:solidFill>
                  <a:schemeClr val="tx1"/>
                </a:solidFill>
                <a:latin typeface="+mj-lt"/>
              </a:endParaRPr>
            </a:p>
          </p:txBody>
        </p:sp>
        <p:pic>
          <p:nvPicPr>
            <p:cNvPr id="1034" name="Picture 10" descr="Bắt sâu hại - Công nghệ 7 - Nguyễn Phú Quảng - Thư viện Tư liệu giáo dụ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3172" y="680332"/>
              <a:ext cx="2374255" cy="2505652"/>
            </a:xfrm>
            <a:prstGeom prst="rect">
              <a:avLst/>
            </a:prstGeom>
          </p:spPr>
          <p:style>
            <a:lnRef idx="1">
              <a:schemeClr val="accent3"/>
            </a:lnRef>
            <a:fillRef idx="2">
              <a:schemeClr val="accent3"/>
            </a:fillRef>
            <a:effectRef idx="1">
              <a:schemeClr val="accent3"/>
            </a:effectRef>
            <a:fontRef idx="minor">
              <a:schemeClr val="dk1"/>
            </a:fontRef>
          </p:style>
        </p:pic>
      </p:grpSp>
      <p:grpSp>
        <p:nvGrpSpPr>
          <p:cNvPr id="13" name="Group 12"/>
          <p:cNvGrpSpPr/>
          <p:nvPr/>
        </p:nvGrpSpPr>
        <p:grpSpPr>
          <a:xfrm>
            <a:off x="2859549" y="3681028"/>
            <a:ext cx="2430298" cy="2890833"/>
            <a:chOff x="295810" y="4134553"/>
            <a:chExt cx="2401608" cy="2723447"/>
          </a:xfrm>
        </p:grpSpPr>
        <p:pic>
          <p:nvPicPr>
            <p:cNvPr id="1036" name="Picture 12" descr="Hình ảnh Cậu Bé Nhổ Cỏ, Ngày Lao động, 1 Tháng 5, 51 miễn phí tải tập tin  PNG PSDComment và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62" y="4134553"/>
              <a:ext cx="2322705" cy="2322705"/>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a:extLst>
                <a:ext uri="{FF2B5EF4-FFF2-40B4-BE49-F238E27FC236}">
                  <a16:creationId xmlns:a16="http://schemas.microsoft.com/office/drawing/2014/main" id="{805D6FEB-74D2-6746-B0A7-581154045615}"/>
                </a:ext>
              </a:extLst>
            </p:cNvPr>
            <p:cNvSpPr/>
            <p:nvPr/>
          </p:nvSpPr>
          <p:spPr>
            <a:xfrm>
              <a:off x="295810" y="6284721"/>
              <a:ext cx="2401608" cy="573279"/>
            </a:xfrm>
            <a:prstGeom prst="roundRect">
              <a:avLst/>
            </a:prstGeom>
            <a:ln>
              <a:extLst>
                <a:ext uri="{C807C97D-BFC1-408E-A445-0C87EB9F89A2}">
                  <ask:lineSketchStyleProps xmlns:ask="http://schemas.microsoft.com/office/drawing/2018/sketchyshapes">
                    <ask:type>
                      <ask:lineSketchFreehan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a:solidFill>
                    <a:schemeClr val="tx1"/>
                  </a:solidFill>
                  <a:latin typeface="+mj-lt"/>
                </a:rPr>
                <a:t>nhổ cỏ</a:t>
              </a:r>
              <a:endParaRPr lang="x-none" sz="2800" dirty="0">
                <a:solidFill>
                  <a:schemeClr val="tx1"/>
                </a:solidFill>
                <a:latin typeface="+mj-lt"/>
              </a:endParaRPr>
            </a:p>
          </p:txBody>
        </p:sp>
      </p:grpSp>
    </p:spTree>
    <p:extLst>
      <p:ext uri="{BB962C8B-B14F-4D97-AF65-F5344CB8AC3E}">
        <p14:creationId xmlns:p14="http://schemas.microsoft.com/office/powerpoint/2010/main" val="86190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763" y="352542"/>
            <a:ext cx="12878512" cy="605294"/>
          </a:xfrm>
          <a:prstGeom prst="rect">
            <a:avLst/>
          </a:prstGeom>
          <a:noFill/>
        </p:spPr>
        <p:txBody>
          <a:bodyPr wrap="square" rtlCol="0">
            <a:spAutoFit/>
          </a:bodyPr>
          <a:lstStyle/>
          <a:p>
            <a:pPr>
              <a:lnSpc>
                <a:spcPts val="4000"/>
              </a:lnSpc>
            </a:pPr>
            <a:r>
              <a:rPr lang="en-US" sz="3200" b="1" dirty="0">
                <a:solidFill>
                  <a:schemeClr val="accent4">
                    <a:lumMod val="50000"/>
                  </a:schemeClr>
                </a:solidFill>
              </a:rPr>
              <a:t>3. </a:t>
            </a:r>
            <a:r>
              <a:rPr lang="vi-VN" sz="3200" b="1" dirty="0">
                <a:solidFill>
                  <a:schemeClr val="accent4">
                    <a:lumMod val="50000"/>
                  </a:schemeClr>
                </a:solidFill>
              </a:rPr>
              <a:t>Kết hợp từ ngữ ở cột A với từ ngữ ở cột B để tạo câu</a:t>
            </a:r>
            <a:r>
              <a:rPr lang="en-US" sz="3200" b="1" dirty="0">
                <a:solidFill>
                  <a:schemeClr val="accent4">
                    <a:lumMod val="50000"/>
                  </a:schemeClr>
                </a:solidFill>
              </a:rPr>
              <a:t>.</a:t>
            </a:r>
            <a:endParaRPr lang="vi-VN" sz="3200" b="1" dirty="0">
              <a:solidFill>
                <a:schemeClr val="accent4">
                  <a:lumMod val="50000"/>
                </a:schemeClr>
              </a:solidFill>
            </a:endParaRPr>
          </a:p>
        </p:txBody>
      </p:sp>
      <p:sp>
        <p:nvSpPr>
          <p:cNvPr id="5" name="Rounded Rectangle 4">
            <a:extLst>
              <a:ext uri="{FF2B5EF4-FFF2-40B4-BE49-F238E27FC236}">
                <a16:creationId xmlns:a16="http://schemas.microsoft.com/office/drawing/2014/main" id="{3EBA1229-DE17-954B-A1A0-632B8183AAB2}"/>
              </a:ext>
            </a:extLst>
          </p:cNvPr>
          <p:cNvSpPr/>
          <p:nvPr/>
        </p:nvSpPr>
        <p:spPr>
          <a:xfrm>
            <a:off x="181763" y="2345442"/>
            <a:ext cx="5442096" cy="604376"/>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err="1">
                <a:solidFill>
                  <a:srgbClr val="000000"/>
                </a:solidFill>
              </a:rPr>
              <a:t>Chúng</a:t>
            </a:r>
            <a:r>
              <a:rPr lang="en-US" sz="3000" dirty="0">
                <a:solidFill>
                  <a:srgbClr val="000000"/>
                </a:solidFill>
              </a:rPr>
              <a:t> </a:t>
            </a:r>
            <a:r>
              <a:rPr lang="en-US" sz="3000" dirty="0" err="1">
                <a:solidFill>
                  <a:srgbClr val="000000"/>
                </a:solidFill>
              </a:rPr>
              <a:t>em</a:t>
            </a:r>
            <a:r>
              <a:rPr lang="en-US" sz="3000" dirty="0">
                <a:solidFill>
                  <a:srgbClr val="000000"/>
                </a:solidFill>
              </a:rPr>
              <a:t> </a:t>
            </a:r>
            <a:r>
              <a:rPr lang="en-US" sz="3000" dirty="0" err="1">
                <a:solidFill>
                  <a:srgbClr val="000000"/>
                </a:solidFill>
              </a:rPr>
              <a:t>trồng</a:t>
            </a:r>
            <a:r>
              <a:rPr lang="en-US" sz="3000" dirty="0">
                <a:solidFill>
                  <a:srgbClr val="000000"/>
                </a:solidFill>
              </a:rPr>
              <a:t> </a:t>
            </a:r>
            <a:r>
              <a:rPr lang="en-US" sz="3000" dirty="0" err="1">
                <a:solidFill>
                  <a:srgbClr val="000000"/>
                </a:solidFill>
              </a:rPr>
              <a:t>cây</a:t>
            </a:r>
            <a:endParaRPr lang="en-US" sz="3000" dirty="0">
              <a:solidFill>
                <a:srgbClr val="000000"/>
              </a:solidFill>
            </a:endParaRPr>
          </a:p>
        </p:txBody>
      </p:sp>
      <p:sp>
        <p:nvSpPr>
          <p:cNvPr id="6" name="Rounded Rectangle 5">
            <a:extLst>
              <a:ext uri="{FF2B5EF4-FFF2-40B4-BE49-F238E27FC236}">
                <a16:creationId xmlns:a16="http://schemas.microsoft.com/office/drawing/2014/main" id="{8FDB5EE4-FE9A-1846-AFE7-0D4726E1E17E}"/>
              </a:ext>
            </a:extLst>
          </p:cNvPr>
          <p:cNvSpPr/>
          <p:nvPr/>
        </p:nvSpPr>
        <p:spPr>
          <a:xfrm>
            <a:off x="181763" y="3190568"/>
            <a:ext cx="5442095"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err="1">
                <a:solidFill>
                  <a:srgbClr val="000000"/>
                </a:solidFill>
              </a:rPr>
              <a:t>Ông</a:t>
            </a:r>
            <a:r>
              <a:rPr lang="en-US" sz="3000" dirty="0">
                <a:solidFill>
                  <a:srgbClr val="000000"/>
                </a:solidFill>
              </a:rPr>
              <a:t> </a:t>
            </a:r>
            <a:r>
              <a:rPr lang="en-US" sz="3000" dirty="0" err="1">
                <a:solidFill>
                  <a:srgbClr val="000000"/>
                </a:solidFill>
              </a:rPr>
              <a:t>cuốc</a:t>
            </a:r>
            <a:r>
              <a:rPr lang="en-US" sz="3000" dirty="0">
                <a:solidFill>
                  <a:srgbClr val="000000"/>
                </a:solidFill>
              </a:rPr>
              <a:t> </a:t>
            </a:r>
            <a:r>
              <a:rPr lang="en-US" sz="3000" dirty="0" err="1">
                <a:solidFill>
                  <a:srgbClr val="000000"/>
                </a:solidFill>
              </a:rPr>
              <a:t>đất</a:t>
            </a:r>
            <a:endParaRPr lang="en-US" sz="3000" dirty="0">
              <a:solidFill>
                <a:srgbClr val="000000"/>
              </a:solidFill>
            </a:endParaRPr>
          </a:p>
        </p:txBody>
      </p:sp>
      <p:sp>
        <p:nvSpPr>
          <p:cNvPr id="7" name="Rounded Rectangle 6">
            <a:extLst>
              <a:ext uri="{FF2B5EF4-FFF2-40B4-BE49-F238E27FC236}">
                <a16:creationId xmlns:a16="http://schemas.microsoft.com/office/drawing/2014/main" id="{244D857E-1702-6645-A01F-CF0D4DF45CA3}"/>
              </a:ext>
            </a:extLst>
          </p:cNvPr>
          <p:cNvSpPr/>
          <p:nvPr/>
        </p:nvSpPr>
        <p:spPr>
          <a:xfrm>
            <a:off x="181763" y="4035695"/>
            <a:ext cx="5442095"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err="1">
                <a:solidFill>
                  <a:srgbClr val="000000"/>
                </a:solidFill>
              </a:rPr>
              <a:t>Công</a:t>
            </a:r>
            <a:r>
              <a:rPr lang="en-US" sz="3000" dirty="0">
                <a:solidFill>
                  <a:srgbClr val="000000"/>
                </a:solidFill>
              </a:rPr>
              <a:t> </a:t>
            </a:r>
            <a:r>
              <a:rPr lang="en-US" sz="3000" dirty="0" err="1">
                <a:solidFill>
                  <a:srgbClr val="000000"/>
                </a:solidFill>
              </a:rPr>
              <a:t>nhân</a:t>
            </a:r>
            <a:r>
              <a:rPr lang="en-US" sz="3000" dirty="0">
                <a:solidFill>
                  <a:srgbClr val="000000"/>
                </a:solidFill>
              </a:rPr>
              <a:t> </a:t>
            </a:r>
            <a:r>
              <a:rPr lang="en-US" sz="3000" dirty="0" err="1">
                <a:solidFill>
                  <a:srgbClr val="000000"/>
                </a:solidFill>
              </a:rPr>
              <a:t>đô</a:t>
            </a:r>
            <a:r>
              <a:rPr lang="en-US" sz="3000" dirty="0">
                <a:solidFill>
                  <a:srgbClr val="000000"/>
                </a:solidFill>
              </a:rPr>
              <a:t> </a:t>
            </a:r>
            <a:r>
              <a:rPr lang="en-US" sz="3000" dirty="0" err="1">
                <a:solidFill>
                  <a:srgbClr val="000000"/>
                </a:solidFill>
              </a:rPr>
              <a:t>thị</a:t>
            </a:r>
            <a:r>
              <a:rPr lang="en-US" sz="3000" dirty="0">
                <a:solidFill>
                  <a:srgbClr val="000000"/>
                </a:solidFill>
              </a:rPr>
              <a:t> </a:t>
            </a:r>
            <a:r>
              <a:rPr lang="en-US" sz="3000" dirty="0" err="1">
                <a:solidFill>
                  <a:srgbClr val="000000"/>
                </a:solidFill>
              </a:rPr>
              <a:t>làm</a:t>
            </a:r>
            <a:r>
              <a:rPr lang="en-US" sz="3000" dirty="0">
                <a:solidFill>
                  <a:srgbClr val="000000"/>
                </a:solidFill>
              </a:rPr>
              <a:t> </a:t>
            </a:r>
            <a:r>
              <a:rPr lang="en-US" sz="3000" dirty="0" err="1">
                <a:solidFill>
                  <a:srgbClr val="000000"/>
                </a:solidFill>
              </a:rPr>
              <a:t>rào</a:t>
            </a:r>
            <a:r>
              <a:rPr lang="en-US" sz="3000" dirty="0">
                <a:solidFill>
                  <a:srgbClr val="000000"/>
                </a:solidFill>
              </a:rPr>
              <a:t> </a:t>
            </a:r>
            <a:r>
              <a:rPr lang="en-US" sz="3000" dirty="0" err="1">
                <a:solidFill>
                  <a:srgbClr val="000000"/>
                </a:solidFill>
              </a:rPr>
              <a:t>chắn</a:t>
            </a:r>
            <a:endParaRPr lang="en-US" sz="3000" dirty="0">
              <a:solidFill>
                <a:srgbClr val="000000"/>
              </a:solidFill>
            </a:endParaRPr>
          </a:p>
        </p:txBody>
      </p:sp>
      <p:sp>
        <p:nvSpPr>
          <p:cNvPr id="8" name="Rounded Rectangle 7">
            <a:extLst>
              <a:ext uri="{FF2B5EF4-FFF2-40B4-BE49-F238E27FC236}">
                <a16:creationId xmlns:a16="http://schemas.microsoft.com/office/drawing/2014/main" id="{61198570-0496-9847-9DD0-F8AE05FBD34B}"/>
              </a:ext>
            </a:extLst>
          </p:cNvPr>
          <p:cNvSpPr/>
          <p:nvPr/>
        </p:nvSpPr>
        <p:spPr>
          <a:xfrm>
            <a:off x="6564817" y="2345442"/>
            <a:ext cx="5518936"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err="1">
                <a:solidFill>
                  <a:srgbClr val="000000"/>
                </a:solidFill>
              </a:rPr>
              <a:t>để</a:t>
            </a:r>
            <a:r>
              <a:rPr lang="en-US" sz="3000" dirty="0">
                <a:solidFill>
                  <a:srgbClr val="000000"/>
                </a:solidFill>
              </a:rPr>
              <a:t> </a:t>
            </a:r>
            <a:r>
              <a:rPr lang="en-US" sz="3000" dirty="0" err="1">
                <a:solidFill>
                  <a:srgbClr val="000000"/>
                </a:solidFill>
              </a:rPr>
              <a:t>giúp</a:t>
            </a:r>
            <a:r>
              <a:rPr lang="en-US" sz="3000" dirty="0">
                <a:solidFill>
                  <a:srgbClr val="000000"/>
                </a:solidFill>
              </a:rPr>
              <a:t> </a:t>
            </a:r>
            <a:r>
              <a:rPr lang="en-US" sz="3000" dirty="0" err="1">
                <a:solidFill>
                  <a:srgbClr val="000000"/>
                </a:solidFill>
              </a:rPr>
              <a:t>thành</a:t>
            </a:r>
            <a:r>
              <a:rPr lang="en-US" sz="3000" dirty="0">
                <a:solidFill>
                  <a:srgbClr val="000000"/>
                </a:solidFill>
              </a:rPr>
              <a:t> </a:t>
            </a:r>
            <a:r>
              <a:rPr lang="en-US" sz="3000" dirty="0" err="1">
                <a:solidFill>
                  <a:srgbClr val="000000"/>
                </a:solidFill>
              </a:rPr>
              <a:t>phố</a:t>
            </a:r>
            <a:r>
              <a:rPr lang="en-US" sz="3000" dirty="0">
                <a:solidFill>
                  <a:srgbClr val="000000"/>
                </a:solidFill>
              </a:rPr>
              <a:t> </a:t>
            </a:r>
            <a:r>
              <a:rPr lang="en-US" sz="3000" dirty="0" err="1">
                <a:solidFill>
                  <a:srgbClr val="000000"/>
                </a:solidFill>
              </a:rPr>
              <a:t>thêm</a:t>
            </a:r>
            <a:r>
              <a:rPr lang="en-US" sz="3000" dirty="0">
                <a:solidFill>
                  <a:srgbClr val="000000"/>
                </a:solidFill>
              </a:rPr>
              <a:t> </a:t>
            </a:r>
            <a:r>
              <a:rPr lang="en-US" sz="3000" dirty="0" err="1">
                <a:solidFill>
                  <a:srgbClr val="000000"/>
                </a:solidFill>
              </a:rPr>
              <a:t>xanh</a:t>
            </a:r>
            <a:r>
              <a:rPr lang="en-US" sz="3000" dirty="0">
                <a:solidFill>
                  <a:srgbClr val="000000"/>
                </a:solidFill>
              </a:rPr>
              <a:t>.</a:t>
            </a:r>
          </a:p>
        </p:txBody>
      </p:sp>
      <p:sp>
        <p:nvSpPr>
          <p:cNvPr id="9" name="Rounded Rectangle 8">
            <a:extLst>
              <a:ext uri="{FF2B5EF4-FFF2-40B4-BE49-F238E27FC236}">
                <a16:creationId xmlns:a16="http://schemas.microsoft.com/office/drawing/2014/main" id="{1CAF77E5-7496-C543-8125-470CDC026A0C}"/>
              </a:ext>
            </a:extLst>
          </p:cNvPr>
          <p:cNvSpPr/>
          <p:nvPr/>
        </p:nvSpPr>
        <p:spPr>
          <a:xfrm>
            <a:off x="6564818" y="3190568"/>
            <a:ext cx="5518935"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dirty="0">
                <a:solidFill>
                  <a:srgbClr val="000000"/>
                </a:solidFill>
              </a:rPr>
              <a:t>để bảo vệ cây.</a:t>
            </a:r>
            <a:endParaRPr lang="en-US" sz="3000" dirty="0">
              <a:solidFill>
                <a:srgbClr val="000000"/>
              </a:solidFill>
            </a:endParaRPr>
          </a:p>
        </p:txBody>
      </p:sp>
      <p:sp>
        <p:nvSpPr>
          <p:cNvPr id="10" name="Rounded Rectangle 9">
            <a:extLst>
              <a:ext uri="{FF2B5EF4-FFF2-40B4-BE49-F238E27FC236}">
                <a16:creationId xmlns:a16="http://schemas.microsoft.com/office/drawing/2014/main" id="{F59D380A-062C-0244-ADAF-E80EDF4B93E3}"/>
              </a:ext>
            </a:extLst>
          </p:cNvPr>
          <p:cNvSpPr/>
          <p:nvPr/>
        </p:nvSpPr>
        <p:spPr>
          <a:xfrm>
            <a:off x="6564817" y="4035695"/>
            <a:ext cx="5518935"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err="1">
                <a:solidFill>
                  <a:srgbClr val="000000"/>
                </a:solidFill>
              </a:rPr>
              <a:t>để</a:t>
            </a:r>
            <a:r>
              <a:rPr lang="en-US" sz="3000" dirty="0">
                <a:solidFill>
                  <a:srgbClr val="000000"/>
                </a:solidFill>
              </a:rPr>
              <a:t> </a:t>
            </a:r>
            <a:r>
              <a:rPr lang="en-US" sz="3000" dirty="0" err="1">
                <a:solidFill>
                  <a:srgbClr val="000000"/>
                </a:solidFill>
              </a:rPr>
              <a:t>trồng</a:t>
            </a:r>
            <a:r>
              <a:rPr lang="en-US" sz="3000" dirty="0">
                <a:solidFill>
                  <a:srgbClr val="000000"/>
                </a:solidFill>
              </a:rPr>
              <a:t> </a:t>
            </a:r>
            <a:r>
              <a:rPr lang="en-US" sz="3000" dirty="0" err="1">
                <a:solidFill>
                  <a:srgbClr val="000000"/>
                </a:solidFill>
              </a:rPr>
              <a:t>rau</a:t>
            </a:r>
            <a:r>
              <a:rPr lang="en-US" sz="3000" dirty="0">
                <a:solidFill>
                  <a:srgbClr val="000000"/>
                </a:solidFill>
              </a:rPr>
              <a:t>.</a:t>
            </a:r>
          </a:p>
        </p:txBody>
      </p:sp>
      <p:sp>
        <p:nvSpPr>
          <p:cNvPr id="11" name="TextBox 10">
            <a:extLst>
              <a:ext uri="{FF2B5EF4-FFF2-40B4-BE49-F238E27FC236}">
                <a16:creationId xmlns:a16="http://schemas.microsoft.com/office/drawing/2014/main" id="{7AA759CD-232B-D64F-9CAF-E817AC583202}"/>
              </a:ext>
            </a:extLst>
          </p:cNvPr>
          <p:cNvSpPr txBox="1"/>
          <p:nvPr/>
        </p:nvSpPr>
        <p:spPr>
          <a:xfrm>
            <a:off x="3194404" y="1711831"/>
            <a:ext cx="5962569" cy="605294"/>
          </a:xfrm>
          <a:prstGeom prst="rect">
            <a:avLst/>
          </a:prstGeom>
          <a:noFill/>
        </p:spPr>
        <p:txBody>
          <a:bodyPr wrap="square" rtlCol="0">
            <a:spAutoFit/>
          </a:bodyPr>
          <a:lstStyle/>
          <a:p>
            <a:pPr>
              <a:lnSpc>
                <a:spcPts val="4000"/>
              </a:lnSpc>
            </a:pPr>
            <a:r>
              <a:rPr lang="en-US" sz="3600" b="1" dirty="0">
                <a:ln>
                  <a:solidFill>
                    <a:schemeClr val="tx2">
                      <a:lumMod val="50000"/>
                    </a:schemeClr>
                  </a:solidFill>
                </a:ln>
                <a:solidFill>
                  <a:schemeClr val="tx2"/>
                </a:solidFill>
              </a:rPr>
              <a:t>A                                      B</a:t>
            </a:r>
          </a:p>
        </p:txBody>
      </p:sp>
      <p:grpSp>
        <p:nvGrpSpPr>
          <p:cNvPr id="12" name="Group 11">
            <a:extLst>
              <a:ext uri="{FF2B5EF4-FFF2-40B4-BE49-F238E27FC236}">
                <a16:creationId xmlns:a16="http://schemas.microsoft.com/office/drawing/2014/main" id="{7C2F3AFA-7A14-1440-BF9B-B6A2C7AC4405}"/>
              </a:ext>
            </a:extLst>
          </p:cNvPr>
          <p:cNvGrpSpPr/>
          <p:nvPr/>
        </p:nvGrpSpPr>
        <p:grpSpPr>
          <a:xfrm flipV="1">
            <a:off x="5588353" y="2633558"/>
            <a:ext cx="998604" cy="920991"/>
            <a:chOff x="2022098" y="1794108"/>
            <a:chExt cx="678514" cy="669861"/>
          </a:xfrm>
        </p:grpSpPr>
        <p:sp>
          <p:nvSpPr>
            <p:cNvPr id="13" name="Oval 12">
              <a:extLst>
                <a:ext uri="{FF2B5EF4-FFF2-40B4-BE49-F238E27FC236}">
                  <a16:creationId xmlns:a16="http://schemas.microsoft.com/office/drawing/2014/main" id="{FA0E1B65-9C3E-844D-A4CD-3F5D045CFE4F}"/>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14" name="Straight Connector 13">
              <a:extLst>
                <a:ext uri="{FF2B5EF4-FFF2-40B4-BE49-F238E27FC236}">
                  <a16:creationId xmlns:a16="http://schemas.microsoft.com/office/drawing/2014/main" id="{E543465F-5A42-C44C-82A1-258A5E001146}"/>
                </a:ext>
              </a:extLst>
            </p:cNvPr>
            <p:cNvCxnSpPr>
              <a:stCxn id="13" idx="7"/>
              <a:endCxn id="15"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15DD8C9-0098-D840-AC7F-DCD8BD2B5CD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16" name="Group 15">
            <a:extLst>
              <a:ext uri="{FF2B5EF4-FFF2-40B4-BE49-F238E27FC236}">
                <a16:creationId xmlns:a16="http://schemas.microsoft.com/office/drawing/2014/main" id="{7E4E11A3-FCA7-E14A-BE06-0EEEB6DA3EBB}"/>
              </a:ext>
            </a:extLst>
          </p:cNvPr>
          <p:cNvGrpSpPr/>
          <p:nvPr/>
        </p:nvGrpSpPr>
        <p:grpSpPr>
          <a:xfrm>
            <a:off x="5552365" y="2748179"/>
            <a:ext cx="1058343" cy="1590688"/>
            <a:chOff x="2020011" y="1799552"/>
            <a:chExt cx="675903" cy="592444"/>
          </a:xfrm>
        </p:grpSpPr>
        <p:sp>
          <p:nvSpPr>
            <p:cNvPr id="17" name="Oval 16">
              <a:extLst>
                <a:ext uri="{FF2B5EF4-FFF2-40B4-BE49-F238E27FC236}">
                  <a16:creationId xmlns:a16="http://schemas.microsoft.com/office/drawing/2014/main" id="{1C127DBD-D2B0-3E4E-8145-7720D357758D}"/>
                </a:ext>
              </a:extLst>
            </p:cNvPr>
            <p:cNvSpPr/>
            <p:nvPr/>
          </p:nvSpPr>
          <p:spPr>
            <a:xfrm>
              <a:off x="2020011" y="2366191"/>
              <a:ext cx="28388" cy="258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18" name="Straight Connector 17">
              <a:extLst>
                <a:ext uri="{FF2B5EF4-FFF2-40B4-BE49-F238E27FC236}">
                  <a16:creationId xmlns:a16="http://schemas.microsoft.com/office/drawing/2014/main" id="{6819CB4C-421B-2444-BAEA-DBB5BD0C1BAF}"/>
                </a:ext>
              </a:extLst>
            </p:cNvPr>
            <p:cNvCxnSpPr>
              <a:stCxn id="17" idx="7"/>
              <a:endCxn id="19" idx="3"/>
            </p:cNvCxnSpPr>
            <p:nvPr/>
          </p:nvCxnSpPr>
          <p:spPr>
            <a:xfrm flipV="1">
              <a:off x="2044242" y="1819576"/>
              <a:ext cx="627441" cy="55039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EAEA386-0A05-7041-9962-29EC1A547B8A}"/>
                </a:ext>
              </a:extLst>
            </p:cNvPr>
            <p:cNvSpPr/>
            <p:nvPr/>
          </p:nvSpPr>
          <p:spPr>
            <a:xfrm>
              <a:off x="2667526" y="1799552"/>
              <a:ext cx="28388" cy="234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20" name="Group 19">
            <a:extLst>
              <a:ext uri="{FF2B5EF4-FFF2-40B4-BE49-F238E27FC236}">
                <a16:creationId xmlns:a16="http://schemas.microsoft.com/office/drawing/2014/main" id="{4F5D752F-0558-8744-806F-CBF5C37E7E6E}"/>
              </a:ext>
            </a:extLst>
          </p:cNvPr>
          <p:cNvGrpSpPr/>
          <p:nvPr/>
        </p:nvGrpSpPr>
        <p:grpSpPr>
          <a:xfrm flipV="1">
            <a:off x="5588351" y="3507321"/>
            <a:ext cx="1032668" cy="892204"/>
            <a:chOff x="2025078" y="1797087"/>
            <a:chExt cx="670834" cy="663901"/>
          </a:xfrm>
        </p:grpSpPr>
        <p:sp>
          <p:nvSpPr>
            <p:cNvPr id="21" name="Oval 20">
              <a:extLst>
                <a:ext uri="{FF2B5EF4-FFF2-40B4-BE49-F238E27FC236}">
                  <a16:creationId xmlns:a16="http://schemas.microsoft.com/office/drawing/2014/main" id="{749A995D-F3CB-0C48-9FC3-40A4CE4AAD85}"/>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22" name="Straight Connector 21">
              <a:extLst>
                <a:ext uri="{FF2B5EF4-FFF2-40B4-BE49-F238E27FC236}">
                  <a16:creationId xmlns:a16="http://schemas.microsoft.com/office/drawing/2014/main" id="{54B5228F-E6A5-DE4D-B40B-8315571C9B49}"/>
                </a:ext>
              </a:extLst>
            </p:cNvPr>
            <p:cNvCxnSpPr>
              <a:stCxn id="21" idx="7"/>
              <a:endCxn id="23"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1080DDB-8D25-134A-8305-0ACD392D1882}"/>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pic>
        <p:nvPicPr>
          <p:cNvPr id="24" name="Picture 2" descr="Cute Cartoon Girl And Boy Working In The Garden Vector Illustration.... |  Cute cartoon girl, Children illustration, Work cartoons">
            <a:extLst>
              <a:ext uri="{FF2B5EF4-FFF2-40B4-BE49-F238E27FC236}">
                <a16:creationId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388796" y="4631348"/>
            <a:ext cx="2382512" cy="2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1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3/ad/45/a3ad45777d667f25a01caf5d204e6b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63374"/>
            <a:ext cx="12191999" cy="6921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0382" y="591035"/>
            <a:ext cx="8091236" cy="2202462"/>
          </a:xfrm>
          <a:prstGeom prst="rect">
            <a:avLst/>
          </a:prstGeom>
          <a:noFill/>
        </p:spPr>
        <p:txBody>
          <a:bodyPr wrap="square" rtlCol="0">
            <a:spAutoFit/>
          </a:bodyPr>
          <a:lstStyle/>
          <a:p>
            <a:pPr algn="ctr">
              <a:lnSpc>
                <a:spcPct val="150000"/>
              </a:lnSpc>
            </a:pPr>
            <a:r>
              <a:rPr lang="en-US" sz="3428" b="1" dirty="0" err="1">
                <a:solidFill>
                  <a:schemeClr val="bg1"/>
                </a:solidFill>
                <a:latin typeface="HP001 4 hàng" panose="020B0603050302020204" pitchFamily="34" charset="-93"/>
              </a:rPr>
              <a:t>Thứ</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tư</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ngày</a:t>
            </a:r>
            <a:r>
              <a:rPr lang="en-US" sz="3428" b="1" dirty="0">
                <a:solidFill>
                  <a:schemeClr val="bg1"/>
                </a:solidFill>
                <a:latin typeface="HP001 4 hàng" panose="020B0603050302020204" pitchFamily="34" charset="-93"/>
              </a:rPr>
              <a:t> 9 </a:t>
            </a:r>
            <a:r>
              <a:rPr lang="en-US" sz="3428" b="1" dirty="0" err="1">
                <a:solidFill>
                  <a:schemeClr val="bg1"/>
                </a:solidFill>
                <a:latin typeface="HP001 4 hàng" panose="020B0603050302020204" pitchFamily="34" charset="-93"/>
              </a:rPr>
              <a:t>tháng</a:t>
            </a:r>
            <a:r>
              <a:rPr lang="en-US" sz="3428" b="1" dirty="0">
                <a:solidFill>
                  <a:schemeClr val="bg1"/>
                </a:solidFill>
                <a:latin typeface="HP001 4 hàng" panose="020B0603050302020204" pitchFamily="34" charset="-93"/>
              </a:rPr>
              <a:t> 2 </a:t>
            </a:r>
            <a:r>
              <a:rPr lang="en-US" sz="3428" b="1" dirty="0" err="1">
                <a:solidFill>
                  <a:schemeClr val="bg1"/>
                </a:solidFill>
                <a:latin typeface="HP001 4 hàng" panose="020B0603050302020204" pitchFamily="34" charset="-93"/>
              </a:rPr>
              <a:t>năm</a:t>
            </a:r>
            <a:r>
              <a:rPr lang="en-US" sz="3428" b="1" dirty="0">
                <a:solidFill>
                  <a:schemeClr val="bg1"/>
                </a:solidFill>
                <a:latin typeface="HP001 4 hàng" panose="020B0603050302020204" pitchFamily="34" charset="-93"/>
              </a:rPr>
              <a:t> 2022</a:t>
            </a:r>
          </a:p>
          <a:p>
            <a:pPr algn="ctr">
              <a:lnSpc>
                <a:spcPct val="150000"/>
              </a:lnSpc>
            </a:pPr>
            <a:r>
              <a:rPr lang="en-US" sz="3428" b="1" dirty="0" err="1">
                <a:solidFill>
                  <a:schemeClr val="bg1"/>
                </a:solidFill>
                <a:latin typeface="HP001 4 hàng" panose="020B0603050302020204" pitchFamily="34" charset="-93"/>
              </a:rPr>
              <a:t>Tiếng</a:t>
            </a:r>
            <a:r>
              <a:rPr lang="en-US" sz="3428" b="1" dirty="0">
                <a:solidFill>
                  <a:schemeClr val="bg1"/>
                </a:solidFill>
                <a:latin typeface="HP001 4 hàng" panose="020B0603050302020204" pitchFamily="34" charset="-93"/>
              </a:rPr>
              <a:t> </a:t>
            </a:r>
            <a:r>
              <a:rPr lang="en-US" sz="3428" b="1" dirty="0" err="1">
                <a:solidFill>
                  <a:schemeClr val="bg1"/>
                </a:solidFill>
                <a:latin typeface="HP001 4 hàng" panose="020B0603050302020204" pitchFamily="34" charset="-93"/>
              </a:rPr>
              <a:t>Việt</a:t>
            </a:r>
            <a:endParaRPr lang="en-US" sz="3428" b="1" dirty="0">
              <a:solidFill>
                <a:schemeClr val="bg1"/>
              </a:solidFill>
              <a:latin typeface="HP001 4 hàng" panose="020B0603050302020204" pitchFamily="34" charset="-93"/>
            </a:endParaRPr>
          </a:p>
          <a:p>
            <a:pPr algn="ctr"/>
            <a:endParaRPr lang="vi-VN" sz="3428" b="1" dirty="0">
              <a:solidFill>
                <a:schemeClr val="bg1"/>
              </a:solidFill>
              <a:latin typeface="HP001 4 hàng" panose="020B0603050302020204" pitchFamily="34" charset="-93"/>
            </a:endParaRPr>
          </a:p>
        </p:txBody>
      </p:sp>
      <p:sp>
        <p:nvSpPr>
          <p:cNvPr id="21" name="TextBox 20"/>
          <p:cNvSpPr txBox="1"/>
          <p:nvPr/>
        </p:nvSpPr>
        <p:spPr>
          <a:xfrm>
            <a:off x="4336470" y="2470331"/>
            <a:ext cx="4086562" cy="646331"/>
          </a:xfrm>
          <a:prstGeom prst="rect">
            <a:avLst/>
          </a:prstGeom>
          <a:noFill/>
        </p:spPr>
        <p:txBody>
          <a:bodyPr wrap="square" rtlCol="0">
            <a:spAutoFit/>
          </a:bodyPr>
          <a:lstStyle/>
          <a:p>
            <a:r>
              <a:rPr lang="en-US" sz="3428" b="1" dirty="0" err="1">
                <a:solidFill>
                  <a:schemeClr val="bg1"/>
                </a:solidFill>
                <a:latin typeface="HP001 4 hàng" panose="020B0603050302020204" pitchFamily="34" charset="-93"/>
              </a:rPr>
              <a:t>Viết</a:t>
            </a:r>
            <a:r>
              <a:rPr lang="en-US" sz="3428" b="1" dirty="0">
                <a:solidFill>
                  <a:schemeClr val="bg1"/>
                </a:solidFill>
                <a:latin typeface="HP001 4 hàng" panose="020B0603050302020204" pitchFamily="34" charset="-93"/>
              </a:rPr>
              <a:t>: </a:t>
            </a:r>
            <a:r>
              <a:rPr lang="en-US" sz="3600" b="1" dirty="0" err="1">
                <a:solidFill>
                  <a:srgbClr val="FFFF00"/>
                </a:solidFill>
                <a:latin typeface="HP001 4 hàng" panose="020B0603050302020204" pitchFamily="34" charset="-93"/>
              </a:rPr>
              <a:t>Mùa</a:t>
            </a:r>
            <a:r>
              <a:rPr lang="en-US" sz="3600" b="1" dirty="0">
                <a:solidFill>
                  <a:srgbClr val="FFFF00"/>
                </a:solidFill>
                <a:latin typeface="HP001 4 hàng" panose="020B0603050302020204" pitchFamily="34" charset="-93"/>
              </a:rPr>
              <a:t> </a:t>
            </a:r>
            <a:r>
              <a:rPr lang="en-US" sz="3600" b="1" dirty="0" err="1">
                <a:solidFill>
                  <a:srgbClr val="FFFF00"/>
                </a:solidFill>
                <a:latin typeface="HP001 4 hàng" panose="020B0603050302020204" pitchFamily="34" charset="-93"/>
              </a:rPr>
              <a:t>vàng</a:t>
            </a:r>
            <a:endParaRPr lang="vi-VN" sz="3600" b="1" dirty="0">
              <a:solidFill>
                <a:srgbClr val="FFFF00"/>
              </a:solidFill>
              <a:latin typeface="HP001 4 hàng" panose="020B0603050302020204" pitchFamily="34" charset="-93"/>
            </a:endParaRPr>
          </a:p>
        </p:txBody>
      </p:sp>
      <p:grpSp>
        <p:nvGrpSpPr>
          <p:cNvPr id="5" name="Group 4"/>
          <p:cNvGrpSpPr/>
          <p:nvPr/>
        </p:nvGrpSpPr>
        <p:grpSpPr>
          <a:xfrm>
            <a:off x="4683538" y="3322920"/>
            <a:ext cx="2975313" cy="2431697"/>
            <a:chOff x="155575" y="1289714"/>
            <a:chExt cx="4965065" cy="6520785"/>
          </a:xfrm>
        </p:grpSpPr>
        <p:pic>
          <p:nvPicPr>
            <p:cNvPr id="1030" name="Picture 6" descr="World Reading Day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75" b="99112" l="5833" r="98250"/>
                      </a14:imgEffect>
                    </a14:imgLayer>
                  </a14:imgProps>
                </a:ext>
                <a:ext uri="{28A0092B-C50C-407E-A947-70E740481C1C}">
                  <a14:useLocalDpi xmlns:a14="http://schemas.microsoft.com/office/drawing/2010/main" val="0"/>
                </a:ext>
              </a:extLst>
            </a:blip>
            <a:srcRect/>
            <a:stretch>
              <a:fillRect/>
            </a:stretch>
          </p:blipFill>
          <p:spPr bwMode="auto">
            <a:xfrm>
              <a:off x="155575" y="1289714"/>
              <a:ext cx="4965065" cy="65207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9855" y="4843564"/>
              <a:ext cx="3248027" cy="1839621"/>
            </a:xfrm>
            <a:prstGeom prst="rect">
              <a:avLst/>
            </a:prstGeom>
            <a:noFill/>
          </p:spPr>
          <p:txBody>
            <a:bodyPr wrap="square" rtlCol="0">
              <a:spAutoFit/>
            </a:bodyPr>
            <a:lstStyle/>
            <a:p>
              <a:r>
                <a:rPr lang="en-US" sz="3858" b="1" dirty="0">
                  <a:solidFill>
                    <a:srgbClr val="FF0000"/>
                  </a:solidFill>
                  <a:latin typeface="Times New Roman" panose="02020603050405020304" pitchFamily="18" charset="0"/>
                  <a:cs typeface="Times New Roman" panose="02020603050405020304" pitchFamily="18" charset="0"/>
                </a:rPr>
                <a:t> T. 28</a:t>
              </a:r>
            </a:p>
          </p:txBody>
        </p:sp>
      </p:grpSp>
    </p:spTree>
    <p:extLst>
      <p:ext uri="{BB962C8B-B14F-4D97-AF65-F5344CB8AC3E}">
        <p14:creationId xmlns:p14="http://schemas.microsoft.com/office/powerpoint/2010/main" val="324070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A23D27E8-62F4-43FA-B292-F520245297F8}">
  <ds:schemaRefs>
    <ds:schemaRef ds:uri="http://schemas.microsoft.com/sharepoint/v3/contenttype/forms"/>
  </ds:schemaRefs>
</ds:datastoreItem>
</file>

<file path=customXml/itemProps2.xml><?xml version="1.0" encoding="utf-8"?>
<ds:datastoreItem xmlns:ds="http://schemas.openxmlformats.org/officeDocument/2006/customXml" ds:itemID="{37D9FC22-A5E2-4B01-BB98-3C60F073757E}"/>
</file>

<file path=customXml/itemProps3.xml><?xml version="1.0" encoding="utf-8"?>
<ds:datastoreItem xmlns:ds="http://schemas.openxmlformats.org/officeDocument/2006/customXml" ds:itemID="{EAE614F0-AC0E-49F0-AFBA-582F5B52B0B0}">
  <ds:schemaRefs>
    <ds:schemaRef ds:uri="http://schemas.microsoft.com/office/2006/metadata/properties"/>
    <ds:schemaRef ds:uri="http://schemas.microsoft.com/office/infopath/2007/PartnerControls"/>
    <ds:schemaRef ds:uri="aa3bae8b-93bb-44fa-b79c-ae2e3c4b5ffa"/>
    <ds:schemaRef ds:uri="04428cd5-0689-4562-8eaa-c57d4739e61c"/>
  </ds:schemaRefs>
</ds:datastoreItem>
</file>

<file path=docProps/app.xml><?xml version="1.0" encoding="utf-8"?>
<Properties xmlns="http://schemas.openxmlformats.org/officeDocument/2006/extended-properties" xmlns:vt="http://schemas.openxmlformats.org/officeDocument/2006/docPropsVTypes">
  <Template>Office Theme</Template>
  <TotalTime>947</TotalTime>
  <Words>363</Words>
  <Application>Microsoft Office PowerPoint</Application>
  <PresentationFormat>Màn hình rộng</PresentationFormat>
  <Paragraphs>74</Paragraphs>
  <Slides>13</Slides>
  <Notes>4</Notes>
  <HiddenSlides>0</HiddenSlides>
  <MMClips>1</MMClips>
  <ScaleCrop>false</ScaleCrop>
  <HeadingPairs>
    <vt:vector size="4" baseType="variant">
      <vt:variant>
        <vt:lpstr>Chủ đề</vt:lpstr>
      </vt:variant>
      <vt:variant>
        <vt:i4>1</vt:i4>
      </vt:variant>
      <vt:variant>
        <vt:lpstr>Tiêu đề Bản chiếu</vt:lpstr>
      </vt:variant>
      <vt:variant>
        <vt:i4>13</vt:i4>
      </vt:variant>
    </vt:vector>
  </HeadingPairs>
  <TitlesOfParts>
    <vt:vector size="14"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26</cp:revision>
  <dcterms:created xsi:type="dcterms:W3CDTF">2022-01-29T03:47:03Z</dcterms:created>
  <dcterms:modified xsi:type="dcterms:W3CDTF">2023-02-21T07:59:10Z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